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20"/>
  </p:notesMasterIdLst>
  <p:handoutMasterIdLst>
    <p:handoutMasterId r:id="rId21"/>
  </p:handoutMasterIdLst>
  <p:sldIdLst>
    <p:sldId id="291" r:id="rId2"/>
    <p:sldId id="362" r:id="rId3"/>
    <p:sldId id="366" r:id="rId4"/>
    <p:sldId id="331" r:id="rId5"/>
    <p:sldId id="332" r:id="rId6"/>
    <p:sldId id="363" r:id="rId7"/>
    <p:sldId id="364" r:id="rId8"/>
    <p:sldId id="365" r:id="rId9"/>
    <p:sldId id="334" r:id="rId10"/>
    <p:sldId id="336" r:id="rId11"/>
    <p:sldId id="340" r:id="rId12"/>
    <p:sldId id="368" r:id="rId13"/>
    <p:sldId id="350" r:id="rId14"/>
    <p:sldId id="324" r:id="rId15"/>
    <p:sldId id="360" r:id="rId16"/>
    <p:sldId id="367" r:id="rId17"/>
    <p:sldId id="316" r:id="rId18"/>
    <p:sldId id="322" r:id="rId19"/>
  </p:sldIdLst>
  <p:sldSz cx="9144000" cy="6858000" type="screen4x3"/>
  <p:notesSz cx="6797675" cy="9928225"/>
  <p:defaultTextStyle>
    <a:defPPr>
      <a:defRPr lang="en-GB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8AC5"/>
    <a:srgbClr val="0091C4"/>
    <a:srgbClr val="3C8FD4"/>
    <a:srgbClr val="0899DA"/>
    <a:srgbClr val="67C5FF"/>
    <a:srgbClr val="183111"/>
    <a:srgbClr val="45912D"/>
    <a:srgbClr val="66B42D"/>
    <a:srgbClr val="4C1966"/>
    <a:srgbClr val="880E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86723" autoAdjust="0"/>
  </p:normalViewPr>
  <p:slideViewPr>
    <p:cSldViewPr>
      <p:cViewPr varScale="1">
        <p:scale>
          <a:sx n="115" d="100"/>
          <a:sy n="115" d="100"/>
        </p:scale>
        <p:origin x="-152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904" y="-12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6A3DF0-544D-44E4-AD0A-C1476C59B4E0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96F1300-C19F-47C2-B6BC-26B50D347F76}">
      <dgm:prSet/>
      <dgm:spPr/>
      <dgm:t>
        <a:bodyPr/>
        <a:lstStyle/>
        <a:p>
          <a:pPr rtl="0"/>
          <a:r>
            <a:rPr lang="en-US" dirty="0" smtClean="0"/>
            <a:t>25.7 </a:t>
          </a:r>
          <a:r>
            <a:rPr lang="en-US" dirty="0" err="1" smtClean="0"/>
            <a:t>GWh</a:t>
          </a:r>
          <a:r>
            <a:rPr lang="en-US" dirty="0" smtClean="0"/>
            <a:t> Savings</a:t>
          </a:r>
          <a:endParaRPr lang="en-US" dirty="0"/>
        </a:p>
      </dgm:t>
    </dgm:pt>
    <dgm:pt modelId="{4C3ECA0C-48CC-4455-B678-0C9F0DEEE4EC}" type="parTrans" cxnId="{11742A92-6A26-4076-8E6F-3405EE6ADB98}">
      <dgm:prSet/>
      <dgm:spPr/>
      <dgm:t>
        <a:bodyPr/>
        <a:lstStyle/>
        <a:p>
          <a:endParaRPr lang="en-US"/>
        </a:p>
      </dgm:t>
    </dgm:pt>
    <dgm:pt modelId="{7FA9BDB6-8E44-43C1-B9FB-DAFAE45BA292}" type="sibTrans" cxnId="{11742A92-6A26-4076-8E6F-3405EE6ADB98}">
      <dgm:prSet/>
      <dgm:spPr/>
      <dgm:t>
        <a:bodyPr/>
        <a:lstStyle/>
        <a:p>
          <a:endParaRPr lang="en-US"/>
        </a:p>
      </dgm:t>
    </dgm:pt>
    <dgm:pt modelId="{EED41001-C9E0-484F-A614-DEBE042E6B66}">
      <dgm:prSet/>
      <dgm:spPr/>
      <dgm:t>
        <a:bodyPr/>
        <a:lstStyle/>
        <a:p>
          <a:pPr rtl="0"/>
          <a:r>
            <a:rPr lang="en-US" smtClean="0"/>
            <a:t>4.8 Million EGP Savings</a:t>
          </a:r>
          <a:endParaRPr lang="en-US"/>
        </a:p>
      </dgm:t>
    </dgm:pt>
    <dgm:pt modelId="{E338BA22-1AAF-4CBC-A260-11EA8DBCE6A7}" type="parTrans" cxnId="{0C003B47-A98F-4BDF-9E41-F19C7ADA8553}">
      <dgm:prSet/>
      <dgm:spPr/>
      <dgm:t>
        <a:bodyPr/>
        <a:lstStyle/>
        <a:p>
          <a:endParaRPr lang="en-US"/>
        </a:p>
      </dgm:t>
    </dgm:pt>
    <dgm:pt modelId="{24E9CC9D-15CE-4182-8585-B74C8A4F888A}" type="sibTrans" cxnId="{0C003B47-A98F-4BDF-9E41-F19C7ADA8553}">
      <dgm:prSet/>
      <dgm:spPr/>
      <dgm:t>
        <a:bodyPr/>
        <a:lstStyle/>
        <a:p>
          <a:endParaRPr lang="en-US"/>
        </a:p>
      </dgm:t>
    </dgm:pt>
    <dgm:pt modelId="{41ED3473-64B4-4D6F-BF8A-4EEE6149BBDC}">
      <dgm:prSet/>
      <dgm:spPr/>
      <dgm:t>
        <a:bodyPr/>
        <a:lstStyle/>
        <a:p>
          <a:pPr rtl="0"/>
          <a:r>
            <a:rPr lang="en-US" smtClean="0"/>
            <a:t>ZERO Investment</a:t>
          </a:r>
          <a:endParaRPr lang="en-US"/>
        </a:p>
      </dgm:t>
    </dgm:pt>
    <dgm:pt modelId="{CBEF0AF7-E550-4905-BB4F-B88CE29E4330}" type="parTrans" cxnId="{14EB83D8-5CC0-4D2A-AFE7-F763E2F14E3B}">
      <dgm:prSet/>
      <dgm:spPr/>
      <dgm:t>
        <a:bodyPr/>
        <a:lstStyle/>
        <a:p>
          <a:endParaRPr lang="en-US"/>
        </a:p>
      </dgm:t>
    </dgm:pt>
    <dgm:pt modelId="{D8CE3E5E-36E9-4432-AE67-581C3D250C41}" type="sibTrans" cxnId="{14EB83D8-5CC0-4D2A-AFE7-F763E2F14E3B}">
      <dgm:prSet/>
      <dgm:spPr/>
      <dgm:t>
        <a:bodyPr/>
        <a:lstStyle/>
        <a:p>
          <a:endParaRPr lang="en-US"/>
        </a:p>
      </dgm:t>
    </dgm:pt>
    <dgm:pt modelId="{3D606BD5-96AF-4769-A015-E59674BC6347}" type="pres">
      <dgm:prSet presAssocID="{EA6A3DF0-544D-44E4-AD0A-C1476C59B4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2AD487-1AFF-426F-9B69-84F9AA149361}" type="pres">
      <dgm:prSet presAssocID="{E96F1300-C19F-47C2-B6BC-26B50D347F76}" presName="linNode" presStyleCnt="0"/>
      <dgm:spPr/>
    </dgm:pt>
    <dgm:pt modelId="{C028BE72-7CC4-43F7-8036-C8767B9138E1}" type="pres">
      <dgm:prSet presAssocID="{E96F1300-C19F-47C2-B6BC-26B50D347F76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FDE446-CD96-4E09-BE28-93646A5BDF6B}" type="pres">
      <dgm:prSet presAssocID="{7FA9BDB6-8E44-43C1-B9FB-DAFAE45BA292}" presName="sp" presStyleCnt="0"/>
      <dgm:spPr/>
    </dgm:pt>
    <dgm:pt modelId="{54EF8FDA-35C5-419C-9BA2-BB940970C015}" type="pres">
      <dgm:prSet presAssocID="{EED41001-C9E0-484F-A614-DEBE042E6B66}" presName="linNode" presStyleCnt="0"/>
      <dgm:spPr/>
    </dgm:pt>
    <dgm:pt modelId="{E45319A0-B396-4687-B347-E4E29FD3FBCB}" type="pres">
      <dgm:prSet presAssocID="{EED41001-C9E0-484F-A614-DEBE042E6B66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50C90F-6759-49DC-A1D9-250A1C26F284}" type="pres">
      <dgm:prSet presAssocID="{24E9CC9D-15CE-4182-8585-B74C8A4F888A}" presName="sp" presStyleCnt="0"/>
      <dgm:spPr/>
    </dgm:pt>
    <dgm:pt modelId="{7C0DFA42-CE05-48F7-A0A3-E43C6460A5DD}" type="pres">
      <dgm:prSet presAssocID="{41ED3473-64B4-4D6F-BF8A-4EEE6149BBDC}" presName="linNode" presStyleCnt="0"/>
      <dgm:spPr/>
    </dgm:pt>
    <dgm:pt modelId="{E3F49D8F-995B-4700-AB01-8CF222D65E30}" type="pres">
      <dgm:prSet presAssocID="{41ED3473-64B4-4D6F-BF8A-4EEE6149BBD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EB83D8-5CC0-4D2A-AFE7-F763E2F14E3B}" srcId="{EA6A3DF0-544D-44E4-AD0A-C1476C59B4E0}" destId="{41ED3473-64B4-4D6F-BF8A-4EEE6149BBDC}" srcOrd="2" destOrd="0" parTransId="{CBEF0AF7-E550-4905-BB4F-B88CE29E4330}" sibTransId="{D8CE3E5E-36E9-4432-AE67-581C3D250C41}"/>
    <dgm:cxn modelId="{98D498AF-23C5-48DE-80D2-C4692155DE1D}" type="presOf" srcId="{EED41001-C9E0-484F-A614-DEBE042E6B66}" destId="{E45319A0-B396-4687-B347-E4E29FD3FBCB}" srcOrd="0" destOrd="0" presId="urn:microsoft.com/office/officeart/2005/8/layout/vList5"/>
    <dgm:cxn modelId="{61DB67F7-C9BD-4BA3-B7CA-E6366048885E}" type="presOf" srcId="{41ED3473-64B4-4D6F-BF8A-4EEE6149BBDC}" destId="{E3F49D8F-995B-4700-AB01-8CF222D65E30}" srcOrd="0" destOrd="0" presId="urn:microsoft.com/office/officeart/2005/8/layout/vList5"/>
    <dgm:cxn modelId="{11742A92-6A26-4076-8E6F-3405EE6ADB98}" srcId="{EA6A3DF0-544D-44E4-AD0A-C1476C59B4E0}" destId="{E96F1300-C19F-47C2-B6BC-26B50D347F76}" srcOrd="0" destOrd="0" parTransId="{4C3ECA0C-48CC-4455-B678-0C9F0DEEE4EC}" sibTransId="{7FA9BDB6-8E44-43C1-B9FB-DAFAE45BA292}"/>
    <dgm:cxn modelId="{0C003B47-A98F-4BDF-9E41-F19C7ADA8553}" srcId="{EA6A3DF0-544D-44E4-AD0A-C1476C59B4E0}" destId="{EED41001-C9E0-484F-A614-DEBE042E6B66}" srcOrd="1" destOrd="0" parTransId="{E338BA22-1AAF-4CBC-A260-11EA8DBCE6A7}" sibTransId="{24E9CC9D-15CE-4182-8585-B74C8A4F888A}"/>
    <dgm:cxn modelId="{3CF54500-A599-4443-A21F-781FFF85F7DA}" type="presOf" srcId="{E96F1300-C19F-47C2-B6BC-26B50D347F76}" destId="{C028BE72-7CC4-43F7-8036-C8767B9138E1}" srcOrd="0" destOrd="0" presId="urn:microsoft.com/office/officeart/2005/8/layout/vList5"/>
    <dgm:cxn modelId="{1E4C3E26-37D5-4364-9899-C54A289B5069}" type="presOf" srcId="{EA6A3DF0-544D-44E4-AD0A-C1476C59B4E0}" destId="{3D606BD5-96AF-4769-A015-E59674BC6347}" srcOrd="0" destOrd="0" presId="urn:microsoft.com/office/officeart/2005/8/layout/vList5"/>
    <dgm:cxn modelId="{C10AA35B-5A3A-41EC-BC68-D46C83B886F5}" type="presParOf" srcId="{3D606BD5-96AF-4769-A015-E59674BC6347}" destId="{7B2AD487-1AFF-426F-9B69-84F9AA149361}" srcOrd="0" destOrd="0" presId="urn:microsoft.com/office/officeart/2005/8/layout/vList5"/>
    <dgm:cxn modelId="{096BB1FA-D4B6-4BB2-8D47-0F40BCE6B8D9}" type="presParOf" srcId="{7B2AD487-1AFF-426F-9B69-84F9AA149361}" destId="{C028BE72-7CC4-43F7-8036-C8767B9138E1}" srcOrd="0" destOrd="0" presId="urn:microsoft.com/office/officeart/2005/8/layout/vList5"/>
    <dgm:cxn modelId="{CAD7DA98-A63C-4881-897A-552E454B0E24}" type="presParOf" srcId="{3D606BD5-96AF-4769-A015-E59674BC6347}" destId="{50FDE446-CD96-4E09-BE28-93646A5BDF6B}" srcOrd="1" destOrd="0" presId="urn:microsoft.com/office/officeart/2005/8/layout/vList5"/>
    <dgm:cxn modelId="{6F226AB0-D482-41DE-AF4F-5B094187952A}" type="presParOf" srcId="{3D606BD5-96AF-4769-A015-E59674BC6347}" destId="{54EF8FDA-35C5-419C-9BA2-BB940970C015}" srcOrd="2" destOrd="0" presId="urn:microsoft.com/office/officeart/2005/8/layout/vList5"/>
    <dgm:cxn modelId="{D00C7EC1-84AA-4F78-B2CC-CF599832A608}" type="presParOf" srcId="{54EF8FDA-35C5-419C-9BA2-BB940970C015}" destId="{E45319A0-B396-4687-B347-E4E29FD3FBCB}" srcOrd="0" destOrd="0" presId="urn:microsoft.com/office/officeart/2005/8/layout/vList5"/>
    <dgm:cxn modelId="{FD91433A-B934-42F1-87BD-F8642979A00E}" type="presParOf" srcId="{3D606BD5-96AF-4769-A015-E59674BC6347}" destId="{D450C90F-6759-49DC-A1D9-250A1C26F284}" srcOrd="3" destOrd="0" presId="urn:microsoft.com/office/officeart/2005/8/layout/vList5"/>
    <dgm:cxn modelId="{09F7A3E2-14E0-472F-83B8-3BBFB83BCF6E}" type="presParOf" srcId="{3D606BD5-96AF-4769-A015-E59674BC6347}" destId="{7C0DFA42-CE05-48F7-A0A3-E43C6460A5DD}" srcOrd="4" destOrd="0" presId="urn:microsoft.com/office/officeart/2005/8/layout/vList5"/>
    <dgm:cxn modelId="{20ED113A-1A17-4CAB-A1BE-F607C352CE2D}" type="presParOf" srcId="{7C0DFA42-CE05-48F7-A0A3-E43C6460A5DD}" destId="{E3F49D8F-995B-4700-AB01-8CF222D65E3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8BE72-7CC4-43F7-8036-C8767B9138E1}">
      <dsp:nvSpPr>
        <dsp:cNvPr id="0" name=""/>
        <dsp:cNvSpPr/>
      </dsp:nvSpPr>
      <dsp:spPr>
        <a:xfrm>
          <a:off x="1013872" y="1261"/>
          <a:ext cx="1140606" cy="83245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25.7 </a:t>
          </a:r>
          <a:r>
            <a:rPr lang="en-US" sz="1500" kern="1200" dirty="0" err="1" smtClean="0"/>
            <a:t>GWh</a:t>
          </a:r>
          <a:r>
            <a:rPr lang="en-US" sz="1500" kern="1200" dirty="0" smtClean="0"/>
            <a:t> Savings</a:t>
          </a:r>
          <a:endParaRPr lang="en-US" sz="1500" kern="1200" dirty="0"/>
        </a:p>
      </dsp:txBody>
      <dsp:txXfrm>
        <a:off x="1054509" y="41898"/>
        <a:ext cx="1059332" cy="751181"/>
      </dsp:txXfrm>
    </dsp:sp>
    <dsp:sp modelId="{E45319A0-B396-4687-B347-E4E29FD3FBCB}">
      <dsp:nvSpPr>
        <dsp:cNvPr id="0" name=""/>
        <dsp:cNvSpPr/>
      </dsp:nvSpPr>
      <dsp:spPr>
        <a:xfrm>
          <a:off x="1013872" y="875340"/>
          <a:ext cx="1140606" cy="832455"/>
        </a:xfrm>
        <a:prstGeom prst="round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4.8 Million EGP Savings</a:t>
          </a:r>
          <a:endParaRPr lang="en-US" sz="1500" kern="1200"/>
        </a:p>
      </dsp:txBody>
      <dsp:txXfrm>
        <a:off x="1054509" y="915977"/>
        <a:ext cx="1059332" cy="751181"/>
      </dsp:txXfrm>
    </dsp:sp>
    <dsp:sp modelId="{E3F49D8F-995B-4700-AB01-8CF222D65E30}">
      <dsp:nvSpPr>
        <dsp:cNvPr id="0" name=""/>
        <dsp:cNvSpPr/>
      </dsp:nvSpPr>
      <dsp:spPr>
        <a:xfrm>
          <a:off x="1013872" y="1749418"/>
          <a:ext cx="1140606" cy="832455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ZERO Investment</a:t>
          </a:r>
          <a:endParaRPr lang="en-US" sz="1500" kern="1200"/>
        </a:p>
      </dsp:txBody>
      <dsp:txXfrm>
        <a:off x="1054509" y="1790055"/>
        <a:ext cx="1059332" cy="7511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955" cy="49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5" y="0"/>
            <a:ext cx="2945955" cy="49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830"/>
            <a:ext cx="2945955" cy="49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5" y="9430830"/>
            <a:ext cx="2945955" cy="49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fld id="{D49F575A-A985-438B-9A37-716F72CA97F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6385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955" cy="49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45" y="0"/>
            <a:ext cx="2945955" cy="49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3" y="4716236"/>
            <a:ext cx="5437550" cy="4466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830"/>
            <a:ext cx="2945955" cy="49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45" y="9430830"/>
            <a:ext cx="2945955" cy="49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fld id="{769D8A2F-E3B4-4063-8756-672A03BD01F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46624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3177" tIns="46589" rIns="93177" bIns="46589"/>
          <a:lstStyle/>
          <a:p>
            <a:endParaRPr lang="en-US" altLang="en-US" dirty="0" smtClean="0"/>
          </a:p>
        </p:txBody>
      </p:sp>
      <p:sp>
        <p:nvSpPr>
          <p:cNvPr id="51204" name="Slide Number Placeholder 3"/>
          <p:cNvSpPr txBox="1">
            <a:spLocks noGrp="1"/>
          </p:cNvSpPr>
          <p:nvPr/>
        </p:nvSpPr>
        <p:spPr bwMode="auto">
          <a:xfrm>
            <a:off x="3849899" y="9429910"/>
            <a:ext cx="2946189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CA58CC1F-B42D-4689-A387-0B7290AB587A}" type="slidenum">
              <a:rPr lang="en-GB" altLang="en-US" sz="1200"/>
              <a:pPr algn="r" defTabSz="931863"/>
              <a:t>3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1363" indent="-284163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9825" indent="-227013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7013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7013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C05221F-B4BA-4B7A-AC10-134A7BCA62F0}" type="slidenum">
              <a:rPr lang="en-GB" altLang="en-US" smtClean="0"/>
              <a:pPr algn="r" eaLnBrk="1" hangingPunct="1">
                <a:spcBef>
                  <a:spcPct val="0"/>
                </a:spcBef>
              </a:pPr>
              <a:t>18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874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874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874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874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defTabSz="887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defTabSz="887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defTabSz="887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defTabSz="8874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3A3E7F0A-6632-4BBA-A004-589D2F1C1ACF}" type="slidenum">
              <a:rPr lang="en-GB" altLang="en-US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en-GB" alt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49152" y="9430543"/>
            <a:ext cx="2946932" cy="49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972" tIns="43986" rIns="87972" bIns="43986" anchor="b"/>
          <a:lstStyle>
            <a:lvl1pPr defTabSz="87788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788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788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788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788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defTabSz="877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defTabSz="877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defTabSz="877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defTabSz="877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EE5285B1-0A62-4B83-852A-941F83B88B9A}" type="slidenum">
              <a:rPr lang="en-GB" altLang="en-US" sz="1200"/>
              <a:pPr algn="r" eaLnBrk="1" hangingPunct="1"/>
              <a:t>5</a:t>
            </a:fld>
            <a:endParaRPr lang="en-GB" alt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972" tIns="43986" rIns="87972" bIns="43986"/>
          <a:lstStyle/>
          <a:p>
            <a:pPr>
              <a:lnSpc>
                <a:spcPct val="80000"/>
              </a:lnSpc>
            </a:pPr>
            <a:endParaRPr lang="en-US" altLang="en-US" sz="9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 txBox="1">
            <a:spLocks noGrp="1" noChangeArrowheads="1"/>
          </p:cNvSpPr>
          <p:nvPr/>
        </p:nvSpPr>
        <p:spPr bwMode="auto">
          <a:xfrm>
            <a:off x="3849901" y="9429910"/>
            <a:ext cx="2946189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130" tIns="44066" rIns="88130" bIns="44066" anchor="b"/>
          <a:lstStyle/>
          <a:p>
            <a:pPr algn="r" defTabSz="880973"/>
            <a:fld id="{811C13B9-8AAC-4144-8BC9-739273F0D624}" type="slidenum">
              <a:rPr lang="en-GB" sz="1200"/>
              <a:pPr algn="r" defTabSz="880973"/>
              <a:t>7</a:t>
            </a:fld>
            <a:endParaRPr lang="en-GB" sz="120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8130" tIns="44066" rIns="88130" bIns="44066"/>
          <a:lstStyle/>
          <a:p>
            <a:pPr>
              <a:lnSpc>
                <a:spcPct val="80000"/>
              </a:lnSpc>
            </a:pPr>
            <a:endParaRPr lang="en-US" sz="9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55DE4C-3DAB-4681-8720-298E25FD0710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208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51722" y="9432471"/>
            <a:ext cx="2945954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12" tIns="46105" rIns="92212" bIns="46105" anchor="b"/>
          <a:lstStyle/>
          <a:p>
            <a:pPr algn="r" defTabSz="923925" eaLnBrk="0" hangingPunct="0"/>
            <a:fld id="{ED25C80A-D7C0-40DC-A3D6-44DFEB2BFD51}" type="slidenum">
              <a:rPr lang="en-GB" altLang="en-US" sz="1200">
                <a:latin typeface="Times New Roman" pitchFamily="18" charset="0"/>
                <a:cs typeface="Times New Roman" pitchFamily="18" charset="0"/>
              </a:rPr>
              <a:pPr algn="r" defTabSz="923925" eaLnBrk="0" hangingPunct="0"/>
              <a:t>12</a:t>
            </a:fld>
            <a:endParaRPr lang="en-GB" alt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212" tIns="46105" rIns="92212" bIns="46105"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ZA" altLang="en-US" sz="110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100" dirty="0" smtClean="0">
                <a:solidFill>
                  <a:srgbClr val="2F93D1"/>
                </a:solidFill>
              </a:rPr>
              <a:t>Achieving impact and market credibility </a:t>
            </a:r>
            <a:endParaRPr lang="en-US" sz="11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ZA" altLang="en-US" sz="11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ZA" altLang="en-US" sz="1100" dirty="0" smtClean="0">
                <a:latin typeface="Arial" pitchFamily="34" charset="0"/>
                <a:cs typeface="Arial" pitchFamily="34" charset="0"/>
              </a:rPr>
              <a:t>Project work</a:t>
            </a:r>
          </a:p>
          <a:p>
            <a:pPr marL="346075" indent="-346075" algn="l" eaLnBrk="0" hangingPunct="0">
              <a:spcBef>
                <a:spcPts val="12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en-ZA" altLang="en-US" sz="1100" dirty="0" smtClean="0">
                <a:solidFill>
                  <a:srgbClr val="000000"/>
                </a:solidFill>
              </a:rPr>
              <a:t>Technical Assistance for IEE Policies and Programs development and institutional strengthening</a:t>
            </a:r>
          </a:p>
          <a:p>
            <a:pPr marL="346075" indent="-346075" algn="l" eaLnBrk="0" hangingPunct="0">
              <a:spcBef>
                <a:spcPts val="30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en-ZA" altLang="en-US" sz="1100" dirty="0" smtClean="0">
                <a:solidFill>
                  <a:srgbClr val="000000"/>
                </a:solidFill>
              </a:rPr>
              <a:t>IEE market development support through skills and services upgrade, pilot implementation and demand creation</a:t>
            </a:r>
          </a:p>
          <a:p>
            <a:pPr marL="346075" indent="-346075" algn="l" eaLnBrk="0" hangingPunct="0">
              <a:spcBef>
                <a:spcPts val="30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en-ZA" altLang="en-US" sz="1100" dirty="0" smtClean="0">
                <a:solidFill>
                  <a:srgbClr val="000000"/>
                </a:solidFill>
              </a:rPr>
              <a:t>Partnerships for scaling-up IEE investments through enhancement of existing financing mechanisms</a:t>
            </a:r>
            <a:endParaRPr lang="en-US" altLang="en-US" sz="11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ZA" altLang="en-US" sz="11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ZA" sz="1100" b="1" dirty="0" err="1" smtClean="0">
                <a:cs typeface="Arial" pitchFamily="34" charset="0"/>
              </a:rPr>
              <a:t>ArcelorMittal</a:t>
            </a:r>
            <a:r>
              <a:rPr lang="en-ZA" sz="1100" b="1" dirty="0" smtClean="0">
                <a:cs typeface="Arial" pitchFamily="34" charset="0"/>
              </a:rPr>
              <a:t> </a:t>
            </a:r>
            <a:r>
              <a:rPr lang="en-ZA" sz="1100" b="1" dirty="0" err="1" smtClean="0">
                <a:cs typeface="Arial" pitchFamily="34" charset="0"/>
              </a:rPr>
              <a:t>Saldanha</a:t>
            </a:r>
            <a:r>
              <a:rPr lang="en-ZA" sz="1100" b="1" dirty="0" smtClean="0">
                <a:cs typeface="Arial" pitchFamily="34" charset="0"/>
              </a:rPr>
              <a:t> Works</a:t>
            </a:r>
          </a:p>
          <a:p>
            <a:pPr>
              <a:defRPr/>
            </a:pPr>
            <a:endParaRPr lang="en-ZA" sz="1100" b="1" dirty="0" smtClean="0">
              <a:cs typeface="Arial" pitchFamily="34" charset="0"/>
            </a:endParaRPr>
          </a:p>
          <a:p>
            <a:pPr>
              <a:defRPr/>
            </a:pPr>
            <a:r>
              <a:rPr lang="en-ZA" sz="1100" dirty="0" err="1" smtClean="0">
                <a:cs typeface="Arial" pitchFamily="34" charset="0"/>
              </a:rPr>
              <a:t>Saldanha</a:t>
            </a:r>
            <a:r>
              <a:rPr lang="en-ZA" sz="1100" dirty="0" smtClean="0">
                <a:cs typeface="Arial" pitchFamily="34" charset="0"/>
              </a:rPr>
              <a:t> Works is 1 of 4 Steel plants in </a:t>
            </a:r>
            <a:r>
              <a:rPr lang="en-ZA" sz="1100" dirty="0" err="1" smtClean="0">
                <a:cs typeface="Arial" pitchFamily="34" charset="0"/>
              </a:rPr>
              <a:t>ArcelroMittal</a:t>
            </a:r>
            <a:r>
              <a:rPr lang="en-ZA" sz="1100" dirty="0" smtClean="0">
                <a:cs typeface="Arial" pitchFamily="34" charset="0"/>
              </a:rPr>
              <a:t> South Africa.  The plant is a flat rolling facility producing 1.2m tons of Hot Rolled coil pa and is primarily focussed on the export market.</a:t>
            </a:r>
          </a:p>
          <a:p>
            <a:pPr>
              <a:defRPr/>
            </a:pPr>
            <a:r>
              <a:rPr lang="en-ZA" sz="1100" b="1" dirty="0" smtClean="0">
                <a:cs typeface="Arial" pitchFamily="34" charset="0"/>
              </a:rPr>
              <a:t>The Process : 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Integrated Steel Mill producing HRC from Iron Ore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3 Main Production Sections : Iron, Steel and Rolling</a:t>
            </a:r>
          </a:p>
          <a:p>
            <a:pPr>
              <a:defRPr/>
            </a:pPr>
            <a:r>
              <a:rPr lang="en-ZA" sz="1100" b="1" dirty="0" smtClean="0">
                <a:cs typeface="Arial" pitchFamily="34" charset="0"/>
              </a:rPr>
              <a:t>Iron :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Consist of a </a:t>
            </a:r>
            <a:r>
              <a:rPr lang="en-ZA" sz="1100" dirty="0" err="1" smtClean="0">
                <a:cs typeface="Arial" pitchFamily="34" charset="0"/>
              </a:rPr>
              <a:t>Corex</a:t>
            </a:r>
            <a:r>
              <a:rPr lang="en-ZA" sz="1100" dirty="0" smtClean="0">
                <a:cs typeface="Arial" pitchFamily="34" charset="0"/>
              </a:rPr>
              <a:t> (producing LI) where Coal and Coke is burned to produce CO gas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The gas is </a:t>
            </a:r>
            <a:r>
              <a:rPr lang="en-ZA" sz="1100" dirty="0" err="1" smtClean="0">
                <a:cs typeface="Arial" pitchFamily="34" charset="0"/>
              </a:rPr>
              <a:t>utlised</a:t>
            </a:r>
            <a:r>
              <a:rPr lang="en-ZA" sz="1100" dirty="0" smtClean="0">
                <a:cs typeface="Arial" pitchFamily="34" charset="0"/>
              </a:rPr>
              <a:t> for reduction in the top part of the </a:t>
            </a:r>
            <a:r>
              <a:rPr lang="en-ZA" sz="1100" dirty="0" err="1" smtClean="0">
                <a:cs typeface="Arial" pitchFamily="34" charset="0"/>
              </a:rPr>
              <a:t>Corex</a:t>
            </a:r>
            <a:r>
              <a:rPr lang="en-ZA" sz="1100" dirty="0" smtClean="0">
                <a:cs typeface="Arial" pitchFamily="34" charset="0"/>
              </a:rPr>
              <a:t> as well as the </a:t>
            </a:r>
            <a:r>
              <a:rPr lang="en-ZA" sz="1100" dirty="0" err="1" smtClean="0">
                <a:cs typeface="Arial" pitchFamily="34" charset="0"/>
              </a:rPr>
              <a:t>Midrex</a:t>
            </a:r>
            <a:r>
              <a:rPr lang="en-ZA" sz="1100" dirty="0" smtClean="0">
                <a:cs typeface="Arial" pitchFamily="34" charset="0"/>
              </a:rPr>
              <a:t> </a:t>
            </a:r>
            <a:r>
              <a:rPr lang="en-ZA" sz="1100" dirty="0" err="1" smtClean="0">
                <a:cs typeface="Arial" pitchFamily="34" charset="0"/>
              </a:rPr>
              <a:t>Prrocess</a:t>
            </a:r>
            <a:r>
              <a:rPr lang="en-ZA" sz="1100" dirty="0" smtClean="0">
                <a:cs typeface="Arial" pitchFamily="34" charset="0"/>
              </a:rPr>
              <a:t> that produces DRI (solid product).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The </a:t>
            </a:r>
            <a:r>
              <a:rPr lang="en-ZA" sz="1100" dirty="0" err="1" smtClean="0">
                <a:cs typeface="Arial" pitchFamily="34" charset="0"/>
              </a:rPr>
              <a:t>Midrex</a:t>
            </a:r>
            <a:r>
              <a:rPr lang="en-ZA" sz="1100" dirty="0" smtClean="0">
                <a:cs typeface="Arial" pitchFamily="34" charset="0"/>
              </a:rPr>
              <a:t> also use around  500t pm LPG</a:t>
            </a:r>
          </a:p>
          <a:p>
            <a:pPr>
              <a:defRPr/>
            </a:pPr>
            <a:r>
              <a:rPr lang="en-ZA" sz="1100" b="1" dirty="0" smtClean="0">
                <a:cs typeface="Arial" pitchFamily="34" charset="0"/>
              </a:rPr>
              <a:t>Steel :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The LI and DRI is Feedstock into the </a:t>
            </a:r>
            <a:r>
              <a:rPr lang="en-ZA" sz="1100" dirty="0" err="1" smtClean="0">
                <a:cs typeface="Arial" pitchFamily="34" charset="0"/>
              </a:rPr>
              <a:t>Conarc</a:t>
            </a:r>
            <a:r>
              <a:rPr lang="en-ZA" sz="1100" dirty="0" smtClean="0">
                <a:cs typeface="Arial" pitchFamily="34" charset="0"/>
              </a:rPr>
              <a:t> process (combination Converter/Arc furnace)  which uses both oxygen and </a:t>
            </a:r>
            <a:r>
              <a:rPr lang="en-ZA" sz="1100" dirty="0" err="1" smtClean="0">
                <a:cs typeface="Arial" pitchFamily="34" charset="0"/>
              </a:rPr>
              <a:t>electrcial</a:t>
            </a:r>
            <a:r>
              <a:rPr lang="en-ZA" sz="1100" dirty="0" smtClean="0">
                <a:cs typeface="Arial" pitchFamily="34" charset="0"/>
              </a:rPr>
              <a:t> heating to convert Iron to Steel.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The </a:t>
            </a:r>
            <a:r>
              <a:rPr lang="en-ZA" sz="1100" dirty="0" err="1" smtClean="0">
                <a:cs typeface="Arial" pitchFamily="34" charset="0"/>
              </a:rPr>
              <a:t>Conarc</a:t>
            </a:r>
            <a:r>
              <a:rPr lang="en-ZA" sz="1100" dirty="0" smtClean="0">
                <a:cs typeface="Arial" pitchFamily="34" charset="0"/>
              </a:rPr>
              <a:t> is our largest user of </a:t>
            </a:r>
            <a:r>
              <a:rPr lang="en-ZA" sz="1100" dirty="0" err="1" smtClean="0">
                <a:cs typeface="Arial" pitchFamily="34" charset="0"/>
              </a:rPr>
              <a:t>electrciity</a:t>
            </a:r>
            <a:r>
              <a:rPr lang="en-ZA" sz="1100" dirty="0" smtClean="0">
                <a:cs typeface="Arial" pitchFamily="34" charset="0"/>
              </a:rPr>
              <a:t> and cost of this process is of great concern to us.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From the </a:t>
            </a:r>
            <a:r>
              <a:rPr lang="en-ZA" sz="1100" dirty="0" err="1" smtClean="0">
                <a:cs typeface="Arial" pitchFamily="34" charset="0"/>
              </a:rPr>
              <a:t>Conarc</a:t>
            </a:r>
            <a:r>
              <a:rPr lang="en-ZA" sz="1100" dirty="0" smtClean="0">
                <a:cs typeface="Arial" pitchFamily="34" charset="0"/>
              </a:rPr>
              <a:t> the Steel is poured into ladles an taken to the LHF which also uses electrical heating.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From there is taken to the TSC where is </a:t>
            </a:r>
            <a:r>
              <a:rPr lang="en-ZA" sz="1100" dirty="0" err="1" smtClean="0">
                <a:cs typeface="Arial" pitchFamily="34" charset="0"/>
              </a:rPr>
              <a:t>is</a:t>
            </a:r>
            <a:r>
              <a:rPr lang="en-ZA" sz="1100" dirty="0" smtClean="0">
                <a:cs typeface="Arial" pitchFamily="34" charset="0"/>
              </a:rPr>
              <a:t> solidified into a continuous slab of 82mm thickness, cut by a pendulum sheer and carried into a tunnel furnace which primary fuels is the gas left over from the </a:t>
            </a:r>
            <a:r>
              <a:rPr lang="en-ZA" sz="1100" dirty="0" err="1" smtClean="0">
                <a:cs typeface="Arial" pitchFamily="34" charset="0"/>
              </a:rPr>
              <a:t>Corex</a:t>
            </a:r>
            <a:r>
              <a:rPr lang="en-ZA" sz="1100" dirty="0" smtClean="0">
                <a:cs typeface="Arial" pitchFamily="34" charset="0"/>
              </a:rPr>
              <a:t> and </a:t>
            </a:r>
            <a:r>
              <a:rPr lang="en-ZA" sz="1100" dirty="0" err="1" smtClean="0">
                <a:cs typeface="Arial" pitchFamily="34" charset="0"/>
              </a:rPr>
              <a:t>Midrex</a:t>
            </a:r>
            <a:r>
              <a:rPr lang="en-ZA" sz="1100" dirty="0" smtClean="0">
                <a:cs typeface="Arial" pitchFamily="34" charset="0"/>
              </a:rPr>
              <a:t> processes.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In the situation that the </a:t>
            </a:r>
            <a:r>
              <a:rPr lang="en-ZA" sz="1100" dirty="0" err="1" smtClean="0">
                <a:cs typeface="Arial" pitchFamily="34" charset="0"/>
              </a:rPr>
              <a:t>Corex</a:t>
            </a:r>
            <a:r>
              <a:rPr lang="en-ZA" sz="1100" dirty="0" smtClean="0">
                <a:cs typeface="Arial" pitchFamily="34" charset="0"/>
              </a:rPr>
              <a:t> is stopped the RHF switch to pure LPG.  It also ahs the capability to enrich the DR gas with LPG should the gas quality not be good enough.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endParaRPr lang="en-ZA" sz="1100" dirty="0" smtClean="0">
              <a:cs typeface="Arial" pitchFamily="34" charset="0"/>
            </a:endParaRP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From there the final product of Hot Rolled Coil is produced in the Mills.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We focus on Ultra thin gauge and approximately 30% of our production is 1.2mm and 1mm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endParaRPr lang="en-ZA" sz="1100" dirty="0" smtClean="0">
              <a:cs typeface="Arial" pitchFamily="34" charset="0"/>
            </a:endParaRP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We sustain a total of 1100 sustainable jobs (contractors on site + our own staff) , but ultimate impact 7600 sustainable jobs.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Average demand : 160MW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r>
              <a:rPr lang="en-ZA" sz="1100" dirty="0" smtClean="0">
                <a:cs typeface="Arial" pitchFamily="34" charset="0"/>
              </a:rPr>
              <a:t>8000 kl/day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endParaRPr lang="en-ZA" sz="1100" dirty="0" smtClean="0">
              <a:cs typeface="Arial" pitchFamily="34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100" b="1" u="sng" dirty="0" smtClean="0"/>
              <a:t>Toyota South Africa </a:t>
            </a:r>
            <a:endParaRPr lang="en-ZA" sz="1100" b="1" u="sng" dirty="0" smtClean="0">
              <a:cs typeface="Arial" pitchFamily="34" charset="0"/>
            </a:endParaRPr>
          </a:p>
          <a:p>
            <a:pPr marL="171449" indent="-171449">
              <a:buFont typeface="Arial" pitchFamily="34" charset="0"/>
              <a:buChar char="•"/>
              <a:defRPr/>
            </a:pPr>
            <a:endParaRPr lang="en-ZA" sz="1100" dirty="0" smtClean="0">
              <a:cs typeface="Arial" pitchFamily="34" charset="0"/>
            </a:endParaRPr>
          </a:p>
          <a:p>
            <a:pPr>
              <a:defRPr/>
            </a:pPr>
            <a:r>
              <a:rPr lang="en-US" sz="1100" dirty="0" smtClean="0"/>
              <a:t>Toyota South Africa is located in Durban, KwaZulu-Natal</a:t>
            </a:r>
            <a:endParaRPr lang="en-GB" sz="1100" dirty="0" smtClean="0"/>
          </a:p>
          <a:p>
            <a:pPr>
              <a:defRPr/>
            </a:pPr>
            <a:r>
              <a:rPr lang="en-US" sz="1100" dirty="0" smtClean="0"/>
              <a:t>The produce 5 different vehicles, incl. one light truck and mini-van taxi.</a:t>
            </a:r>
            <a:endParaRPr lang="en-GB" sz="1100" dirty="0" smtClean="0"/>
          </a:p>
          <a:p>
            <a:pPr>
              <a:defRPr/>
            </a:pPr>
            <a:r>
              <a:rPr lang="en-US" sz="1100" dirty="0" smtClean="0"/>
              <a:t>They produce 750 mixed vehicles per day</a:t>
            </a:r>
            <a:endParaRPr lang="en-GB" sz="1100" dirty="0" smtClean="0"/>
          </a:p>
          <a:p>
            <a:pPr>
              <a:defRPr/>
            </a:pPr>
            <a:r>
              <a:rPr lang="en-GB" sz="1100" dirty="0" smtClean="0"/>
              <a:t>The implementation of an Energy Management System (</a:t>
            </a:r>
            <a:r>
              <a:rPr lang="en-GB" sz="1100" dirty="0" err="1" smtClean="0"/>
              <a:t>EnMS</a:t>
            </a:r>
            <a:r>
              <a:rPr lang="en-GB" sz="1100" dirty="0" smtClean="0"/>
              <a:t>)1 at Toyota SA resulted in a reduction in electricity usage by approximate 35% per vehicle – this a carbon saving of over 460kgs per vehicle.</a:t>
            </a:r>
          </a:p>
          <a:p>
            <a:pPr>
              <a:defRPr/>
            </a:pPr>
            <a:r>
              <a:rPr lang="en-GB" sz="1100" dirty="0" smtClean="0"/>
              <a:t> </a:t>
            </a:r>
          </a:p>
          <a:p>
            <a:pPr>
              <a:defRPr/>
            </a:pPr>
            <a:r>
              <a:rPr lang="en-US" sz="1100" dirty="0" smtClean="0"/>
              <a:t>Total number of projects up to March 2013 is 80 projects up to March 2013 (they are now up to 100 projects by end March 2014.</a:t>
            </a:r>
            <a:br>
              <a:rPr lang="en-US" sz="1100" dirty="0" smtClean="0"/>
            </a:br>
            <a:endParaRPr lang="en-GB" sz="1100" dirty="0" smtClean="0"/>
          </a:p>
          <a:p>
            <a:pPr>
              <a:defRPr/>
            </a:pPr>
            <a:r>
              <a:rPr lang="en-US" sz="1100" dirty="0" smtClean="0"/>
              <a:t>Total investments required for this total of projects R5.95m (</a:t>
            </a:r>
            <a:r>
              <a:rPr lang="en-US" sz="1100" dirty="0" err="1" smtClean="0"/>
              <a:t>Eur</a:t>
            </a:r>
            <a:r>
              <a:rPr lang="en-US" sz="1100" dirty="0" smtClean="0"/>
              <a:t> 577,669) for the 80 projects</a:t>
            </a:r>
            <a:br>
              <a:rPr lang="en-US" sz="1100" dirty="0" smtClean="0"/>
            </a:br>
            <a:endParaRPr lang="en-GB" sz="1100" dirty="0" smtClean="0"/>
          </a:p>
          <a:p>
            <a:pPr>
              <a:defRPr/>
            </a:pPr>
            <a:r>
              <a:rPr lang="en-US" sz="1100" dirty="0" smtClean="0"/>
              <a:t>Total energy saved by this total of projects Total energy saved = 33 649 GJ, </a:t>
            </a:r>
            <a:endParaRPr lang="en-GB" sz="1100" dirty="0" smtClean="0"/>
          </a:p>
          <a:p>
            <a:pPr>
              <a:defRPr/>
            </a:pPr>
            <a:r>
              <a:rPr lang="en-US" sz="1100" dirty="0" smtClean="0"/>
              <a:t> </a:t>
            </a:r>
            <a:endParaRPr lang="en-GB" sz="1100" dirty="0" smtClean="0"/>
          </a:p>
          <a:p>
            <a:pPr>
              <a:defRPr/>
            </a:pPr>
            <a:r>
              <a:rPr lang="en-US" sz="1100" dirty="0" smtClean="0"/>
              <a:t>Total cost saving = R7.2m (699,029)</a:t>
            </a:r>
            <a:endParaRPr lang="en-GB" sz="1100" dirty="0" smtClean="0"/>
          </a:p>
          <a:p>
            <a:pPr>
              <a:defRPr/>
            </a:pPr>
            <a:r>
              <a:rPr lang="en-US" sz="1100" dirty="0" smtClean="0"/>
              <a:t> </a:t>
            </a:r>
            <a:endParaRPr lang="en-GB" sz="1100" dirty="0" smtClean="0"/>
          </a:p>
          <a:p>
            <a:pPr>
              <a:defRPr/>
            </a:pPr>
            <a:r>
              <a:rPr lang="en-GB" sz="1100" dirty="0" smtClean="0"/>
              <a:t>Average exchange rate used 10.3R – 1 EUR.</a:t>
            </a:r>
          </a:p>
          <a:p>
            <a:pPr>
              <a:defRPr/>
            </a:pPr>
            <a:r>
              <a:rPr lang="en-GB" sz="1100" dirty="0" smtClean="0"/>
              <a:t> </a:t>
            </a:r>
          </a:p>
          <a:p>
            <a:pPr>
              <a:defRPr/>
            </a:pPr>
            <a:r>
              <a:rPr lang="en-GB" sz="1100" dirty="0" smtClean="0"/>
              <a:t>Toyota’s company policy is to consider all energy initiatives that show a payback period of less than two years. The optimization projects identified and implemented have an overall average payback period of 1.09 years.</a:t>
            </a:r>
          </a:p>
          <a:p>
            <a:pPr>
              <a:defRPr/>
            </a:pPr>
            <a:r>
              <a:rPr lang="en-GB" sz="1100" dirty="0" smtClean="0"/>
              <a:t> </a:t>
            </a:r>
          </a:p>
          <a:p>
            <a:pPr>
              <a:defRPr/>
            </a:pPr>
            <a:r>
              <a:rPr lang="en-GB" sz="1100" dirty="0" smtClean="0"/>
              <a:t>As part of the </a:t>
            </a:r>
            <a:r>
              <a:rPr lang="en-GB" sz="1100" dirty="0" err="1" smtClean="0"/>
              <a:t>EnMS</a:t>
            </a:r>
            <a:r>
              <a:rPr lang="en-GB" sz="1100" dirty="0" smtClean="0"/>
              <a:t> implementation, in April 2012 the company set up a dedicated Energy Management Department consisting of a senior manager and four engineers, each dedicated to a particular cluster of plants within Toyota Durban, namely:</a:t>
            </a:r>
          </a:p>
          <a:p>
            <a:pPr>
              <a:defRPr/>
            </a:pPr>
            <a:r>
              <a:rPr lang="en-GB" sz="1100" dirty="0" smtClean="0"/>
              <a:t>• Paint and utilities plants;</a:t>
            </a:r>
          </a:p>
          <a:p>
            <a:pPr>
              <a:defRPr/>
            </a:pPr>
            <a:r>
              <a:rPr lang="en-GB" sz="1100" dirty="0" smtClean="0"/>
              <a:t>• Vehicle and component assembly plants, and assembly parts warehouses;</a:t>
            </a:r>
          </a:p>
          <a:p>
            <a:pPr>
              <a:defRPr/>
            </a:pPr>
            <a:r>
              <a:rPr lang="en-GB" sz="1100" dirty="0" smtClean="0"/>
              <a:t>• Welding plants; and</a:t>
            </a:r>
          </a:p>
          <a:p>
            <a:pPr>
              <a:defRPr/>
            </a:pPr>
            <a:r>
              <a:rPr lang="en-GB" sz="1100" dirty="0" smtClean="0"/>
              <a:t>• Non-production areas (administrative areas)</a:t>
            </a:r>
          </a:p>
          <a:p>
            <a:pPr>
              <a:defRPr/>
            </a:pPr>
            <a:r>
              <a:rPr lang="en-GB" sz="1100" dirty="0" smtClean="0"/>
              <a:t> </a:t>
            </a:r>
          </a:p>
          <a:p>
            <a:pPr>
              <a:defRPr/>
            </a:pPr>
            <a:r>
              <a:rPr lang="en-GB" sz="1100" dirty="0" smtClean="0"/>
              <a:t>Toyota SA set up a Plan-Do-Check-Act (PDCA) process to ensure effective implementation of the </a:t>
            </a:r>
            <a:r>
              <a:rPr lang="en-GB" sz="1100" dirty="0" err="1" smtClean="0"/>
              <a:t>EnMS</a:t>
            </a:r>
            <a:r>
              <a:rPr lang="en-GB" sz="1100" dirty="0" smtClean="0"/>
              <a:t>, including regular and accurate monitoring.</a:t>
            </a:r>
          </a:p>
          <a:p>
            <a:pPr>
              <a:defRPr/>
            </a:pPr>
            <a:r>
              <a:rPr lang="en-GB" sz="1100" dirty="0" smtClean="0"/>
              <a:t>The following steps were then taken:</a:t>
            </a:r>
          </a:p>
          <a:p>
            <a:pPr>
              <a:defRPr/>
            </a:pPr>
            <a:r>
              <a:rPr lang="en-GB" sz="1100" dirty="0" smtClean="0"/>
              <a:t>• An energy policy was developed for Toyota SA, with commitment to continuous improvement;</a:t>
            </a:r>
          </a:p>
          <a:p>
            <a:pPr>
              <a:defRPr/>
            </a:pPr>
            <a:r>
              <a:rPr lang="en-GB" sz="1100" dirty="0" smtClean="0"/>
              <a:t>• Energy audits were conducted and significant energy users identified;</a:t>
            </a:r>
          </a:p>
          <a:p>
            <a:pPr>
              <a:defRPr/>
            </a:pPr>
            <a:r>
              <a:rPr lang="en-GB" sz="1100" dirty="0" smtClean="0"/>
              <a:t>• An automated real-time energy measurement system was implemented for all plants at Toyota SA;</a:t>
            </a:r>
          </a:p>
          <a:p>
            <a:pPr>
              <a:defRPr/>
            </a:pPr>
            <a:r>
              <a:rPr lang="en-GB" sz="1100" dirty="0" smtClean="0"/>
              <a:t>• Energy Performance Indicators (</a:t>
            </a:r>
            <a:r>
              <a:rPr lang="en-GB" sz="1100" dirty="0" err="1" smtClean="0"/>
              <a:t>EnPIs</a:t>
            </a:r>
            <a:r>
              <a:rPr lang="en-GB" sz="1100" dirty="0" smtClean="0"/>
              <a:t>), namely GJ/vehicle, were developed;</a:t>
            </a:r>
          </a:p>
          <a:p>
            <a:pPr>
              <a:defRPr/>
            </a:pPr>
            <a:r>
              <a:rPr lang="en-GB" sz="1100" dirty="0" smtClean="0"/>
              <a:t>• Objectives and targets were set and action plans developed to achieve these;</a:t>
            </a:r>
          </a:p>
          <a:p>
            <a:pPr>
              <a:defRPr/>
            </a:pPr>
            <a:r>
              <a:rPr lang="en-GB" sz="1100" dirty="0" smtClean="0"/>
              <a:t>• The plant personnel in all the identified projects were engaged to encourage the necessary support and behavioural change in employees, e.g. switching off equipment during non-production times, such as between shifts and over weekends;</a:t>
            </a:r>
          </a:p>
          <a:p>
            <a:pPr>
              <a:defRPr/>
            </a:pPr>
            <a:r>
              <a:rPr lang="en-GB" sz="1100" dirty="0" smtClean="0"/>
              <a:t>• The energy reduction projects identified and agreed upon were implemented, including the following:</a:t>
            </a:r>
          </a:p>
          <a:p>
            <a:pPr>
              <a:defRPr/>
            </a:pPr>
            <a:r>
              <a:rPr lang="en-GB" sz="1100" dirty="0" smtClean="0"/>
              <a:t>• Occupancy sensors were placed in some of the larger offices;</a:t>
            </a:r>
          </a:p>
          <a:p>
            <a:pPr>
              <a:defRPr/>
            </a:pPr>
            <a:r>
              <a:rPr lang="en-GB" sz="1100" dirty="0" smtClean="0"/>
              <a:t>• Some of the larger, mostly inefficient overhead ventilation systems, were replaced with smaller localised systems;</a:t>
            </a:r>
          </a:p>
          <a:p>
            <a:pPr>
              <a:defRPr/>
            </a:pPr>
            <a:r>
              <a:rPr lang="en-GB" sz="1100" dirty="0" smtClean="0"/>
              <a:t>• Solar water heating was installed in two ablution systems;</a:t>
            </a:r>
          </a:p>
          <a:p>
            <a:pPr>
              <a:defRPr/>
            </a:pPr>
            <a:r>
              <a:rPr lang="en-GB" sz="1100" dirty="0" smtClean="0"/>
              <a:t>• All mercury vapour lighting systems were replaced with energy efficient fluorescent lighting.</a:t>
            </a:r>
          </a:p>
          <a:p>
            <a:pPr>
              <a:defRPr/>
            </a:pPr>
            <a:r>
              <a:rPr lang="en-GB" sz="1100" dirty="0" smtClean="0"/>
              <a:t>• After project implementation, energy-saving results were verified through accurate measurement7.</a:t>
            </a:r>
          </a:p>
          <a:p>
            <a:pPr>
              <a:defRPr/>
            </a:pPr>
            <a:r>
              <a:rPr lang="en-GB" sz="1100" dirty="0" smtClean="0"/>
              <a:t> </a:t>
            </a:r>
          </a:p>
          <a:p>
            <a:pPr>
              <a:defRPr/>
            </a:pPr>
            <a:r>
              <a:rPr lang="en-GB" sz="1100" dirty="0" smtClean="0"/>
              <a:t>Throughout the process, feedback was given to senior management on a bi-monthly basis, with demonstration of performance improvement against targets.</a:t>
            </a:r>
          </a:p>
          <a:p>
            <a:pPr marL="171449" indent="-171449">
              <a:buFont typeface="Arial" pitchFamily="34" charset="0"/>
              <a:buChar char="•"/>
              <a:defRPr/>
            </a:pPr>
            <a:endParaRPr lang="en-ZA" sz="11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1100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63FD95D-E53A-40E9-9973-21418CA043DF}" type="slidenum">
              <a:rPr lang="en-GB" altLang="en-US" smtClean="0"/>
              <a:pPr algn="r" eaLnBrk="1" hangingPunct="1">
                <a:spcBef>
                  <a:spcPct val="0"/>
                </a:spcBef>
              </a:pPr>
              <a:t>13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xfrm>
            <a:off x="234512" y="5001365"/>
            <a:ext cx="6420555" cy="492686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1198"/>
              </a:spcBef>
              <a:buClr>
                <a:srgbClr val="00B0F0"/>
              </a:buClr>
            </a:pP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1 plant with a milk processing capacity of 25,000 tons per year</a:t>
            </a:r>
          </a:p>
          <a:p>
            <a:pPr eaLnBrk="1" hangingPunct="1">
              <a:spcBef>
                <a:spcPts val="1198"/>
              </a:spcBef>
              <a:buClr>
                <a:srgbClr val="00B0F0"/>
              </a:buClr>
            </a:pPr>
            <a:endParaRPr lang="en-US" alt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1198"/>
              </a:spcBef>
              <a:buClr>
                <a:srgbClr val="00B0F0"/>
              </a:buClr>
            </a:pP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In September 2011 joined UNIDO Program for implementation of </a:t>
            </a:r>
            <a:r>
              <a:rPr lang="en-US" altLang="en-US" dirty="0" err="1" smtClean="0">
                <a:latin typeface="Arial" pitchFamily="34" charset="0"/>
                <a:cs typeface="Arial" pitchFamily="34" charset="0"/>
              </a:rPr>
              <a:t>EnMS</a:t>
            </a: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/ISO 50001</a:t>
            </a:r>
          </a:p>
          <a:p>
            <a:endParaRPr lang="en-US" altLang="en-US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ts val="599"/>
              </a:spcBef>
              <a:buClr>
                <a:srgbClr val="00B0F0"/>
              </a:buClr>
            </a:pP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22% annual reduction in natural gas consumption</a:t>
            </a:r>
          </a:p>
          <a:p>
            <a:pPr eaLnBrk="1" hangingPunct="1">
              <a:lnSpc>
                <a:spcPct val="95000"/>
              </a:lnSpc>
              <a:spcBef>
                <a:spcPts val="599"/>
              </a:spcBef>
              <a:buClr>
                <a:srgbClr val="00B0F0"/>
              </a:buClr>
            </a:pPr>
            <a:endParaRPr lang="en-US" alt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ts val="599"/>
              </a:spcBef>
              <a:buClr>
                <a:srgbClr val="00B0F0"/>
              </a:buClr>
            </a:pP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4% annual reduction in electricity consumption</a:t>
            </a:r>
          </a:p>
          <a:p>
            <a:pPr eaLnBrk="1" hangingPunct="1">
              <a:lnSpc>
                <a:spcPct val="95000"/>
              </a:lnSpc>
              <a:spcBef>
                <a:spcPts val="599"/>
              </a:spcBef>
              <a:buClr>
                <a:srgbClr val="00B0F0"/>
              </a:buClr>
            </a:pPr>
            <a:endParaRPr lang="en-US" alt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ts val="599"/>
              </a:spcBef>
              <a:buClr>
                <a:srgbClr val="00B0F0"/>
              </a:buClr>
            </a:pP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Same annual production level</a:t>
            </a:r>
          </a:p>
          <a:p>
            <a:pPr eaLnBrk="1" hangingPunct="1">
              <a:lnSpc>
                <a:spcPct val="95000"/>
              </a:lnSpc>
              <a:spcBef>
                <a:spcPts val="599"/>
              </a:spcBef>
              <a:buClr>
                <a:srgbClr val="00B0F0"/>
              </a:buClr>
            </a:pPr>
            <a:endParaRPr lang="en-US" altLang="en-US" dirty="0" smtClean="0">
              <a:solidFill>
                <a:srgbClr val="000000"/>
              </a:solidFill>
              <a:latin typeface="Arial" pitchFamily="34" charset="0"/>
              <a:ea typeface="Gulim" pitchFamily="34" charset="-127"/>
              <a:cs typeface="Arial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ts val="599"/>
              </a:spcBef>
              <a:buClr>
                <a:srgbClr val="00B0F0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 pitchFamily="34" charset="0"/>
                <a:ea typeface="Gulim" pitchFamily="34" charset="-127"/>
                <a:cs typeface="Arial" pitchFamily="34" charset="0"/>
              </a:rPr>
              <a:t>Measures </a:t>
            </a:r>
            <a:r>
              <a:rPr lang="en-US" altLang="en-US" dirty="0" err="1" smtClean="0">
                <a:solidFill>
                  <a:srgbClr val="000000"/>
                </a:solidFill>
                <a:latin typeface="Arial" pitchFamily="34" charset="0"/>
                <a:ea typeface="Gulim" pitchFamily="34" charset="-127"/>
                <a:cs typeface="Arial" pitchFamily="34" charset="0"/>
              </a:rPr>
              <a:t>implementaed</a:t>
            </a:r>
            <a:r>
              <a:rPr lang="en-US" altLang="en-US" dirty="0" smtClean="0">
                <a:solidFill>
                  <a:srgbClr val="000000"/>
                </a:solidFill>
                <a:latin typeface="Arial" pitchFamily="34" charset="0"/>
                <a:ea typeface="Gulim" pitchFamily="34" charset="-127"/>
                <a:cs typeface="Arial" pitchFamily="34" charset="0"/>
              </a:rPr>
              <a:t> - steam system optimization and adjustments/optimization of production schedules &amp; process; better operations control on production floor,  metering and indicators for significant energy uses.</a:t>
            </a:r>
          </a:p>
          <a:p>
            <a:pPr eaLnBrk="1" hangingPunct="1">
              <a:lnSpc>
                <a:spcPct val="95000"/>
              </a:lnSpc>
              <a:spcBef>
                <a:spcPts val="599"/>
              </a:spcBef>
              <a:buClr>
                <a:srgbClr val="00B0F0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 pitchFamily="34" charset="0"/>
                <a:ea typeface="Gulim" pitchFamily="34" charset="-127"/>
                <a:cs typeface="Arial" pitchFamily="34" charset="0"/>
              </a:rPr>
              <a:t>.. .. </a:t>
            </a:r>
            <a:r>
              <a:rPr lang="en-US" altLang="en-US" u="sng" dirty="0" smtClean="0">
                <a:solidFill>
                  <a:srgbClr val="000000"/>
                </a:solidFill>
                <a:latin typeface="Arial" pitchFamily="34" charset="0"/>
                <a:ea typeface="Gulim" pitchFamily="34" charset="-127"/>
                <a:cs typeface="Arial" pitchFamily="34" charset="0"/>
              </a:rPr>
              <a:t>triggered and driven by </a:t>
            </a:r>
            <a:r>
              <a:rPr lang="en-US" altLang="en-US" u="sng" dirty="0" err="1" smtClean="0">
                <a:solidFill>
                  <a:srgbClr val="000000"/>
                </a:solidFill>
                <a:latin typeface="Arial" pitchFamily="34" charset="0"/>
                <a:ea typeface="Gulim" pitchFamily="34" charset="-127"/>
                <a:cs typeface="Arial" pitchFamily="34" charset="0"/>
              </a:rPr>
              <a:t>EnMS</a:t>
            </a:r>
            <a:r>
              <a:rPr lang="en-US" altLang="en-US" u="sng" dirty="0" smtClean="0">
                <a:solidFill>
                  <a:srgbClr val="000000"/>
                </a:solidFill>
                <a:latin typeface="Arial" pitchFamily="34" charset="0"/>
                <a:ea typeface="Gulim" pitchFamily="34" charset="-127"/>
                <a:cs typeface="Arial" pitchFamily="34" charset="0"/>
              </a:rPr>
              <a:t>!</a:t>
            </a:r>
            <a:endParaRPr lang="en-ZA" altLang="en-US" u="sng" dirty="0" smtClean="0">
              <a:solidFill>
                <a:srgbClr val="000000"/>
              </a:solidFill>
              <a:latin typeface="Arial" pitchFamily="34" charset="0"/>
              <a:ea typeface="Gulim" pitchFamily="34" charset="-127"/>
              <a:cs typeface="Arial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ts val="599"/>
              </a:spcBef>
              <a:buClr>
                <a:srgbClr val="00B0F0"/>
              </a:buClr>
            </a:pPr>
            <a:endParaRPr lang="en-US" altLang="en-US" dirty="0" smtClean="0">
              <a:latin typeface="Arial" pitchFamily="34" charset="0"/>
              <a:cs typeface="Arial" pitchFamily="34" charset="0"/>
            </a:endParaRPr>
          </a:p>
          <a:p>
            <a:endParaRPr lang="en-US" altLang="en-US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1687" indent="-285264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1057" indent="-228211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97480" indent="-228211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3902" indent="-228211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0325" indent="-22821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66748" indent="-22821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3171" indent="-22821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79593" indent="-22821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CE3EA5F-083E-478C-B60A-2192EEF4B21B}" type="slidenum">
              <a:rPr lang="en-US" altLang="en-US" smtClean="0">
                <a:ea typeface="MS PGothic" pitchFamily="34" charset="-128"/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en-US" alt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xfrm>
            <a:off x="234512" y="5001367"/>
            <a:ext cx="6420554" cy="4926859"/>
          </a:xfrm>
          <a:noFill/>
          <a:ln/>
        </p:spPr>
        <p:txBody>
          <a:bodyPr/>
          <a:lstStyle/>
          <a:p>
            <a:endParaRPr lang="en-US" sz="105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05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Assumptions for Car equivalence</a:t>
            </a:r>
          </a:p>
          <a:p>
            <a:r>
              <a:rPr lang="en-US" sz="105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Car diesel</a:t>
            </a:r>
            <a:r>
              <a:rPr lang="en-US" sz="105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consumption 5 liter/ 100 km</a:t>
            </a:r>
          </a:p>
          <a:p>
            <a:r>
              <a:rPr lang="en-US" sz="105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Annual car diesel consumption = 5*12,500/100 = 625 liters</a:t>
            </a:r>
          </a:p>
          <a:p>
            <a:endParaRPr lang="en-US" sz="105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05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Energy density of diesel = 35.8 MJ/liter</a:t>
            </a:r>
          </a:p>
          <a:p>
            <a:endParaRPr lang="en-US" sz="105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050" b="1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Annual car energy consumption </a:t>
            </a:r>
            <a:r>
              <a:rPr lang="en-US" sz="105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= 625 * 35.8 = </a:t>
            </a:r>
            <a:r>
              <a:rPr lang="en-US" sz="1050" b="1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21,875 MJ  </a:t>
            </a:r>
            <a:r>
              <a:rPr lang="en-US" sz="105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=  </a:t>
            </a:r>
            <a:r>
              <a:rPr lang="en-US" sz="1050" b="1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6,078 kWh</a:t>
            </a:r>
          </a:p>
          <a:p>
            <a:endParaRPr lang="en-US" sz="105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05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Annual energy consumption of</a:t>
            </a:r>
            <a:r>
              <a:rPr lang="en-US" sz="1050" b="1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05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1</a:t>
            </a:r>
            <a:r>
              <a:rPr lang="en-US" sz="1050" b="1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mio car = 6,078 </a:t>
            </a:r>
            <a:r>
              <a:rPr lang="en-US" sz="1050" b="1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GWh</a:t>
            </a:r>
            <a:endParaRPr lang="en-US" sz="1050" b="1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endParaRPr lang="en-US" sz="1050" b="1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Annual energy consumption of</a:t>
            </a:r>
            <a:r>
              <a:rPr lang="en-US" sz="1050" b="1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050" b="1" u="sng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175,000 cars </a:t>
            </a:r>
            <a:r>
              <a:rPr lang="en-US" sz="1050" b="1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= 1,060 </a:t>
            </a:r>
            <a:r>
              <a:rPr lang="en-US" sz="1050" b="1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GWh</a:t>
            </a:r>
            <a:endParaRPr lang="en-US" sz="1050" b="1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endParaRPr lang="en-US" sz="1050" b="1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endParaRPr lang="en-US" sz="1050" b="1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EC6A6C-17DC-4BB8-B93B-A22E5CD425C9}" type="slidenum">
              <a:rPr lang="en-US" altLang="en-US">
                <a:ea typeface="MS PGothic" pitchFamily="34" charset="-128"/>
              </a:rPr>
              <a:pPr/>
              <a:t>17</a:t>
            </a:fld>
            <a:endParaRPr lang="en-US" altLang="en-US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6864" cy="216024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776864" cy="864096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762" y="3356992"/>
            <a:ext cx="4284476" cy="72008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561284"/>
            <a:ext cx="7775575" cy="1512168"/>
          </a:xfrm>
        </p:spPr>
        <p:txBody>
          <a:bodyPr>
            <a:norm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lvl="0"/>
            <a:r>
              <a:rPr lang="de-AT" dirty="0" smtClean="0"/>
              <a:t>Click to edit Master author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01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76872"/>
            <a:ext cx="7903790" cy="3821939"/>
          </a:xfrm>
        </p:spPr>
        <p:txBody>
          <a:bodyPr/>
          <a:lstStyle>
            <a:lvl1pPr>
              <a:defRPr>
                <a:solidFill>
                  <a:srgbClr val="078AC5"/>
                </a:solidFill>
              </a:defRPr>
            </a:lvl1pPr>
            <a:lvl2pPr marL="514350" indent="-18288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2pPr>
            <a:lvl3pPr marL="857250" indent="-182880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3pPr>
            <a:lvl4pPr marL="1200150" indent="-182880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4pPr>
            <a:lvl5pPr marL="1543050" indent="-182880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8820472" y="6525344"/>
            <a:ext cx="216024" cy="21602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312A47-7E72-4E7E-93A5-46C5674DBF6C}" type="slidenum">
              <a:rPr lang="en-US" sz="1200" smtClean="0"/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64817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23850" y="6553200"/>
            <a:ext cx="2278063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16688" y="6500813"/>
            <a:ext cx="2232025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9C38-BCD3-461C-9499-199429E507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882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23850" y="6553200"/>
            <a:ext cx="2278063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</a:t>
            </a: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16688" y="6500813"/>
            <a:ext cx="2232025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54F3C-7C2F-4E21-883D-49CFB60A9E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428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124744"/>
            <a:ext cx="7903790" cy="1098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262831"/>
            <a:ext cx="7903790" cy="3902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961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1328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091C4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accent1">
              <a:lumMod val="75000"/>
            </a:schemeClr>
          </a:solidFill>
          <a:latin typeface="+mn-lt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M.Matteini@unido.or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UNIDO’s Industrial Energy Efficiency </a:t>
            </a:r>
            <a:r>
              <a:rPr lang="en-US" dirty="0" err="1" smtClean="0"/>
              <a:t>Programme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Rana Ghoneim</a:t>
            </a:r>
          </a:p>
          <a:p>
            <a:r>
              <a:rPr lang="de-AT" dirty="0" smtClean="0"/>
              <a:t>UNIDO Department of Energy</a:t>
            </a:r>
            <a:endParaRPr lang="en-US" dirty="0">
              <a:latin typeface="+mn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83568" y="5085184"/>
            <a:ext cx="777686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Opportunities, methodology and results</a:t>
            </a:r>
          </a:p>
          <a:p>
            <a:pPr fontAlgn="auto">
              <a:spcAft>
                <a:spcPts val="0"/>
              </a:spcAft>
            </a:pPr>
            <a:r>
              <a:rPr lang="en-US" dirty="0" smtClean="0"/>
              <a:t>28 June 2016, Vienna - Austria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98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323528" y="1778147"/>
            <a:ext cx="3633992" cy="4675189"/>
            <a:chOff x="395536" y="2412679"/>
            <a:chExt cx="2160240" cy="3327648"/>
          </a:xfrm>
        </p:grpSpPr>
        <p:sp>
          <p:nvSpPr>
            <p:cNvPr id="24" name="Rounded Rectangle 23"/>
            <p:cNvSpPr/>
            <p:nvPr/>
          </p:nvSpPr>
          <p:spPr bwMode="auto">
            <a:xfrm>
              <a:off x="395536" y="2412679"/>
              <a:ext cx="2160240" cy="2812963"/>
            </a:xfrm>
            <a:prstGeom prst="roundRect">
              <a:avLst>
                <a:gd name="adj" fmla="val 9907"/>
              </a:avLst>
            </a:prstGeom>
            <a:solidFill>
              <a:srgbClr val="0070C0"/>
            </a:solidFill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Arial" charset="0"/>
                </a:rPr>
                <a:t>Energy Management Systems</a:t>
              </a:r>
              <a:endParaRPr kumimoji="0" lang="en-US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aseline="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aseline="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aseline="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aseline="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baseline="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Arial" charset="0"/>
                </a:rPr>
                <a:t>by 2030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395536" y="2832932"/>
              <a:ext cx="2160240" cy="2907395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UNIDO Industrial Energy Efficiency </a:t>
            </a:r>
            <a:r>
              <a:rPr lang="en-US" dirty="0" smtClean="0"/>
              <a:t>Focus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16688" y="6553200"/>
            <a:ext cx="2232025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7C51E7F-9797-4B0E-8DC4-FD6B7D716AA6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043" y="2453802"/>
            <a:ext cx="3027363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ight Arrow 21"/>
          <p:cNvSpPr/>
          <p:nvPr/>
        </p:nvSpPr>
        <p:spPr bwMode="auto">
          <a:xfrm>
            <a:off x="3995925" y="3505093"/>
            <a:ext cx="691440" cy="440531"/>
          </a:xfrm>
          <a:prstGeom prst="rightArrow">
            <a:avLst>
              <a:gd name="adj1" fmla="val 45178"/>
              <a:gd name="adj2" fmla="val 54962"/>
            </a:avLst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 rot="10800000">
            <a:off x="3957521" y="4002872"/>
            <a:ext cx="691440" cy="440531"/>
          </a:xfrm>
          <a:prstGeom prst="rightArrow">
            <a:avLst>
              <a:gd name="adj1" fmla="val 45178"/>
              <a:gd name="adj2" fmla="val 54962"/>
            </a:avLst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63588" y="5684870"/>
            <a:ext cx="3204356" cy="307777"/>
          </a:xfrm>
          <a:prstGeom prst="rect">
            <a:avLst/>
          </a:prstGeom>
          <a:solidFill>
            <a:srgbClr val="CCECFF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 panose="020F0502020204030204" pitchFamily="34" charset="0"/>
              </a:rPr>
              <a:t>5 to 15% energy savings in first 1-2 </a:t>
            </a:r>
            <a:r>
              <a:rPr lang="en-US" sz="1400" dirty="0" err="1" smtClean="0">
                <a:latin typeface="Calibri" panose="020F0502020204030204" pitchFamily="34" charset="0"/>
              </a:rPr>
              <a:t>yrs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28" name="Pentagon 27"/>
          <p:cNvSpPr/>
          <p:nvPr/>
        </p:nvSpPr>
        <p:spPr bwMode="auto">
          <a:xfrm>
            <a:off x="431540" y="5684870"/>
            <a:ext cx="648072" cy="360040"/>
          </a:xfrm>
          <a:prstGeom prst="homePlate">
            <a:avLst/>
          </a:prstGeom>
          <a:solidFill>
            <a:srgbClr val="0070C0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63588" y="6044910"/>
            <a:ext cx="2916324" cy="369332"/>
          </a:xfrm>
          <a:prstGeom prst="rect">
            <a:avLst/>
          </a:prstGeom>
          <a:solidFill>
            <a:srgbClr val="CCECFF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  With n</a:t>
            </a:r>
            <a:r>
              <a:rPr lang="en-US" sz="1600" dirty="0" smtClean="0">
                <a:latin typeface="Calibri" panose="020F0502020204030204" pitchFamily="34" charset="0"/>
              </a:rPr>
              <a:t>o capital investment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30" name="Pentagon 29"/>
          <p:cNvSpPr/>
          <p:nvPr/>
        </p:nvSpPr>
        <p:spPr bwMode="auto">
          <a:xfrm>
            <a:off x="431540" y="6044910"/>
            <a:ext cx="648072" cy="360040"/>
          </a:xfrm>
          <a:prstGeom prst="homePlate">
            <a:avLst/>
          </a:prstGeom>
          <a:solidFill>
            <a:srgbClr val="0070C0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716016" y="1778147"/>
            <a:ext cx="4032448" cy="4675189"/>
            <a:chOff x="395536" y="2412679"/>
            <a:chExt cx="2160240" cy="3327648"/>
          </a:xfrm>
        </p:grpSpPr>
        <p:sp>
          <p:nvSpPr>
            <p:cNvPr id="32" name="Rounded Rectangle 31"/>
            <p:cNvSpPr/>
            <p:nvPr/>
          </p:nvSpPr>
          <p:spPr bwMode="auto">
            <a:xfrm>
              <a:off x="395536" y="2412679"/>
              <a:ext cx="2160240" cy="2812963"/>
            </a:xfrm>
            <a:prstGeom prst="roundRect">
              <a:avLst>
                <a:gd name="adj" fmla="val 9415"/>
              </a:avLst>
            </a:prstGeom>
            <a:solidFill>
              <a:srgbClr val="0070C0"/>
            </a:solidFill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Arial" charset="0"/>
                </a:rPr>
                <a:t>Energy System</a:t>
              </a:r>
              <a:r>
                <a:rPr kumimoji="0" lang="en-US" sz="1800" b="1" i="0" u="none" strike="noStrike" cap="none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Arial" charset="0"/>
                </a:rPr>
                <a:t> Optimization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aseline="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aseline="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aseline="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aseline="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baseline="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Arial" charset="0"/>
                </a:rPr>
                <a:t>by 2030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charset="0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395536" y="2832932"/>
              <a:ext cx="2160240" cy="2907395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5256076" y="5684870"/>
            <a:ext cx="3404322" cy="338554"/>
          </a:xfrm>
          <a:prstGeom prst="rect">
            <a:avLst/>
          </a:prstGeom>
          <a:solidFill>
            <a:srgbClr val="CCECFF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smtClean="0">
                <a:latin typeface="Calibri" panose="020F0502020204030204" pitchFamily="34" charset="0"/>
              </a:rPr>
              <a:t>  15-30% average efficiency gains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35" name="Pentagon 34"/>
          <p:cNvSpPr/>
          <p:nvPr/>
        </p:nvSpPr>
        <p:spPr bwMode="auto">
          <a:xfrm>
            <a:off x="4788024" y="5688600"/>
            <a:ext cx="648072" cy="360040"/>
          </a:xfrm>
          <a:prstGeom prst="homePlate">
            <a:avLst/>
          </a:prstGeom>
          <a:solidFill>
            <a:srgbClr val="0070C0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56076" y="6044910"/>
            <a:ext cx="3404322" cy="369332"/>
          </a:xfrm>
          <a:prstGeom prst="rect">
            <a:avLst/>
          </a:prstGeom>
          <a:solidFill>
            <a:srgbClr val="CCECFF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  </a:t>
            </a:r>
            <a:r>
              <a:rPr lang="en-US" sz="1600" dirty="0" smtClean="0">
                <a:latin typeface="Calibri" panose="020F0502020204030204" pitchFamily="34" charset="0"/>
              </a:rPr>
              <a:t>4-5% of individual components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37" name="Pentagon 36"/>
          <p:cNvSpPr/>
          <p:nvPr/>
        </p:nvSpPr>
        <p:spPr bwMode="auto">
          <a:xfrm>
            <a:off x="4788024" y="6048640"/>
            <a:ext cx="648072" cy="360040"/>
          </a:xfrm>
          <a:prstGeom prst="homePlate">
            <a:avLst/>
          </a:prstGeom>
          <a:solidFill>
            <a:srgbClr val="0070C0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729664" y="2576833"/>
            <a:ext cx="3930734" cy="2601912"/>
            <a:chOff x="4518561" y="2021580"/>
            <a:chExt cx="3930734" cy="2601912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518561" y="2021580"/>
              <a:ext cx="3930734" cy="25074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 Box 9"/>
            <p:cNvSpPr txBox="1">
              <a:spLocks noChangeAspect="1" noChangeArrowheads="1"/>
            </p:cNvSpPr>
            <p:nvPr/>
          </p:nvSpPr>
          <p:spPr bwMode="auto">
            <a:xfrm>
              <a:off x="4712438" y="2101696"/>
              <a:ext cx="1267188" cy="2769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1200" b="1">
                  <a:solidFill>
                    <a:srgbClr val="0070C0"/>
                  </a:solidFill>
                  <a:latin typeface="Calibri" panose="020F0502020204030204" pitchFamily="34" charset="0"/>
                  <a:cs typeface="Times New Roman" pitchFamily="18" charset="0"/>
                </a:rPr>
                <a:t>Distribution</a:t>
              </a:r>
            </a:p>
          </p:txBody>
        </p:sp>
        <p:sp>
          <p:nvSpPr>
            <p:cNvPr id="17" name="Text Box 9"/>
            <p:cNvSpPr txBox="1">
              <a:spLocks noChangeAspect="1" noChangeArrowheads="1"/>
            </p:cNvSpPr>
            <p:nvPr/>
          </p:nvSpPr>
          <p:spPr bwMode="auto">
            <a:xfrm>
              <a:off x="6056426" y="2545352"/>
              <a:ext cx="999611" cy="2769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1200" b="1">
                  <a:solidFill>
                    <a:srgbClr val="0070C0"/>
                  </a:solidFill>
                  <a:latin typeface="Calibri" panose="020F0502020204030204" pitchFamily="34" charset="0"/>
                  <a:cs typeface="Times New Roman" pitchFamily="18" charset="0"/>
                </a:rPr>
                <a:t>End Use</a:t>
              </a:r>
            </a:p>
          </p:txBody>
        </p:sp>
        <p:sp>
          <p:nvSpPr>
            <p:cNvPr id="18" name="Text Box 9"/>
            <p:cNvSpPr txBox="1">
              <a:spLocks noChangeAspect="1" noChangeArrowheads="1"/>
            </p:cNvSpPr>
            <p:nvPr/>
          </p:nvSpPr>
          <p:spPr bwMode="auto">
            <a:xfrm>
              <a:off x="6478822" y="4158121"/>
              <a:ext cx="1267188" cy="2769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1200" b="1">
                  <a:solidFill>
                    <a:srgbClr val="0070C0"/>
                  </a:solidFill>
                  <a:latin typeface="Calibri" panose="020F0502020204030204" pitchFamily="34" charset="0"/>
                  <a:cs typeface="Times New Roman" pitchFamily="18" charset="0"/>
                </a:rPr>
                <a:t>Recovery</a:t>
              </a:r>
            </a:p>
          </p:txBody>
        </p:sp>
        <p:sp>
          <p:nvSpPr>
            <p:cNvPr id="19" name="Text Box 9"/>
            <p:cNvSpPr txBox="1">
              <a:spLocks noChangeAspect="1" noChangeArrowheads="1"/>
            </p:cNvSpPr>
            <p:nvPr/>
          </p:nvSpPr>
          <p:spPr bwMode="auto">
            <a:xfrm>
              <a:off x="4802656" y="4346535"/>
              <a:ext cx="1267188" cy="2769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1200" b="1" dirty="0">
                  <a:solidFill>
                    <a:srgbClr val="0070C0"/>
                  </a:solidFill>
                  <a:latin typeface="Calibri" panose="020F0502020204030204" pitchFamily="34" charset="0"/>
                  <a:cs typeface="Times New Roman" pitchFamily="18" charset="0"/>
                </a:rPr>
                <a:t>Generation</a:t>
              </a: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788025" y="5178745"/>
            <a:ext cx="3872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altLang="en-US" sz="1200" i="1" dirty="0" smtClean="0">
                <a:latin typeface="Calibri" panose="020F0502020204030204" pitchFamily="34" charset="0"/>
              </a:rPr>
              <a:t>N.B: Auxiliary </a:t>
            </a:r>
            <a:r>
              <a:rPr lang="en-IE" altLang="en-US" sz="1200" i="1" dirty="0">
                <a:latin typeface="Calibri" panose="020F0502020204030204" pitchFamily="34" charset="0"/>
              </a:rPr>
              <a:t>energy systems account for over 50% of final manufacturing energy </a:t>
            </a:r>
            <a:r>
              <a:rPr lang="en-IE" altLang="en-US" sz="1200" i="1" dirty="0" smtClean="0">
                <a:latin typeface="Calibri" panose="020F0502020204030204" pitchFamily="34" charset="0"/>
              </a:rPr>
              <a:t>consumption</a:t>
            </a:r>
            <a:endParaRPr lang="en-IE" altLang="en-US" sz="1200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23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UNIDO’s Global IEE Portfolio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16688" y="6553200"/>
            <a:ext cx="2232025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7C51E7F-9797-4B0E-8DC4-FD6B7D716AA6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265" name="TextBox 291"/>
          <p:cNvSpPr txBox="1">
            <a:spLocks noChangeArrowheads="1"/>
          </p:cNvSpPr>
          <p:nvPr/>
        </p:nvSpPr>
        <p:spPr bwMode="auto">
          <a:xfrm>
            <a:off x="3419872" y="5877272"/>
            <a:ext cx="32403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rgbClr val="235373"/>
                </a:solidFill>
                <a:latin typeface="MetaBook-Roman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rgbClr val="235373"/>
                </a:solidFill>
                <a:latin typeface="MetaBook-Roman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rgbClr val="235373"/>
                </a:solidFill>
                <a:latin typeface="MetaBook-Roman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rgbClr val="235373"/>
                </a:solidFill>
                <a:latin typeface="MetaBook-Roman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rgbClr val="235373"/>
                </a:solidFill>
                <a:latin typeface="MetaBook-Roman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rgbClr val="235373"/>
                </a:solidFill>
                <a:latin typeface="MetaBook-Roman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rgbClr val="235373"/>
                </a:solidFill>
                <a:latin typeface="MetaBook-Roman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rgbClr val="235373"/>
                </a:solidFill>
                <a:latin typeface="MetaBook-Roman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rgbClr val="235373"/>
                </a:solidFill>
                <a:latin typeface="MetaBook-Roman" charset="0"/>
                <a:ea typeface="Arial" charset="0"/>
                <a:cs typeface="Arial" charset="0"/>
              </a:defRPr>
            </a:lvl9pPr>
          </a:lstStyle>
          <a:p>
            <a:r>
              <a:rPr lang="en-US" sz="1800" b="1" dirty="0" smtClean="0">
                <a:solidFill>
                  <a:srgbClr val="000000"/>
                </a:solidFill>
                <a:latin typeface="Calibri"/>
                <a:cs typeface="Calibri"/>
              </a:rPr>
              <a:t>TC </a:t>
            </a:r>
            <a:r>
              <a:rPr lang="en-US" sz="1800" b="1" dirty="0">
                <a:solidFill>
                  <a:srgbClr val="000000"/>
                </a:solidFill>
                <a:latin typeface="Calibri"/>
                <a:cs typeface="Calibri"/>
              </a:rPr>
              <a:t>projects </a:t>
            </a:r>
            <a:r>
              <a:rPr lang="en-US" sz="1800" b="1" dirty="0" smtClean="0">
                <a:solidFill>
                  <a:srgbClr val="000000"/>
                </a:solidFill>
                <a:latin typeface="Calibri"/>
                <a:cs typeface="Calibri"/>
              </a:rPr>
              <a:t>in over 50 </a:t>
            </a:r>
            <a:r>
              <a:rPr lang="en-US" sz="1800" b="1" dirty="0">
                <a:solidFill>
                  <a:srgbClr val="000000"/>
                </a:solidFill>
                <a:latin typeface="Calibri"/>
                <a:cs typeface="Calibri"/>
              </a:rPr>
              <a:t>Countries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3350" y="1844824"/>
            <a:ext cx="8856663" cy="4321175"/>
            <a:chOff x="133350" y="1844824"/>
            <a:chExt cx="8856663" cy="4321175"/>
          </a:xfrm>
        </p:grpSpPr>
        <p:sp>
          <p:nvSpPr>
            <p:cNvPr id="5" name="Tanzania"/>
            <p:cNvSpPr>
              <a:spLocks noEditPoints="1"/>
            </p:cNvSpPr>
            <p:nvPr/>
          </p:nvSpPr>
          <p:spPr bwMode="gray">
            <a:xfrm>
              <a:off x="5051425" y="4408637"/>
              <a:ext cx="309563" cy="349250"/>
            </a:xfrm>
            <a:custGeom>
              <a:avLst/>
              <a:gdLst>
                <a:gd name="T0" fmla="*/ 2147483647 w 768"/>
                <a:gd name="T1" fmla="*/ 2147483647 h 870"/>
                <a:gd name="T2" fmla="*/ 2147483647 w 768"/>
                <a:gd name="T3" fmla="*/ 2147483647 h 870"/>
                <a:gd name="T4" fmla="*/ 2147483647 w 768"/>
                <a:gd name="T5" fmla="*/ 2147483647 h 870"/>
                <a:gd name="T6" fmla="*/ 2147483647 w 768"/>
                <a:gd name="T7" fmla="*/ 2147483647 h 870"/>
                <a:gd name="T8" fmla="*/ 2147483647 w 768"/>
                <a:gd name="T9" fmla="*/ 2147483647 h 870"/>
                <a:gd name="T10" fmla="*/ 2147483647 w 768"/>
                <a:gd name="T11" fmla="*/ 2147483647 h 870"/>
                <a:gd name="T12" fmla="*/ 2147483647 w 768"/>
                <a:gd name="T13" fmla="*/ 2147483647 h 870"/>
                <a:gd name="T14" fmla="*/ 2147483647 w 768"/>
                <a:gd name="T15" fmla="*/ 2147483647 h 870"/>
                <a:gd name="T16" fmla="*/ 2147483647 w 768"/>
                <a:gd name="T17" fmla="*/ 2147483647 h 870"/>
                <a:gd name="T18" fmla="*/ 2147483647 w 768"/>
                <a:gd name="T19" fmla="*/ 2147483647 h 870"/>
                <a:gd name="T20" fmla="*/ 2147483647 w 768"/>
                <a:gd name="T21" fmla="*/ 2147483647 h 870"/>
                <a:gd name="T22" fmla="*/ 2147483647 w 768"/>
                <a:gd name="T23" fmla="*/ 2147483647 h 870"/>
                <a:gd name="T24" fmla="*/ 2147483647 w 768"/>
                <a:gd name="T25" fmla="*/ 2147483647 h 870"/>
                <a:gd name="T26" fmla="*/ 2147483647 w 768"/>
                <a:gd name="T27" fmla="*/ 2147483647 h 870"/>
                <a:gd name="T28" fmla="*/ 2147483647 w 768"/>
                <a:gd name="T29" fmla="*/ 2147483647 h 870"/>
                <a:gd name="T30" fmla="*/ 2147483647 w 768"/>
                <a:gd name="T31" fmla="*/ 2147483647 h 870"/>
                <a:gd name="T32" fmla="*/ 2147483647 w 768"/>
                <a:gd name="T33" fmla="*/ 2147483647 h 870"/>
                <a:gd name="T34" fmla="*/ 2147483647 w 768"/>
                <a:gd name="T35" fmla="*/ 2147483647 h 870"/>
                <a:gd name="T36" fmla="*/ 2147483647 w 768"/>
                <a:gd name="T37" fmla="*/ 2147483647 h 870"/>
                <a:gd name="T38" fmla="*/ 2147483647 w 768"/>
                <a:gd name="T39" fmla="*/ 2147483647 h 870"/>
                <a:gd name="T40" fmla="*/ 2147483647 w 768"/>
                <a:gd name="T41" fmla="*/ 2147483647 h 870"/>
                <a:gd name="T42" fmla="*/ 2147483647 w 768"/>
                <a:gd name="T43" fmla="*/ 2147483647 h 870"/>
                <a:gd name="T44" fmla="*/ 2147483647 w 768"/>
                <a:gd name="T45" fmla="*/ 2147483647 h 870"/>
                <a:gd name="T46" fmla="*/ 2147483647 w 768"/>
                <a:gd name="T47" fmla="*/ 2147483647 h 870"/>
                <a:gd name="T48" fmla="*/ 2147483647 w 768"/>
                <a:gd name="T49" fmla="*/ 2147483647 h 870"/>
                <a:gd name="T50" fmla="*/ 2147483647 w 768"/>
                <a:gd name="T51" fmla="*/ 2147483647 h 870"/>
                <a:gd name="T52" fmla="*/ 2147483647 w 768"/>
                <a:gd name="T53" fmla="*/ 2147483647 h 870"/>
                <a:gd name="T54" fmla="*/ 2147483647 w 768"/>
                <a:gd name="T55" fmla="*/ 2147483647 h 870"/>
                <a:gd name="T56" fmla="*/ 2147483647 w 768"/>
                <a:gd name="T57" fmla="*/ 2147483647 h 870"/>
                <a:gd name="T58" fmla="*/ 2147483647 w 768"/>
                <a:gd name="T59" fmla="*/ 2147483647 h 870"/>
                <a:gd name="T60" fmla="*/ 2147483647 w 768"/>
                <a:gd name="T61" fmla="*/ 2147483647 h 870"/>
                <a:gd name="T62" fmla="*/ 2147483647 w 768"/>
                <a:gd name="T63" fmla="*/ 2147483647 h 870"/>
                <a:gd name="T64" fmla="*/ 2147483647 w 768"/>
                <a:gd name="T65" fmla="*/ 2147483647 h 870"/>
                <a:gd name="T66" fmla="*/ 2147483647 w 768"/>
                <a:gd name="T67" fmla="*/ 2147483647 h 870"/>
                <a:gd name="T68" fmla="*/ 2147483647 w 768"/>
                <a:gd name="T69" fmla="*/ 2147483647 h 870"/>
                <a:gd name="T70" fmla="*/ 2147483647 w 768"/>
                <a:gd name="T71" fmla="*/ 2147483647 h 870"/>
                <a:gd name="T72" fmla="*/ 2147483647 w 768"/>
                <a:gd name="T73" fmla="*/ 2147483647 h 870"/>
                <a:gd name="T74" fmla="*/ 2147483647 w 768"/>
                <a:gd name="T75" fmla="*/ 2147483647 h 870"/>
                <a:gd name="T76" fmla="*/ 2147483647 w 768"/>
                <a:gd name="T77" fmla="*/ 2147483647 h 870"/>
                <a:gd name="T78" fmla="*/ 2147483647 w 768"/>
                <a:gd name="T79" fmla="*/ 2147483647 h 870"/>
                <a:gd name="T80" fmla="*/ 2147483647 w 768"/>
                <a:gd name="T81" fmla="*/ 2147483647 h 870"/>
                <a:gd name="T82" fmla="*/ 2147483647 w 768"/>
                <a:gd name="T83" fmla="*/ 2147483647 h 870"/>
                <a:gd name="T84" fmla="*/ 2147483647 w 768"/>
                <a:gd name="T85" fmla="*/ 2147483647 h 870"/>
                <a:gd name="T86" fmla="*/ 2147483647 w 768"/>
                <a:gd name="T87" fmla="*/ 2147483647 h 870"/>
                <a:gd name="T88" fmla="*/ 2147483647 w 768"/>
                <a:gd name="T89" fmla="*/ 2147483647 h 870"/>
                <a:gd name="T90" fmla="*/ 2147483647 w 768"/>
                <a:gd name="T91" fmla="*/ 2147483647 h 870"/>
                <a:gd name="T92" fmla="*/ 2147483647 w 768"/>
                <a:gd name="T93" fmla="*/ 2147483647 h 870"/>
                <a:gd name="T94" fmla="*/ 2147483647 w 768"/>
                <a:gd name="T95" fmla="*/ 2147483647 h 870"/>
                <a:gd name="T96" fmla="*/ 2147483647 w 768"/>
                <a:gd name="T97" fmla="*/ 2147483647 h 870"/>
                <a:gd name="T98" fmla="*/ 2147483647 w 768"/>
                <a:gd name="T99" fmla="*/ 2147483647 h 870"/>
                <a:gd name="T100" fmla="*/ 2147483647 w 768"/>
                <a:gd name="T101" fmla="*/ 2147483647 h 870"/>
                <a:gd name="T102" fmla="*/ 2147483647 w 768"/>
                <a:gd name="T103" fmla="*/ 2147483647 h 87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68"/>
                <a:gd name="T157" fmla="*/ 0 h 870"/>
                <a:gd name="T158" fmla="*/ 768 w 768"/>
                <a:gd name="T159" fmla="*/ 870 h 87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68" h="870">
                  <a:moveTo>
                    <a:pt x="762" y="744"/>
                  </a:moveTo>
                  <a:lnTo>
                    <a:pt x="750" y="744"/>
                  </a:lnTo>
                  <a:lnTo>
                    <a:pt x="744" y="738"/>
                  </a:lnTo>
                  <a:lnTo>
                    <a:pt x="732" y="732"/>
                  </a:lnTo>
                  <a:lnTo>
                    <a:pt x="720" y="720"/>
                  </a:lnTo>
                  <a:lnTo>
                    <a:pt x="720" y="708"/>
                  </a:lnTo>
                  <a:lnTo>
                    <a:pt x="714" y="690"/>
                  </a:lnTo>
                  <a:lnTo>
                    <a:pt x="714" y="654"/>
                  </a:lnTo>
                  <a:lnTo>
                    <a:pt x="690" y="612"/>
                  </a:lnTo>
                  <a:lnTo>
                    <a:pt x="702" y="564"/>
                  </a:lnTo>
                  <a:lnTo>
                    <a:pt x="684" y="540"/>
                  </a:lnTo>
                  <a:lnTo>
                    <a:pt x="690" y="528"/>
                  </a:lnTo>
                  <a:lnTo>
                    <a:pt x="696" y="522"/>
                  </a:lnTo>
                  <a:lnTo>
                    <a:pt x="708" y="498"/>
                  </a:lnTo>
                  <a:lnTo>
                    <a:pt x="708" y="480"/>
                  </a:lnTo>
                  <a:lnTo>
                    <a:pt x="702" y="474"/>
                  </a:lnTo>
                  <a:lnTo>
                    <a:pt x="690" y="468"/>
                  </a:lnTo>
                  <a:lnTo>
                    <a:pt x="672" y="456"/>
                  </a:lnTo>
                  <a:lnTo>
                    <a:pt x="660" y="450"/>
                  </a:lnTo>
                  <a:lnTo>
                    <a:pt x="654" y="438"/>
                  </a:lnTo>
                  <a:lnTo>
                    <a:pt x="654" y="426"/>
                  </a:lnTo>
                  <a:lnTo>
                    <a:pt x="660" y="414"/>
                  </a:lnTo>
                  <a:lnTo>
                    <a:pt x="666" y="396"/>
                  </a:lnTo>
                  <a:lnTo>
                    <a:pt x="666" y="384"/>
                  </a:lnTo>
                  <a:lnTo>
                    <a:pt x="672" y="366"/>
                  </a:lnTo>
                  <a:lnTo>
                    <a:pt x="678" y="354"/>
                  </a:lnTo>
                  <a:lnTo>
                    <a:pt x="678" y="330"/>
                  </a:lnTo>
                  <a:lnTo>
                    <a:pt x="684" y="318"/>
                  </a:lnTo>
                  <a:lnTo>
                    <a:pt x="684" y="300"/>
                  </a:lnTo>
                  <a:lnTo>
                    <a:pt x="570" y="192"/>
                  </a:lnTo>
                  <a:lnTo>
                    <a:pt x="576" y="186"/>
                  </a:lnTo>
                  <a:lnTo>
                    <a:pt x="582" y="186"/>
                  </a:lnTo>
                  <a:lnTo>
                    <a:pt x="588" y="180"/>
                  </a:lnTo>
                  <a:lnTo>
                    <a:pt x="588" y="174"/>
                  </a:lnTo>
                  <a:lnTo>
                    <a:pt x="576" y="162"/>
                  </a:lnTo>
                  <a:lnTo>
                    <a:pt x="324" y="6"/>
                  </a:lnTo>
                  <a:lnTo>
                    <a:pt x="312" y="6"/>
                  </a:lnTo>
                  <a:lnTo>
                    <a:pt x="312" y="18"/>
                  </a:lnTo>
                  <a:lnTo>
                    <a:pt x="318" y="24"/>
                  </a:lnTo>
                  <a:lnTo>
                    <a:pt x="318" y="36"/>
                  </a:lnTo>
                  <a:lnTo>
                    <a:pt x="294" y="48"/>
                  </a:lnTo>
                  <a:lnTo>
                    <a:pt x="276" y="66"/>
                  </a:lnTo>
                  <a:lnTo>
                    <a:pt x="264" y="84"/>
                  </a:lnTo>
                  <a:lnTo>
                    <a:pt x="264" y="90"/>
                  </a:lnTo>
                  <a:lnTo>
                    <a:pt x="270" y="96"/>
                  </a:lnTo>
                  <a:lnTo>
                    <a:pt x="294" y="96"/>
                  </a:lnTo>
                  <a:lnTo>
                    <a:pt x="306" y="90"/>
                  </a:lnTo>
                  <a:lnTo>
                    <a:pt x="312" y="90"/>
                  </a:lnTo>
                  <a:lnTo>
                    <a:pt x="306" y="96"/>
                  </a:lnTo>
                  <a:lnTo>
                    <a:pt x="294" y="102"/>
                  </a:lnTo>
                  <a:lnTo>
                    <a:pt x="276" y="120"/>
                  </a:lnTo>
                  <a:lnTo>
                    <a:pt x="270" y="120"/>
                  </a:lnTo>
                  <a:lnTo>
                    <a:pt x="264" y="114"/>
                  </a:lnTo>
                  <a:lnTo>
                    <a:pt x="252" y="108"/>
                  </a:lnTo>
                  <a:lnTo>
                    <a:pt x="246" y="108"/>
                  </a:lnTo>
                  <a:lnTo>
                    <a:pt x="234" y="120"/>
                  </a:lnTo>
                  <a:lnTo>
                    <a:pt x="234" y="138"/>
                  </a:lnTo>
                  <a:lnTo>
                    <a:pt x="246" y="150"/>
                  </a:lnTo>
                  <a:lnTo>
                    <a:pt x="216" y="150"/>
                  </a:lnTo>
                  <a:lnTo>
                    <a:pt x="216" y="138"/>
                  </a:lnTo>
                  <a:lnTo>
                    <a:pt x="222" y="132"/>
                  </a:lnTo>
                  <a:lnTo>
                    <a:pt x="222" y="126"/>
                  </a:lnTo>
                  <a:lnTo>
                    <a:pt x="228" y="114"/>
                  </a:lnTo>
                  <a:lnTo>
                    <a:pt x="210" y="120"/>
                  </a:lnTo>
                  <a:lnTo>
                    <a:pt x="192" y="102"/>
                  </a:lnTo>
                  <a:lnTo>
                    <a:pt x="186" y="102"/>
                  </a:lnTo>
                  <a:lnTo>
                    <a:pt x="174" y="114"/>
                  </a:lnTo>
                  <a:lnTo>
                    <a:pt x="174" y="132"/>
                  </a:lnTo>
                  <a:lnTo>
                    <a:pt x="168" y="138"/>
                  </a:lnTo>
                  <a:lnTo>
                    <a:pt x="162" y="138"/>
                  </a:lnTo>
                  <a:lnTo>
                    <a:pt x="156" y="132"/>
                  </a:lnTo>
                  <a:lnTo>
                    <a:pt x="156" y="48"/>
                  </a:lnTo>
                  <a:lnTo>
                    <a:pt x="162" y="36"/>
                  </a:lnTo>
                  <a:lnTo>
                    <a:pt x="162" y="24"/>
                  </a:lnTo>
                  <a:lnTo>
                    <a:pt x="168" y="12"/>
                  </a:lnTo>
                  <a:lnTo>
                    <a:pt x="168" y="6"/>
                  </a:lnTo>
                  <a:lnTo>
                    <a:pt x="78" y="0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42"/>
                  </a:lnTo>
                  <a:lnTo>
                    <a:pt x="90" y="48"/>
                  </a:lnTo>
                  <a:lnTo>
                    <a:pt x="90" y="66"/>
                  </a:lnTo>
                  <a:lnTo>
                    <a:pt x="96" y="72"/>
                  </a:lnTo>
                  <a:lnTo>
                    <a:pt x="96" y="96"/>
                  </a:lnTo>
                  <a:lnTo>
                    <a:pt x="78" y="114"/>
                  </a:lnTo>
                  <a:lnTo>
                    <a:pt x="66" y="114"/>
                  </a:lnTo>
                  <a:lnTo>
                    <a:pt x="66" y="126"/>
                  </a:lnTo>
                  <a:lnTo>
                    <a:pt x="60" y="138"/>
                  </a:lnTo>
                  <a:lnTo>
                    <a:pt x="60" y="156"/>
                  </a:lnTo>
                  <a:lnTo>
                    <a:pt x="66" y="156"/>
                  </a:lnTo>
                  <a:lnTo>
                    <a:pt x="72" y="162"/>
                  </a:lnTo>
                  <a:lnTo>
                    <a:pt x="90" y="162"/>
                  </a:lnTo>
                  <a:lnTo>
                    <a:pt x="90" y="180"/>
                  </a:lnTo>
                  <a:lnTo>
                    <a:pt x="78" y="186"/>
                  </a:lnTo>
                  <a:lnTo>
                    <a:pt x="84" y="198"/>
                  </a:lnTo>
                  <a:lnTo>
                    <a:pt x="72" y="198"/>
                  </a:lnTo>
                  <a:lnTo>
                    <a:pt x="54" y="216"/>
                  </a:lnTo>
                  <a:lnTo>
                    <a:pt x="48" y="228"/>
                  </a:lnTo>
                  <a:lnTo>
                    <a:pt x="48" y="246"/>
                  </a:lnTo>
                  <a:lnTo>
                    <a:pt x="42" y="258"/>
                  </a:lnTo>
                  <a:lnTo>
                    <a:pt x="30" y="270"/>
                  </a:lnTo>
                  <a:lnTo>
                    <a:pt x="6" y="282"/>
                  </a:lnTo>
                  <a:lnTo>
                    <a:pt x="0" y="294"/>
                  </a:lnTo>
                  <a:lnTo>
                    <a:pt x="6" y="306"/>
                  </a:lnTo>
                  <a:lnTo>
                    <a:pt x="18" y="318"/>
                  </a:lnTo>
                  <a:lnTo>
                    <a:pt x="18" y="330"/>
                  </a:lnTo>
                  <a:lnTo>
                    <a:pt x="12" y="342"/>
                  </a:lnTo>
                  <a:lnTo>
                    <a:pt x="12" y="348"/>
                  </a:lnTo>
                  <a:lnTo>
                    <a:pt x="18" y="354"/>
                  </a:lnTo>
                  <a:lnTo>
                    <a:pt x="18" y="366"/>
                  </a:lnTo>
                  <a:lnTo>
                    <a:pt x="24" y="378"/>
                  </a:lnTo>
                  <a:lnTo>
                    <a:pt x="24" y="396"/>
                  </a:lnTo>
                  <a:lnTo>
                    <a:pt x="18" y="402"/>
                  </a:lnTo>
                  <a:lnTo>
                    <a:pt x="18" y="432"/>
                  </a:lnTo>
                  <a:lnTo>
                    <a:pt x="30" y="444"/>
                  </a:lnTo>
                  <a:lnTo>
                    <a:pt x="36" y="444"/>
                  </a:lnTo>
                  <a:lnTo>
                    <a:pt x="48" y="450"/>
                  </a:lnTo>
                  <a:lnTo>
                    <a:pt x="72" y="474"/>
                  </a:lnTo>
                  <a:lnTo>
                    <a:pt x="78" y="486"/>
                  </a:lnTo>
                  <a:lnTo>
                    <a:pt x="78" y="546"/>
                  </a:lnTo>
                  <a:lnTo>
                    <a:pt x="84" y="558"/>
                  </a:lnTo>
                  <a:lnTo>
                    <a:pt x="114" y="594"/>
                  </a:lnTo>
                  <a:lnTo>
                    <a:pt x="114" y="600"/>
                  </a:lnTo>
                  <a:lnTo>
                    <a:pt x="108" y="612"/>
                  </a:lnTo>
                  <a:lnTo>
                    <a:pt x="108" y="618"/>
                  </a:lnTo>
                  <a:lnTo>
                    <a:pt x="126" y="618"/>
                  </a:lnTo>
                  <a:lnTo>
                    <a:pt x="138" y="612"/>
                  </a:lnTo>
                  <a:lnTo>
                    <a:pt x="138" y="630"/>
                  </a:lnTo>
                  <a:lnTo>
                    <a:pt x="144" y="636"/>
                  </a:lnTo>
                  <a:lnTo>
                    <a:pt x="162" y="636"/>
                  </a:lnTo>
                  <a:lnTo>
                    <a:pt x="180" y="654"/>
                  </a:lnTo>
                  <a:lnTo>
                    <a:pt x="192" y="654"/>
                  </a:lnTo>
                  <a:lnTo>
                    <a:pt x="204" y="648"/>
                  </a:lnTo>
                  <a:lnTo>
                    <a:pt x="204" y="666"/>
                  </a:lnTo>
                  <a:lnTo>
                    <a:pt x="222" y="666"/>
                  </a:lnTo>
                  <a:lnTo>
                    <a:pt x="240" y="678"/>
                  </a:lnTo>
                  <a:lnTo>
                    <a:pt x="264" y="678"/>
                  </a:lnTo>
                  <a:lnTo>
                    <a:pt x="270" y="696"/>
                  </a:lnTo>
                  <a:lnTo>
                    <a:pt x="300" y="696"/>
                  </a:lnTo>
                  <a:lnTo>
                    <a:pt x="300" y="690"/>
                  </a:lnTo>
                  <a:lnTo>
                    <a:pt x="312" y="678"/>
                  </a:lnTo>
                  <a:lnTo>
                    <a:pt x="318" y="684"/>
                  </a:lnTo>
                  <a:lnTo>
                    <a:pt x="330" y="690"/>
                  </a:lnTo>
                  <a:lnTo>
                    <a:pt x="336" y="702"/>
                  </a:lnTo>
                  <a:lnTo>
                    <a:pt x="348" y="714"/>
                  </a:lnTo>
                  <a:lnTo>
                    <a:pt x="348" y="774"/>
                  </a:lnTo>
                  <a:lnTo>
                    <a:pt x="354" y="774"/>
                  </a:lnTo>
                  <a:lnTo>
                    <a:pt x="360" y="780"/>
                  </a:lnTo>
                  <a:lnTo>
                    <a:pt x="360" y="792"/>
                  </a:lnTo>
                  <a:lnTo>
                    <a:pt x="354" y="798"/>
                  </a:lnTo>
                  <a:lnTo>
                    <a:pt x="354" y="804"/>
                  </a:lnTo>
                  <a:lnTo>
                    <a:pt x="348" y="810"/>
                  </a:lnTo>
                  <a:lnTo>
                    <a:pt x="348" y="816"/>
                  </a:lnTo>
                  <a:lnTo>
                    <a:pt x="366" y="834"/>
                  </a:lnTo>
                  <a:lnTo>
                    <a:pt x="378" y="840"/>
                  </a:lnTo>
                  <a:lnTo>
                    <a:pt x="372" y="858"/>
                  </a:lnTo>
                  <a:lnTo>
                    <a:pt x="408" y="858"/>
                  </a:lnTo>
                  <a:lnTo>
                    <a:pt x="414" y="852"/>
                  </a:lnTo>
                  <a:lnTo>
                    <a:pt x="420" y="852"/>
                  </a:lnTo>
                  <a:lnTo>
                    <a:pt x="432" y="840"/>
                  </a:lnTo>
                  <a:lnTo>
                    <a:pt x="444" y="840"/>
                  </a:lnTo>
                  <a:lnTo>
                    <a:pt x="456" y="846"/>
                  </a:lnTo>
                  <a:lnTo>
                    <a:pt x="462" y="858"/>
                  </a:lnTo>
                  <a:lnTo>
                    <a:pt x="474" y="864"/>
                  </a:lnTo>
                  <a:lnTo>
                    <a:pt x="480" y="870"/>
                  </a:lnTo>
                  <a:lnTo>
                    <a:pt x="492" y="870"/>
                  </a:lnTo>
                  <a:lnTo>
                    <a:pt x="510" y="852"/>
                  </a:lnTo>
                  <a:lnTo>
                    <a:pt x="516" y="852"/>
                  </a:lnTo>
                  <a:lnTo>
                    <a:pt x="522" y="858"/>
                  </a:lnTo>
                  <a:lnTo>
                    <a:pt x="534" y="864"/>
                  </a:lnTo>
                  <a:lnTo>
                    <a:pt x="552" y="864"/>
                  </a:lnTo>
                  <a:lnTo>
                    <a:pt x="564" y="852"/>
                  </a:lnTo>
                  <a:lnTo>
                    <a:pt x="576" y="846"/>
                  </a:lnTo>
                  <a:lnTo>
                    <a:pt x="582" y="834"/>
                  </a:lnTo>
                  <a:lnTo>
                    <a:pt x="588" y="828"/>
                  </a:lnTo>
                  <a:lnTo>
                    <a:pt x="612" y="828"/>
                  </a:lnTo>
                  <a:lnTo>
                    <a:pt x="618" y="834"/>
                  </a:lnTo>
                  <a:lnTo>
                    <a:pt x="618" y="840"/>
                  </a:lnTo>
                  <a:lnTo>
                    <a:pt x="630" y="840"/>
                  </a:lnTo>
                  <a:lnTo>
                    <a:pt x="642" y="834"/>
                  </a:lnTo>
                  <a:lnTo>
                    <a:pt x="654" y="822"/>
                  </a:lnTo>
                  <a:lnTo>
                    <a:pt x="660" y="822"/>
                  </a:lnTo>
                  <a:lnTo>
                    <a:pt x="690" y="816"/>
                  </a:lnTo>
                  <a:lnTo>
                    <a:pt x="768" y="762"/>
                  </a:lnTo>
                  <a:lnTo>
                    <a:pt x="762" y="744"/>
                  </a:lnTo>
                  <a:close/>
                  <a:moveTo>
                    <a:pt x="726" y="360"/>
                  </a:moveTo>
                  <a:lnTo>
                    <a:pt x="732" y="354"/>
                  </a:lnTo>
                  <a:lnTo>
                    <a:pt x="732" y="324"/>
                  </a:lnTo>
                  <a:lnTo>
                    <a:pt x="720" y="312"/>
                  </a:lnTo>
                  <a:lnTo>
                    <a:pt x="714" y="312"/>
                  </a:lnTo>
                  <a:lnTo>
                    <a:pt x="708" y="318"/>
                  </a:lnTo>
                  <a:lnTo>
                    <a:pt x="708" y="348"/>
                  </a:lnTo>
                  <a:lnTo>
                    <a:pt x="714" y="354"/>
                  </a:lnTo>
                  <a:lnTo>
                    <a:pt x="726" y="360"/>
                  </a:lnTo>
                  <a:close/>
                  <a:moveTo>
                    <a:pt x="678" y="420"/>
                  </a:moveTo>
                  <a:lnTo>
                    <a:pt x="690" y="426"/>
                  </a:lnTo>
                  <a:lnTo>
                    <a:pt x="696" y="438"/>
                  </a:lnTo>
                  <a:lnTo>
                    <a:pt x="708" y="444"/>
                  </a:lnTo>
                  <a:lnTo>
                    <a:pt x="720" y="444"/>
                  </a:lnTo>
                  <a:lnTo>
                    <a:pt x="726" y="438"/>
                  </a:lnTo>
                  <a:lnTo>
                    <a:pt x="720" y="432"/>
                  </a:lnTo>
                  <a:lnTo>
                    <a:pt x="720" y="426"/>
                  </a:lnTo>
                  <a:lnTo>
                    <a:pt x="708" y="414"/>
                  </a:lnTo>
                  <a:lnTo>
                    <a:pt x="708" y="390"/>
                  </a:lnTo>
                  <a:lnTo>
                    <a:pt x="702" y="378"/>
                  </a:lnTo>
                  <a:lnTo>
                    <a:pt x="684" y="378"/>
                  </a:lnTo>
                  <a:lnTo>
                    <a:pt x="678" y="384"/>
                  </a:lnTo>
                  <a:lnTo>
                    <a:pt x="678" y="4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" name="Pakistan"/>
            <p:cNvSpPr>
              <a:spLocks/>
            </p:cNvSpPr>
            <p:nvPr/>
          </p:nvSpPr>
          <p:spPr bwMode="gray">
            <a:xfrm>
              <a:off x="5894388" y="3175149"/>
              <a:ext cx="422275" cy="423863"/>
            </a:xfrm>
            <a:custGeom>
              <a:avLst/>
              <a:gdLst>
                <a:gd name="T0" fmla="*/ 2147483647 w 1050"/>
                <a:gd name="T1" fmla="*/ 2147483647 h 1056"/>
                <a:gd name="T2" fmla="*/ 2147483647 w 1050"/>
                <a:gd name="T3" fmla="*/ 2147483647 h 1056"/>
                <a:gd name="T4" fmla="*/ 2147483647 w 1050"/>
                <a:gd name="T5" fmla="*/ 2147483647 h 1056"/>
                <a:gd name="T6" fmla="*/ 2147483647 w 1050"/>
                <a:gd name="T7" fmla="*/ 2147483647 h 1056"/>
                <a:gd name="T8" fmla="*/ 2147483647 w 1050"/>
                <a:gd name="T9" fmla="*/ 2147483647 h 1056"/>
                <a:gd name="T10" fmla="*/ 2147483647 w 1050"/>
                <a:gd name="T11" fmla="*/ 2147483647 h 1056"/>
                <a:gd name="T12" fmla="*/ 2147483647 w 1050"/>
                <a:gd name="T13" fmla="*/ 2147483647 h 1056"/>
                <a:gd name="T14" fmla="*/ 2147483647 w 1050"/>
                <a:gd name="T15" fmla="*/ 2147483647 h 1056"/>
                <a:gd name="T16" fmla="*/ 2147483647 w 1050"/>
                <a:gd name="T17" fmla="*/ 2147483647 h 1056"/>
                <a:gd name="T18" fmla="*/ 2147483647 w 1050"/>
                <a:gd name="T19" fmla="*/ 2147483647 h 1056"/>
                <a:gd name="T20" fmla="*/ 2147483647 w 1050"/>
                <a:gd name="T21" fmla="*/ 2147483647 h 1056"/>
                <a:gd name="T22" fmla="*/ 2147483647 w 1050"/>
                <a:gd name="T23" fmla="*/ 2147483647 h 1056"/>
                <a:gd name="T24" fmla="*/ 2147483647 w 1050"/>
                <a:gd name="T25" fmla="*/ 2147483647 h 1056"/>
                <a:gd name="T26" fmla="*/ 2147483647 w 1050"/>
                <a:gd name="T27" fmla="*/ 2147483647 h 1056"/>
                <a:gd name="T28" fmla="*/ 2147483647 w 1050"/>
                <a:gd name="T29" fmla="*/ 2147483647 h 1056"/>
                <a:gd name="T30" fmla="*/ 2147483647 w 1050"/>
                <a:gd name="T31" fmla="*/ 2147483647 h 1056"/>
                <a:gd name="T32" fmla="*/ 2147483647 w 1050"/>
                <a:gd name="T33" fmla="*/ 2147483647 h 1056"/>
                <a:gd name="T34" fmla="*/ 2147483647 w 1050"/>
                <a:gd name="T35" fmla="*/ 2147483647 h 1056"/>
                <a:gd name="T36" fmla="*/ 2147483647 w 1050"/>
                <a:gd name="T37" fmla="*/ 2147483647 h 1056"/>
                <a:gd name="T38" fmla="*/ 2147483647 w 1050"/>
                <a:gd name="T39" fmla="*/ 2147483647 h 1056"/>
                <a:gd name="T40" fmla="*/ 2147483647 w 1050"/>
                <a:gd name="T41" fmla="*/ 2147483647 h 1056"/>
                <a:gd name="T42" fmla="*/ 2147483647 w 1050"/>
                <a:gd name="T43" fmla="*/ 2147483647 h 1056"/>
                <a:gd name="T44" fmla="*/ 0 w 1050"/>
                <a:gd name="T45" fmla="*/ 2147483647 h 1056"/>
                <a:gd name="T46" fmla="*/ 2147483647 w 1050"/>
                <a:gd name="T47" fmla="*/ 2147483647 h 1056"/>
                <a:gd name="T48" fmla="*/ 2147483647 w 1050"/>
                <a:gd name="T49" fmla="*/ 2147483647 h 1056"/>
                <a:gd name="T50" fmla="*/ 2147483647 w 1050"/>
                <a:gd name="T51" fmla="*/ 2147483647 h 1056"/>
                <a:gd name="T52" fmla="*/ 2147483647 w 1050"/>
                <a:gd name="T53" fmla="*/ 2147483647 h 1056"/>
                <a:gd name="T54" fmla="*/ 2147483647 w 1050"/>
                <a:gd name="T55" fmla="*/ 2147483647 h 1056"/>
                <a:gd name="T56" fmla="*/ 2147483647 w 1050"/>
                <a:gd name="T57" fmla="*/ 2147483647 h 1056"/>
                <a:gd name="T58" fmla="*/ 2147483647 w 1050"/>
                <a:gd name="T59" fmla="*/ 2147483647 h 1056"/>
                <a:gd name="T60" fmla="*/ 2147483647 w 1050"/>
                <a:gd name="T61" fmla="*/ 2147483647 h 1056"/>
                <a:gd name="T62" fmla="*/ 2147483647 w 1050"/>
                <a:gd name="T63" fmla="*/ 2147483647 h 1056"/>
                <a:gd name="T64" fmla="*/ 2147483647 w 1050"/>
                <a:gd name="T65" fmla="*/ 2147483647 h 1056"/>
                <a:gd name="T66" fmla="*/ 2147483647 w 1050"/>
                <a:gd name="T67" fmla="*/ 2147483647 h 1056"/>
                <a:gd name="T68" fmla="*/ 2147483647 w 1050"/>
                <a:gd name="T69" fmla="*/ 2147483647 h 1056"/>
                <a:gd name="T70" fmla="*/ 2147483647 w 1050"/>
                <a:gd name="T71" fmla="*/ 2147483647 h 1056"/>
                <a:gd name="T72" fmla="*/ 2147483647 w 1050"/>
                <a:gd name="T73" fmla="*/ 2147483647 h 1056"/>
                <a:gd name="T74" fmla="*/ 2147483647 w 1050"/>
                <a:gd name="T75" fmla="*/ 2147483647 h 1056"/>
                <a:gd name="T76" fmla="*/ 2147483647 w 1050"/>
                <a:gd name="T77" fmla="*/ 2147483647 h 1056"/>
                <a:gd name="T78" fmla="*/ 2147483647 w 1050"/>
                <a:gd name="T79" fmla="*/ 2147483647 h 1056"/>
                <a:gd name="T80" fmla="*/ 2147483647 w 1050"/>
                <a:gd name="T81" fmla="*/ 2147483647 h 1056"/>
                <a:gd name="T82" fmla="*/ 2147483647 w 1050"/>
                <a:gd name="T83" fmla="*/ 2147483647 h 1056"/>
                <a:gd name="T84" fmla="*/ 2147483647 w 1050"/>
                <a:gd name="T85" fmla="*/ 2147483647 h 1056"/>
                <a:gd name="T86" fmla="*/ 2147483647 w 1050"/>
                <a:gd name="T87" fmla="*/ 2147483647 h 1056"/>
                <a:gd name="T88" fmla="*/ 2147483647 w 1050"/>
                <a:gd name="T89" fmla="*/ 2147483647 h 1056"/>
                <a:gd name="T90" fmla="*/ 2147483647 w 1050"/>
                <a:gd name="T91" fmla="*/ 2147483647 h 1056"/>
                <a:gd name="T92" fmla="*/ 2147483647 w 1050"/>
                <a:gd name="T93" fmla="*/ 2147483647 h 1056"/>
                <a:gd name="T94" fmla="*/ 2147483647 w 1050"/>
                <a:gd name="T95" fmla="*/ 2147483647 h 1056"/>
                <a:gd name="T96" fmla="*/ 2147483647 w 1050"/>
                <a:gd name="T97" fmla="*/ 2147483647 h 1056"/>
                <a:gd name="T98" fmla="*/ 2147483647 w 1050"/>
                <a:gd name="T99" fmla="*/ 2147483647 h 1056"/>
                <a:gd name="T100" fmla="*/ 2147483647 w 1050"/>
                <a:gd name="T101" fmla="*/ 2147483647 h 1056"/>
                <a:gd name="T102" fmla="*/ 2147483647 w 1050"/>
                <a:gd name="T103" fmla="*/ 2147483647 h 1056"/>
                <a:gd name="T104" fmla="*/ 2147483647 w 1050"/>
                <a:gd name="T105" fmla="*/ 2147483647 h 1056"/>
                <a:gd name="T106" fmla="*/ 2147483647 w 1050"/>
                <a:gd name="T107" fmla="*/ 2147483647 h 1056"/>
                <a:gd name="T108" fmla="*/ 2147483647 w 1050"/>
                <a:gd name="T109" fmla="*/ 2147483647 h 1056"/>
                <a:gd name="T110" fmla="*/ 2147483647 w 1050"/>
                <a:gd name="T111" fmla="*/ 2147483647 h 1056"/>
                <a:gd name="T112" fmla="*/ 2147483647 w 1050"/>
                <a:gd name="T113" fmla="*/ 2147483647 h 1056"/>
                <a:gd name="T114" fmla="*/ 2147483647 w 1050"/>
                <a:gd name="T115" fmla="*/ 2147483647 h 1056"/>
                <a:gd name="T116" fmla="*/ 2147483647 w 1050"/>
                <a:gd name="T117" fmla="*/ 2147483647 h 1056"/>
                <a:gd name="T118" fmla="*/ 2147483647 w 1050"/>
                <a:gd name="T119" fmla="*/ 2147483647 h 1056"/>
                <a:gd name="T120" fmla="*/ 2147483647 w 1050"/>
                <a:gd name="T121" fmla="*/ 2147483647 h 1056"/>
                <a:gd name="T122" fmla="*/ 2147483647 w 1050"/>
                <a:gd name="T123" fmla="*/ 2147483647 h 105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50"/>
                <a:gd name="T187" fmla="*/ 0 h 1056"/>
                <a:gd name="T188" fmla="*/ 1050 w 1050"/>
                <a:gd name="T189" fmla="*/ 1056 h 105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50" h="1056">
                  <a:moveTo>
                    <a:pt x="1008" y="120"/>
                  </a:moveTo>
                  <a:lnTo>
                    <a:pt x="996" y="120"/>
                  </a:lnTo>
                  <a:lnTo>
                    <a:pt x="984" y="114"/>
                  </a:lnTo>
                  <a:lnTo>
                    <a:pt x="978" y="102"/>
                  </a:lnTo>
                  <a:lnTo>
                    <a:pt x="972" y="96"/>
                  </a:lnTo>
                  <a:lnTo>
                    <a:pt x="972" y="90"/>
                  </a:lnTo>
                  <a:lnTo>
                    <a:pt x="960" y="96"/>
                  </a:lnTo>
                  <a:lnTo>
                    <a:pt x="924" y="84"/>
                  </a:lnTo>
                  <a:lnTo>
                    <a:pt x="924" y="60"/>
                  </a:lnTo>
                  <a:lnTo>
                    <a:pt x="912" y="36"/>
                  </a:lnTo>
                  <a:lnTo>
                    <a:pt x="900" y="24"/>
                  </a:lnTo>
                  <a:lnTo>
                    <a:pt x="888" y="18"/>
                  </a:lnTo>
                  <a:lnTo>
                    <a:pt x="876" y="18"/>
                  </a:lnTo>
                  <a:lnTo>
                    <a:pt x="870" y="6"/>
                  </a:lnTo>
                  <a:lnTo>
                    <a:pt x="822" y="6"/>
                  </a:lnTo>
                  <a:lnTo>
                    <a:pt x="810" y="0"/>
                  </a:lnTo>
                  <a:lnTo>
                    <a:pt x="804" y="6"/>
                  </a:lnTo>
                  <a:lnTo>
                    <a:pt x="792" y="6"/>
                  </a:lnTo>
                  <a:lnTo>
                    <a:pt x="786" y="12"/>
                  </a:lnTo>
                  <a:lnTo>
                    <a:pt x="774" y="12"/>
                  </a:lnTo>
                  <a:lnTo>
                    <a:pt x="762" y="6"/>
                  </a:lnTo>
                  <a:lnTo>
                    <a:pt x="738" y="6"/>
                  </a:lnTo>
                  <a:lnTo>
                    <a:pt x="732" y="12"/>
                  </a:lnTo>
                  <a:lnTo>
                    <a:pt x="690" y="12"/>
                  </a:lnTo>
                  <a:lnTo>
                    <a:pt x="684" y="18"/>
                  </a:lnTo>
                  <a:lnTo>
                    <a:pt x="678" y="18"/>
                  </a:lnTo>
                  <a:lnTo>
                    <a:pt x="654" y="30"/>
                  </a:lnTo>
                  <a:lnTo>
                    <a:pt x="648" y="36"/>
                  </a:lnTo>
                  <a:lnTo>
                    <a:pt x="624" y="48"/>
                  </a:lnTo>
                  <a:lnTo>
                    <a:pt x="618" y="54"/>
                  </a:lnTo>
                  <a:lnTo>
                    <a:pt x="612" y="66"/>
                  </a:lnTo>
                  <a:lnTo>
                    <a:pt x="606" y="72"/>
                  </a:lnTo>
                  <a:lnTo>
                    <a:pt x="606" y="78"/>
                  </a:lnTo>
                  <a:lnTo>
                    <a:pt x="636" y="108"/>
                  </a:lnTo>
                  <a:lnTo>
                    <a:pt x="636" y="138"/>
                  </a:lnTo>
                  <a:lnTo>
                    <a:pt x="642" y="144"/>
                  </a:lnTo>
                  <a:lnTo>
                    <a:pt x="648" y="156"/>
                  </a:lnTo>
                  <a:lnTo>
                    <a:pt x="648" y="162"/>
                  </a:lnTo>
                  <a:lnTo>
                    <a:pt x="624" y="186"/>
                  </a:lnTo>
                  <a:lnTo>
                    <a:pt x="618" y="198"/>
                  </a:lnTo>
                  <a:lnTo>
                    <a:pt x="618" y="210"/>
                  </a:lnTo>
                  <a:lnTo>
                    <a:pt x="624" y="216"/>
                  </a:lnTo>
                  <a:lnTo>
                    <a:pt x="624" y="246"/>
                  </a:lnTo>
                  <a:lnTo>
                    <a:pt x="606" y="246"/>
                  </a:lnTo>
                  <a:lnTo>
                    <a:pt x="600" y="252"/>
                  </a:lnTo>
                  <a:lnTo>
                    <a:pt x="594" y="252"/>
                  </a:lnTo>
                  <a:lnTo>
                    <a:pt x="576" y="246"/>
                  </a:lnTo>
                  <a:lnTo>
                    <a:pt x="570" y="240"/>
                  </a:lnTo>
                  <a:lnTo>
                    <a:pt x="552" y="240"/>
                  </a:lnTo>
                  <a:lnTo>
                    <a:pt x="552" y="252"/>
                  </a:lnTo>
                  <a:lnTo>
                    <a:pt x="564" y="264"/>
                  </a:lnTo>
                  <a:lnTo>
                    <a:pt x="576" y="270"/>
                  </a:lnTo>
                  <a:lnTo>
                    <a:pt x="576" y="276"/>
                  </a:lnTo>
                  <a:lnTo>
                    <a:pt x="582" y="282"/>
                  </a:lnTo>
                  <a:lnTo>
                    <a:pt x="582" y="288"/>
                  </a:lnTo>
                  <a:lnTo>
                    <a:pt x="594" y="294"/>
                  </a:lnTo>
                  <a:lnTo>
                    <a:pt x="600" y="294"/>
                  </a:lnTo>
                  <a:lnTo>
                    <a:pt x="570" y="312"/>
                  </a:lnTo>
                  <a:lnTo>
                    <a:pt x="552" y="312"/>
                  </a:lnTo>
                  <a:lnTo>
                    <a:pt x="546" y="318"/>
                  </a:lnTo>
                  <a:lnTo>
                    <a:pt x="546" y="354"/>
                  </a:lnTo>
                  <a:lnTo>
                    <a:pt x="540" y="354"/>
                  </a:lnTo>
                  <a:lnTo>
                    <a:pt x="534" y="360"/>
                  </a:lnTo>
                  <a:lnTo>
                    <a:pt x="534" y="378"/>
                  </a:lnTo>
                  <a:lnTo>
                    <a:pt x="540" y="390"/>
                  </a:lnTo>
                  <a:lnTo>
                    <a:pt x="540" y="402"/>
                  </a:lnTo>
                  <a:lnTo>
                    <a:pt x="546" y="408"/>
                  </a:lnTo>
                  <a:lnTo>
                    <a:pt x="546" y="414"/>
                  </a:lnTo>
                  <a:lnTo>
                    <a:pt x="540" y="420"/>
                  </a:lnTo>
                  <a:lnTo>
                    <a:pt x="534" y="432"/>
                  </a:lnTo>
                  <a:lnTo>
                    <a:pt x="522" y="438"/>
                  </a:lnTo>
                  <a:lnTo>
                    <a:pt x="510" y="438"/>
                  </a:lnTo>
                  <a:lnTo>
                    <a:pt x="504" y="432"/>
                  </a:lnTo>
                  <a:lnTo>
                    <a:pt x="504" y="420"/>
                  </a:lnTo>
                  <a:lnTo>
                    <a:pt x="474" y="420"/>
                  </a:lnTo>
                  <a:lnTo>
                    <a:pt x="462" y="426"/>
                  </a:lnTo>
                  <a:lnTo>
                    <a:pt x="456" y="432"/>
                  </a:lnTo>
                  <a:lnTo>
                    <a:pt x="444" y="438"/>
                  </a:lnTo>
                  <a:lnTo>
                    <a:pt x="438" y="438"/>
                  </a:lnTo>
                  <a:lnTo>
                    <a:pt x="432" y="444"/>
                  </a:lnTo>
                  <a:lnTo>
                    <a:pt x="432" y="450"/>
                  </a:lnTo>
                  <a:lnTo>
                    <a:pt x="438" y="450"/>
                  </a:lnTo>
                  <a:lnTo>
                    <a:pt x="444" y="456"/>
                  </a:lnTo>
                  <a:lnTo>
                    <a:pt x="444" y="462"/>
                  </a:lnTo>
                  <a:lnTo>
                    <a:pt x="438" y="468"/>
                  </a:lnTo>
                  <a:lnTo>
                    <a:pt x="396" y="468"/>
                  </a:lnTo>
                  <a:lnTo>
                    <a:pt x="396" y="456"/>
                  </a:lnTo>
                  <a:lnTo>
                    <a:pt x="378" y="456"/>
                  </a:lnTo>
                  <a:lnTo>
                    <a:pt x="372" y="468"/>
                  </a:lnTo>
                  <a:lnTo>
                    <a:pt x="360" y="474"/>
                  </a:lnTo>
                  <a:lnTo>
                    <a:pt x="354" y="486"/>
                  </a:lnTo>
                  <a:lnTo>
                    <a:pt x="354" y="504"/>
                  </a:lnTo>
                  <a:lnTo>
                    <a:pt x="360" y="516"/>
                  </a:lnTo>
                  <a:lnTo>
                    <a:pt x="360" y="534"/>
                  </a:lnTo>
                  <a:lnTo>
                    <a:pt x="366" y="540"/>
                  </a:lnTo>
                  <a:lnTo>
                    <a:pt x="366" y="570"/>
                  </a:lnTo>
                  <a:lnTo>
                    <a:pt x="360" y="576"/>
                  </a:lnTo>
                  <a:lnTo>
                    <a:pt x="354" y="576"/>
                  </a:lnTo>
                  <a:lnTo>
                    <a:pt x="306" y="600"/>
                  </a:lnTo>
                  <a:lnTo>
                    <a:pt x="276" y="600"/>
                  </a:lnTo>
                  <a:lnTo>
                    <a:pt x="258" y="606"/>
                  </a:lnTo>
                  <a:lnTo>
                    <a:pt x="234" y="606"/>
                  </a:lnTo>
                  <a:lnTo>
                    <a:pt x="228" y="612"/>
                  </a:lnTo>
                  <a:lnTo>
                    <a:pt x="204" y="612"/>
                  </a:lnTo>
                  <a:lnTo>
                    <a:pt x="204" y="606"/>
                  </a:lnTo>
                  <a:lnTo>
                    <a:pt x="150" y="606"/>
                  </a:lnTo>
                  <a:lnTo>
                    <a:pt x="144" y="612"/>
                  </a:lnTo>
                  <a:lnTo>
                    <a:pt x="138" y="612"/>
                  </a:lnTo>
                  <a:lnTo>
                    <a:pt x="120" y="618"/>
                  </a:lnTo>
                  <a:lnTo>
                    <a:pt x="102" y="618"/>
                  </a:lnTo>
                  <a:lnTo>
                    <a:pt x="78" y="606"/>
                  </a:lnTo>
                  <a:lnTo>
                    <a:pt x="60" y="600"/>
                  </a:lnTo>
                  <a:lnTo>
                    <a:pt x="42" y="588"/>
                  </a:lnTo>
                  <a:lnTo>
                    <a:pt x="30" y="582"/>
                  </a:lnTo>
                  <a:lnTo>
                    <a:pt x="0" y="582"/>
                  </a:lnTo>
                  <a:lnTo>
                    <a:pt x="24" y="606"/>
                  </a:lnTo>
                  <a:lnTo>
                    <a:pt x="30" y="618"/>
                  </a:lnTo>
                  <a:lnTo>
                    <a:pt x="36" y="624"/>
                  </a:lnTo>
                  <a:lnTo>
                    <a:pt x="48" y="642"/>
                  </a:lnTo>
                  <a:lnTo>
                    <a:pt x="60" y="654"/>
                  </a:lnTo>
                  <a:lnTo>
                    <a:pt x="66" y="672"/>
                  </a:lnTo>
                  <a:lnTo>
                    <a:pt x="78" y="690"/>
                  </a:lnTo>
                  <a:lnTo>
                    <a:pt x="84" y="696"/>
                  </a:lnTo>
                  <a:lnTo>
                    <a:pt x="102" y="696"/>
                  </a:lnTo>
                  <a:lnTo>
                    <a:pt x="114" y="690"/>
                  </a:lnTo>
                  <a:lnTo>
                    <a:pt x="126" y="708"/>
                  </a:lnTo>
                  <a:lnTo>
                    <a:pt x="150" y="708"/>
                  </a:lnTo>
                  <a:lnTo>
                    <a:pt x="144" y="738"/>
                  </a:lnTo>
                  <a:lnTo>
                    <a:pt x="150" y="738"/>
                  </a:lnTo>
                  <a:lnTo>
                    <a:pt x="150" y="762"/>
                  </a:lnTo>
                  <a:lnTo>
                    <a:pt x="156" y="774"/>
                  </a:lnTo>
                  <a:lnTo>
                    <a:pt x="156" y="786"/>
                  </a:lnTo>
                  <a:lnTo>
                    <a:pt x="174" y="786"/>
                  </a:lnTo>
                  <a:lnTo>
                    <a:pt x="180" y="792"/>
                  </a:lnTo>
                  <a:lnTo>
                    <a:pt x="186" y="804"/>
                  </a:lnTo>
                  <a:lnTo>
                    <a:pt x="192" y="822"/>
                  </a:lnTo>
                  <a:lnTo>
                    <a:pt x="192" y="834"/>
                  </a:lnTo>
                  <a:lnTo>
                    <a:pt x="186" y="840"/>
                  </a:lnTo>
                  <a:lnTo>
                    <a:pt x="180" y="840"/>
                  </a:lnTo>
                  <a:lnTo>
                    <a:pt x="180" y="834"/>
                  </a:lnTo>
                  <a:lnTo>
                    <a:pt x="150" y="834"/>
                  </a:lnTo>
                  <a:lnTo>
                    <a:pt x="138" y="840"/>
                  </a:lnTo>
                  <a:lnTo>
                    <a:pt x="132" y="846"/>
                  </a:lnTo>
                  <a:lnTo>
                    <a:pt x="132" y="852"/>
                  </a:lnTo>
                  <a:lnTo>
                    <a:pt x="126" y="852"/>
                  </a:lnTo>
                  <a:lnTo>
                    <a:pt x="126" y="858"/>
                  </a:lnTo>
                  <a:lnTo>
                    <a:pt x="120" y="864"/>
                  </a:lnTo>
                  <a:lnTo>
                    <a:pt x="108" y="864"/>
                  </a:lnTo>
                  <a:lnTo>
                    <a:pt x="102" y="882"/>
                  </a:lnTo>
                  <a:lnTo>
                    <a:pt x="96" y="888"/>
                  </a:lnTo>
                  <a:lnTo>
                    <a:pt x="96" y="894"/>
                  </a:lnTo>
                  <a:lnTo>
                    <a:pt x="84" y="906"/>
                  </a:lnTo>
                  <a:lnTo>
                    <a:pt x="84" y="936"/>
                  </a:lnTo>
                  <a:lnTo>
                    <a:pt x="90" y="948"/>
                  </a:lnTo>
                  <a:lnTo>
                    <a:pt x="90" y="954"/>
                  </a:lnTo>
                  <a:lnTo>
                    <a:pt x="96" y="948"/>
                  </a:lnTo>
                  <a:lnTo>
                    <a:pt x="108" y="948"/>
                  </a:lnTo>
                  <a:lnTo>
                    <a:pt x="114" y="942"/>
                  </a:lnTo>
                  <a:lnTo>
                    <a:pt x="120" y="942"/>
                  </a:lnTo>
                  <a:lnTo>
                    <a:pt x="126" y="948"/>
                  </a:lnTo>
                  <a:lnTo>
                    <a:pt x="138" y="948"/>
                  </a:lnTo>
                  <a:lnTo>
                    <a:pt x="150" y="954"/>
                  </a:lnTo>
                  <a:lnTo>
                    <a:pt x="174" y="954"/>
                  </a:lnTo>
                  <a:lnTo>
                    <a:pt x="210" y="936"/>
                  </a:lnTo>
                  <a:lnTo>
                    <a:pt x="216" y="930"/>
                  </a:lnTo>
                  <a:lnTo>
                    <a:pt x="222" y="930"/>
                  </a:lnTo>
                  <a:lnTo>
                    <a:pt x="234" y="936"/>
                  </a:lnTo>
                  <a:lnTo>
                    <a:pt x="276" y="936"/>
                  </a:lnTo>
                  <a:lnTo>
                    <a:pt x="288" y="930"/>
                  </a:lnTo>
                  <a:lnTo>
                    <a:pt x="300" y="930"/>
                  </a:lnTo>
                  <a:lnTo>
                    <a:pt x="306" y="924"/>
                  </a:lnTo>
                  <a:lnTo>
                    <a:pt x="312" y="924"/>
                  </a:lnTo>
                  <a:lnTo>
                    <a:pt x="348" y="930"/>
                  </a:lnTo>
                  <a:lnTo>
                    <a:pt x="354" y="924"/>
                  </a:lnTo>
                  <a:lnTo>
                    <a:pt x="366" y="918"/>
                  </a:lnTo>
                  <a:lnTo>
                    <a:pt x="372" y="912"/>
                  </a:lnTo>
                  <a:lnTo>
                    <a:pt x="384" y="912"/>
                  </a:lnTo>
                  <a:lnTo>
                    <a:pt x="396" y="918"/>
                  </a:lnTo>
                  <a:lnTo>
                    <a:pt x="408" y="930"/>
                  </a:lnTo>
                  <a:lnTo>
                    <a:pt x="432" y="978"/>
                  </a:lnTo>
                  <a:lnTo>
                    <a:pt x="444" y="984"/>
                  </a:lnTo>
                  <a:lnTo>
                    <a:pt x="450" y="990"/>
                  </a:lnTo>
                  <a:lnTo>
                    <a:pt x="468" y="996"/>
                  </a:lnTo>
                  <a:lnTo>
                    <a:pt x="486" y="996"/>
                  </a:lnTo>
                  <a:lnTo>
                    <a:pt x="522" y="1008"/>
                  </a:lnTo>
                  <a:lnTo>
                    <a:pt x="540" y="1044"/>
                  </a:lnTo>
                  <a:lnTo>
                    <a:pt x="552" y="1056"/>
                  </a:lnTo>
                  <a:lnTo>
                    <a:pt x="570" y="1056"/>
                  </a:lnTo>
                  <a:lnTo>
                    <a:pt x="588" y="1050"/>
                  </a:lnTo>
                  <a:lnTo>
                    <a:pt x="582" y="1044"/>
                  </a:lnTo>
                  <a:lnTo>
                    <a:pt x="582" y="1032"/>
                  </a:lnTo>
                  <a:lnTo>
                    <a:pt x="594" y="1020"/>
                  </a:lnTo>
                  <a:lnTo>
                    <a:pt x="606" y="1020"/>
                  </a:lnTo>
                  <a:lnTo>
                    <a:pt x="618" y="1026"/>
                  </a:lnTo>
                  <a:lnTo>
                    <a:pt x="624" y="1032"/>
                  </a:lnTo>
                  <a:lnTo>
                    <a:pt x="648" y="1020"/>
                  </a:lnTo>
                  <a:lnTo>
                    <a:pt x="648" y="1026"/>
                  </a:lnTo>
                  <a:lnTo>
                    <a:pt x="654" y="1032"/>
                  </a:lnTo>
                  <a:lnTo>
                    <a:pt x="678" y="1032"/>
                  </a:lnTo>
                  <a:lnTo>
                    <a:pt x="690" y="1020"/>
                  </a:lnTo>
                  <a:lnTo>
                    <a:pt x="702" y="1014"/>
                  </a:lnTo>
                  <a:lnTo>
                    <a:pt x="708" y="1014"/>
                  </a:lnTo>
                  <a:lnTo>
                    <a:pt x="708" y="1026"/>
                  </a:lnTo>
                  <a:lnTo>
                    <a:pt x="714" y="1032"/>
                  </a:lnTo>
                  <a:lnTo>
                    <a:pt x="732" y="1032"/>
                  </a:lnTo>
                  <a:lnTo>
                    <a:pt x="738" y="1026"/>
                  </a:lnTo>
                  <a:lnTo>
                    <a:pt x="750" y="1020"/>
                  </a:lnTo>
                  <a:lnTo>
                    <a:pt x="750" y="996"/>
                  </a:lnTo>
                  <a:lnTo>
                    <a:pt x="744" y="990"/>
                  </a:lnTo>
                  <a:lnTo>
                    <a:pt x="738" y="978"/>
                  </a:lnTo>
                  <a:lnTo>
                    <a:pt x="714" y="936"/>
                  </a:lnTo>
                  <a:lnTo>
                    <a:pt x="714" y="912"/>
                  </a:lnTo>
                  <a:lnTo>
                    <a:pt x="690" y="912"/>
                  </a:lnTo>
                  <a:lnTo>
                    <a:pt x="678" y="900"/>
                  </a:lnTo>
                  <a:lnTo>
                    <a:pt x="672" y="888"/>
                  </a:lnTo>
                  <a:lnTo>
                    <a:pt x="666" y="882"/>
                  </a:lnTo>
                  <a:lnTo>
                    <a:pt x="672" y="852"/>
                  </a:lnTo>
                  <a:lnTo>
                    <a:pt x="672" y="834"/>
                  </a:lnTo>
                  <a:lnTo>
                    <a:pt x="642" y="840"/>
                  </a:lnTo>
                  <a:lnTo>
                    <a:pt x="636" y="840"/>
                  </a:lnTo>
                  <a:lnTo>
                    <a:pt x="624" y="834"/>
                  </a:lnTo>
                  <a:lnTo>
                    <a:pt x="618" y="828"/>
                  </a:lnTo>
                  <a:lnTo>
                    <a:pt x="618" y="804"/>
                  </a:lnTo>
                  <a:lnTo>
                    <a:pt x="624" y="792"/>
                  </a:lnTo>
                  <a:lnTo>
                    <a:pt x="636" y="780"/>
                  </a:lnTo>
                  <a:lnTo>
                    <a:pt x="642" y="768"/>
                  </a:lnTo>
                  <a:lnTo>
                    <a:pt x="648" y="762"/>
                  </a:lnTo>
                  <a:lnTo>
                    <a:pt x="654" y="750"/>
                  </a:lnTo>
                  <a:lnTo>
                    <a:pt x="654" y="744"/>
                  </a:lnTo>
                  <a:lnTo>
                    <a:pt x="666" y="732"/>
                  </a:lnTo>
                  <a:lnTo>
                    <a:pt x="678" y="726"/>
                  </a:lnTo>
                  <a:lnTo>
                    <a:pt x="684" y="726"/>
                  </a:lnTo>
                  <a:lnTo>
                    <a:pt x="690" y="732"/>
                  </a:lnTo>
                  <a:lnTo>
                    <a:pt x="690" y="744"/>
                  </a:lnTo>
                  <a:lnTo>
                    <a:pt x="696" y="750"/>
                  </a:lnTo>
                  <a:lnTo>
                    <a:pt x="702" y="750"/>
                  </a:lnTo>
                  <a:lnTo>
                    <a:pt x="726" y="738"/>
                  </a:lnTo>
                  <a:lnTo>
                    <a:pt x="732" y="732"/>
                  </a:lnTo>
                  <a:lnTo>
                    <a:pt x="738" y="738"/>
                  </a:lnTo>
                  <a:lnTo>
                    <a:pt x="756" y="738"/>
                  </a:lnTo>
                  <a:lnTo>
                    <a:pt x="762" y="732"/>
                  </a:lnTo>
                  <a:lnTo>
                    <a:pt x="768" y="720"/>
                  </a:lnTo>
                  <a:lnTo>
                    <a:pt x="774" y="714"/>
                  </a:lnTo>
                  <a:lnTo>
                    <a:pt x="774" y="708"/>
                  </a:lnTo>
                  <a:lnTo>
                    <a:pt x="792" y="696"/>
                  </a:lnTo>
                  <a:lnTo>
                    <a:pt x="792" y="678"/>
                  </a:lnTo>
                  <a:lnTo>
                    <a:pt x="798" y="672"/>
                  </a:lnTo>
                  <a:lnTo>
                    <a:pt x="798" y="666"/>
                  </a:lnTo>
                  <a:lnTo>
                    <a:pt x="804" y="660"/>
                  </a:lnTo>
                  <a:lnTo>
                    <a:pt x="828" y="648"/>
                  </a:lnTo>
                  <a:lnTo>
                    <a:pt x="840" y="636"/>
                  </a:lnTo>
                  <a:lnTo>
                    <a:pt x="846" y="618"/>
                  </a:lnTo>
                  <a:lnTo>
                    <a:pt x="846" y="606"/>
                  </a:lnTo>
                  <a:lnTo>
                    <a:pt x="852" y="588"/>
                  </a:lnTo>
                  <a:lnTo>
                    <a:pt x="852" y="576"/>
                  </a:lnTo>
                  <a:lnTo>
                    <a:pt x="858" y="570"/>
                  </a:lnTo>
                  <a:lnTo>
                    <a:pt x="870" y="564"/>
                  </a:lnTo>
                  <a:lnTo>
                    <a:pt x="876" y="558"/>
                  </a:lnTo>
                  <a:lnTo>
                    <a:pt x="888" y="558"/>
                  </a:lnTo>
                  <a:lnTo>
                    <a:pt x="870" y="534"/>
                  </a:lnTo>
                  <a:lnTo>
                    <a:pt x="894" y="498"/>
                  </a:lnTo>
                  <a:lnTo>
                    <a:pt x="924" y="480"/>
                  </a:lnTo>
                  <a:lnTo>
                    <a:pt x="924" y="474"/>
                  </a:lnTo>
                  <a:lnTo>
                    <a:pt x="912" y="462"/>
                  </a:lnTo>
                  <a:lnTo>
                    <a:pt x="906" y="450"/>
                  </a:lnTo>
                  <a:lnTo>
                    <a:pt x="906" y="414"/>
                  </a:lnTo>
                  <a:lnTo>
                    <a:pt x="912" y="408"/>
                  </a:lnTo>
                  <a:lnTo>
                    <a:pt x="924" y="408"/>
                  </a:lnTo>
                  <a:lnTo>
                    <a:pt x="948" y="396"/>
                  </a:lnTo>
                  <a:lnTo>
                    <a:pt x="954" y="390"/>
                  </a:lnTo>
                  <a:lnTo>
                    <a:pt x="954" y="384"/>
                  </a:lnTo>
                  <a:lnTo>
                    <a:pt x="948" y="378"/>
                  </a:lnTo>
                  <a:lnTo>
                    <a:pt x="936" y="372"/>
                  </a:lnTo>
                  <a:lnTo>
                    <a:pt x="900" y="372"/>
                  </a:lnTo>
                  <a:lnTo>
                    <a:pt x="894" y="336"/>
                  </a:lnTo>
                  <a:lnTo>
                    <a:pt x="876" y="336"/>
                  </a:lnTo>
                  <a:lnTo>
                    <a:pt x="864" y="318"/>
                  </a:lnTo>
                  <a:lnTo>
                    <a:pt x="846" y="318"/>
                  </a:lnTo>
                  <a:lnTo>
                    <a:pt x="846" y="306"/>
                  </a:lnTo>
                  <a:lnTo>
                    <a:pt x="852" y="294"/>
                  </a:lnTo>
                  <a:lnTo>
                    <a:pt x="852" y="288"/>
                  </a:lnTo>
                  <a:lnTo>
                    <a:pt x="846" y="288"/>
                  </a:lnTo>
                  <a:lnTo>
                    <a:pt x="834" y="276"/>
                  </a:lnTo>
                  <a:lnTo>
                    <a:pt x="834" y="270"/>
                  </a:lnTo>
                  <a:lnTo>
                    <a:pt x="840" y="264"/>
                  </a:lnTo>
                  <a:lnTo>
                    <a:pt x="846" y="252"/>
                  </a:lnTo>
                  <a:lnTo>
                    <a:pt x="852" y="246"/>
                  </a:lnTo>
                  <a:lnTo>
                    <a:pt x="822" y="240"/>
                  </a:lnTo>
                  <a:lnTo>
                    <a:pt x="828" y="228"/>
                  </a:lnTo>
                  <a:lnTo>
                    <a:pt x="804" y="210"/>
                  </a:lnTo>
                  <a:lnTo>
                    <a:pt x="804" y="204"/>
                  </a:lnTo>
                  <a:lnTo>
                    <a:pt x="810" y="192"/>
                  </a:lnTo>
                  <a:lnTo>
                    <a:pt x="834" y="180"/>
                  </a:lnTo>
                  <a:lnTo>
                    <a:pt x="876" y="180"/>
                  </a:lnTo>
                  <a:lnTo>
                    <a:pt x="894" y="186"/>
                  </a:lnTo>
                  <a:lnTo>
                    <a:pt x="912" y="186"/>
                  </a:lnTo>
                  <a:lnTo>
                    <a:pt x="918" y="192"/>
                  </a:lnTo>
                  <a:lnTo>
                    <a:pt x="918" y="204"/>
                  </a:lnTo>
                  <a:lnTo>
                    <a:pt x="930" y="204"/>
                  </a:lnTo>
                  <a:lnTo>
                    <a:pt x="942" y="198"/>
                  </a:lnTo>
                  <a:lnTo>
                    <a:pt x="948" y="192"/>
                  </a:lnTo>
                  <a:lnTo>
                    <a:pt x="960" y="186"/>
                  </a:lnTo>
                  <a:lnTo>
                    <a:pt x="966" y="180"/>
                  </a:lnTo>
                  <a:lnTo>
                    <a:pt x="972" y="186"/>
                  </a:lnTo>
                  <a:lnTo>
                    <a:pt x="978" y="180"/>
                  </a:lnTo>
                  <a:lnTo>
                    <a:pt x="1002" y="180"/>
                  </a:lnTo>
                  <a:lnTo>
                    <a:pt x="1002" y="162"/>
                  </a:lnTo>
                  <a:lnTo>
                    <a:pt x="1026" y="156"/>
                  </a:lnTo>
                  <a:lnTo>
                    <a:pt x="1050" y="120"/>
                  </a:lnTo>
                  <a:lnTo>
                    <a:pt x="1008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7" name="Cameroon"/>
            <p:cNvSpPr>
              <a:spLocks/>
            </p:cNvSpPr>
            <p:nvPr/>
          </p:nvSpPr>
          <p:spPr bwMode="gray">
            <a:xfrm>
              <a:off x="4449763" y="3948262"/>
              <a:ext cx="219075" cy="373062"/>
            </a:xfrm>
            <a:custGeom>
              <a:avLst/>
              <a:gdLst>
                <a:gd name="T0" fmla="*/ 2147483647 w 546"/>
                <a:gd name="T1" fmla="*/ 0 h 924"/>
                <a:gd name="T2" fmla="*/ 2147483647 w 546"/>
                <a:gd name="T3" fmla="*/ 2147483647 h 924"/>
                <a:gd name="T4" fmla="*/ 2147483647 w 546"/>
                <a:gd name="T5" fmla="*/ 2147483647 h 924"/>
                <a:gd name="T6" fmla="*/ 2147483647 w 546"/>
                <a:gd name="T7" fmla="*/ 2147483647 h 924"/>
                <a:gd name="T8" fmla="*/ 2147483647 w 546"/>
                <a:gd name="T9" fmla="*/ 2147483647 h 924"/>
                <a:gd name="T10" fmla="*/ 2147483647 w 546"/>
                <a:gd name="T11" fmla="*/ 2147483647 h 924"/>
                <a:gd name="T12" fmla="*/ 2147483647 w 546"/>
                <a:gd name="T13" fmla="*/ 2147483647 h 924"/>
                <a:gd name="T14" fmla="*/ 2147483647 w 546"/>
                <a:gd name="T15" fmla="*/ 2147483647 h 924"/>
                <a:gd name="T16" fmla="*/ 2147483647 w 546"/>
                <a:gd name="T17" fmla="*/ 2147483647 h 924"/>
                <a:gd name="T18" fmla="*/ 2147483647 w 546"/>
                <a:gd name="T19" fmla="*/ 2147483647 h 924"/>
                <a:gd name="T20" fmla="*/ 2147483647 w 546"/>
                <a:gd name="T21" fmla="*/ 2147483647 h 924"/>
                <a:gd name="T22" fmla="*/ 2147483647 w 546"/>
                <a:gd name="T23" fmla="*/ 2147483647 h 924"/>
                <a:gd name="T24" fmla="*/ 2147483647 w 546"/>
                <a:gd name="T25" fmla="*/ 2147483647 h 924"/>
                <a:gd name="T26" fmla="*/ 2147483647 w 546"/>
                <a:gd name="T27" fmla="*/ 2147483647 h 924"/>
                <a:gd name="T28" fmla="*/ 2147483647 w 546"/>
                <a:gd name="T29" fmla="*/ 2147483647 h 924"/>
                <a:gd name="T30" fmla="*/ 2147483647 w 546"/>
                <a:gd name="T31" fmla="*/ 2147483647 h 924"/>
                <a:gd name="T32" fmla="*/ 2147483647 w 546"/>
                <a:gd name="T33" fmla="*/ 2147483647 h 924"/>
                <a:gd name="T34" fmla="*/ 2147483647 w 546"/>
                <a:gd name="T35" fmla="*/ 2147483647 h 924"/>
                <a:gd name="T36" fmla="*/ 2147483647 w 546"/>
                <a:gd name="T37" fmla="*/ 2147483647 h 924"/>
                <a:gd name="T38" fmla="*/ 2147483647 w 546"/>
                <a:gd name="T39" fmla="*/ 2147483647 h 924"/>
                <a:gd name="T40" fmla="*/ 2147483647 w 546"/>
                <a:gd name="T41" fmla="*/ 2147483647 h 924"/>
                <a:gd name="T42" fmla="*/ 2147483647 w 546"/>
                <a:gd name="T43" fmla="*/ 2147483647 h 924"/>
                <a:gd name="T44" fmla="*/ 2147483647 w 546"/>
                <a:gd name="T45" fmla="*/ 2147483647 h 924"/>
                <a:gd name="T46" fmla="*/ 2147483647 w 546"/>
                <a:gd name="T47" fmla="*/ 2147483647 h 924"/>
                <a:gd name="T48" fmla="*/ 2147483647 w 546"/>
                <a:gd name="T49" fmla="*/ 2147483647 h 924"/>
                <a:gd name="T50" fmla="*/ 2147483647 w 546"/>
                <a:gd name="T51" fmla="*/ 2147483647 h 924"/>
                <a:gd name="T52" fmla="*/ 2147483647 w 546"/>
                <a:gd name="T53" fmla="*/ 2147483647 h 924"/>
                <a:gd name="T54" fmla="*/ 2147483647 w 546"/>
                <a:gd name="T55" fmla="*/ 2147483647 h 924"/>
                <a:gd name="T56" fmla="*/ 2147483647 w 546"/>
                <a:gd name="T57" fmla="*/ 2147483647 h 924"/>
                <a:gd name="T58" fmla="*/ 2147483647 w 546"/>
                <a:gd name="T59" fmla="*/ 2147483647 h 924"/>
                <a:gd name="T60" fmla="*/ 2147483647 w 546"/>
                <a:gd name="T61" fmla="*/ 2147483647 h 924"/>
                <a:gd name="T62" fmla="*/ 2147483647 w 546"/>
                <a:gd name="T63" fmla="*/ 2147483647 h 924"/>
                <a:gd name="T64" fmla="*/ 2147483647 w 546"/>
                <a:gd name="T65" fmla="*/ 2147483647 h 924"/>
                <a:gd name="T66" fmla="*/ 2147483647 w 546"/>
                <a:gd name="T67" fmla="*/ 2147483647 h 924"/>
                <a:gd name="T68" fmla="*/ 2147483647 w 546"/>
                <a:gd name="T69" fmla="*/ 2147483647 h 924"/>
                <a:gd name="T70" fmla="*/ 2147483647 w 546"/>
                <a:gd name="T71" fmla="*/ 2147483647 h 924"/>
                <a:gd name="T72" fmla="*/ 2147483647 w 546"/>
                <a:gd name="T73" fmla="*/ 2147483647 h 924"/>
                <a:gd name="T74" fmla="*/ 2147483647 w 546"/>
                <a:gd name="T75" fmla="*/ 2147483647 h 924"/>
                <a:gd name="T76" fmla="*/ 2147483647 w 546"/>
                <a:gd name="T77" fmla="*/ 2147483647 h 924"/>
                <a:gd name="T78" fmla="*/ 2147483647 w 546"/>
                <a:gd name="T79" fmla="*/ 2147483647 h 924"/>
                <a:gd name="T80" fmla="*/ 2147483647 w 546"/>
                <a:gd name="T81" fmla="*/ 2147483647 h 924"/>
                <a:gd name="T82" fmla="*/ 2147483647 w 546"/>
                <a:gd name="T83" fmla="*/ 2147483647 h 924"/>
                <a:gd name="T84" fmla="*/ 2147483647 w 546"/>
                <a:gd name="T85" fmla="*/ 2147483647 h 924"/>
                <a:gd name="T86" fmla="*/ 2147483647 w 546"/>
                <a:gd name="T87" fmla="*/ 2147483647 h 924"/>
                <a:gd name="T88" fmla="*/ 2147483647 w 546"/>
                <a:gd name="T89" fmla="*/ 2147483647 h 924"/>
                <a:gd name="T90" fmla="*/ 2147483647 w 546"/>
                <a:gd name="T91" fmla="*/ 2147483647 h 924"/>
                <a:gd name="T92" fmla="*/ 2147483647 w 546"/>
                <a:gd name="T93" fmla="*/ 2147483647 h 924"/>
                <a:gd name="T94" fmla="*/ 2147483647 w 546"/>
                <a:gd name="T95" fmla="*/ 2147483647 h 924"/>
                <a:gd name="T96" fmla="*/ 2147483647 w 546"/>
                <a:gd name="T97" fmla="*/ 2147483647 h 924"/>
                <a:gd name="T98" fmla="*/ 2147483647 w 546"/>
                <a:gd name="T99" fmla="*/ 2147483647 h 924"/>
                <a:gd name="T100" fmla="*/ 2147483647 w 546"/>
                <a:gd name="T101" fmla="*/ 2147483647 h 924"/>
                <a:gd name="T102" fmla="*/ 2147483647 w 546"/>
                <a:gd name="T103" fmla="*/ 2147483647 h 924"/>
                <a:gd name="T104" fmla="*/ 2147483647 w 546"/>
                <a:gd name="T105" fmla="*/ 2147483647 h 924"/>
                <a:gd name="T106" fmla="*/ 2147483647 w 546"/>
                <a:gd name="T107" fmla="*/ 2147483647 h 924"/>
                <a:gd name="T108" fmla="*/ 2147483647 w 546"/>
                <a:gd name="T109" fmla="*/ 2147483647 h 924"/>
                <a:gd name="T110" fmla="*/ 2147483647 w 546"/>
                <a:gd name="T111" fmla="*/ 2147483647 h 9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46"/>
                <a:gd name="T169" fmla="*/ 0 h 924"/>
                <a:gd name="T170" fmla="*/ 546 w 546"/>
                <a:gd name="T171" fmla="*/ 924 h 92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46" h="924">
                  <a:moveTo>
                    <a:pt x="420" y="30"/>
                  </a:moveTo>
                  <a:lnTo>
                    <a:pt x="414" y="18"/>
                  </a:lnTo>
                  <a:lnTo>
                    <a:pt x="414" y="0"/>
                  </a:lnTo>
                  <a:lnTo>
                    <a:pt x="390" y="6"/>
                  </a:lnTo>
                  <a:lnTo>
                    <a:pt x="390" y="54"/>
                  </a:lnTo>
                  <a:lnTo>
                    <a:pt x="396" y="60"/>
                  </a:lnTo>
                  <a:lnTo>
                    <a:pt x="396" y="66"/>
                  </a:lnTo>
                  <a:lnTo>
                    <a:pt x="426" y="66"/>
                  </a:lnTo>
                  <a:lnTo>
                    <a:pt x="426" y="96"/>
                  </a:lnTo>
                  <a:lnTo>
                    <a:pt x="420" y="102"/>
                  </a:lnTo>
                  <a:lnTo>
                    <a:pt x="420" y="108"/>
                  </a:lnTo>
                  <a:lnTo>
                    <a:pt x="426" y="114"/>
                  </a:lnTo>
                  <a:lnTo>
                    <a:pt x="426" y="126"/>
                  </a:lnTo>
                  <a:lnTo>
                    <a:pt x="408" y="144"/>
                  </a:lnTo>
                  <a:lnTo>
                    <a:pt x="396" y="150"/>
                  </a:lnTo>
                  <a:lnTo>
                    <a:pt x="384" y="150"/>
                  </a:lnTo>
                  <a:lnTo>
                    <a:pt x="384" y="156"/>
                  </a:lnTo>
                  <a:lnTo>
                    <a:pt x="378" y="162"/>
                  </a:lnTo>
                  <a:lnTo>
                    <a:pt x="378" y="168"/>
                  </a:lnTo>
                  <a:lnTo>
                    <a:pt x="372" y="174"/>
                  </a:lnTo>
                  <a:lnTo>
                    <a:pt x="372" y="180"/>
                  </a:lnTo>
                  <a:lnTo>
                    <a:pt x="360" y="192"/>
                  </a:lnTo>
                  <a:lnTo>
                    <a:pt x="354" y="204"/>
                  </a:lnTo>
                  <a:lnTo>
                    <a:pt x="348" y="234"/>
                  </a:lnTo>
                  <a:lnTo>
                    <a:pt x="342" y="240"/>
                  </a:lnTo>
                  <a:lnTo>
                    <a:pt x="342" y="270"/>
                  </a:lnTo>
                  <a:lnTo>
                    <a:pt x="336" y="288"/>
                  </a:lnTo>
                  <a:lnTo>
                    <a:pt x="330" y="294"/>
                  </a:lnTo>
                  <a:lnTo>
                    <a:pt x="312" y="294"/>
                  </a:lnTo>
                  <a:lnTo>
                    <a:pt x="312" y="324"/>
                  </a:lnTo>
                  <a:lnTo>
                    <a:pt x="306" y="342"/>
                  </a:lnTo>
                  <a:lnTo>
                    <a:pt x="306" y="354"/>
                  </a:lnTo>
                  <a:lnTo>
                    <a:pt x="300" y="360"/>
                  </a:lnTo>
                  <a:lnTo>
                    <a:pt x="288" y="366"/>
                  </a:lnTo>
                  <a:lnTo>
                    <a:pt x="282" y="372"/>
                  </a:lnTo>
                  <a:lnTo>
                    <a:pt x="270" y="378"/>
                  </a:lnTo>
                  <a:lnTo>
                    <a:pt x="258" y="426"/>
                  </a:lnTo>
                  <a:lnTo>
                    <a:pt x="234" y="456"/>
                  </a:lnTo>
                  <a:lnTo>
                    <a:pt x="234" y="486"/>
                  </a:lnTo>
                  <a:lnTo>
                    <a:pt x="228" y="492"/>
                  </a:lnTo>
                  <a:lnTo>
                    <a:pt x="216" y="498"/>
                  </a:lnTo>
                  <a:lnTo>
                    <a:pt x="210" y="510"/>
                  </a:lnTo>
                  <a:lnTo>
                    <a:pt x="210" y="522"/>
                  </a:lnTo>
                  <a:lnTo>
                    <a:pt x="192" y="540"/>
                  </a:lnTo>
                  <a:lnTo>
                    <a:pt x="186" y="540"/>
                  </a:lnTo>
                  <a:lnTo>
                    <a:pt x="180" y="534"/>
                  </a:lnTo>
                  <a:lnTo>
                    <a:pt x="174" y="522"/>
                  </a:lnTo>
                  <a:lnTo>
                    <a:pt x="174" y="516"/>
                  </a:lnTo>
                  <a:lnTo>
                    <a:pt x="168" y="504"/>
                  </a:lnTo>
                  <a:lnTo>
                    <a:pt x="156" y="492"/>
                  </a:lnTo>
                  <a:lnTo>
                    <a:pt x="150" y="480"/>
                  </a:lnTo>
                  <a:lnTo>
                    <a:pt x="138" y="480"/>
                  </a:lnTo>
                  <a:lnTo>
                    <a:pt x="144" y="486"/>
                  </a:lnTo>
                  <a:lnTo>
                    <a:pt x="144" y="498"/>
                  </a:lnTo>
                  <a:lnTo>
                    <a:pt x="138" y="504"/>
                  </a:lnTo>
                  <a:lnTo>
                    <a:pt x="132" y="504"/>
                  </a:lnTo>
                  <a:lnTo>
                    <a:pt x="120" y="498"/>
                  </a:lnTo>
                  <a:lnTo>
                    <a:pt x="114" y="492"/>
                  </a:lnTo>
                  <a:lnTo>
                    <a:pt x="108" y="492"/>
                  </a:lnTo>
                  <a:lnTo>
                    <a:pt x="102" y="498"/>
                  </a:lnTo>
                  <a:lnTo>
                    <a:pt x="90" y="522"/>
                  </a:lnTo>
                  <a:lnTo>
                    <a:pt x="84" y="528"/>
                  </a:lnTo>
                  <a:lnTo>
                    <a:pt x="84" y="534"/>
                  </a:lnTo>
                  <a:lnTo>
                    <a:pt x="18" y="588"/>
                  </a:lnTo>
                  <a:lnTo>
                    <a:pt x="18" y="642"/>
                  </a:lnTo>
                  <a:lnTo>
                    <a:pt x="12" y="654"/>
                  </a:lnTo>
                  <a:lnTo>
                    <a:pt x="12" y="666"/>
                  </a:lnTo>
                  <a:lnTo>
                    <a:pt x="6" y="672"/>
                  </a:lnTo>
                  <a:lnTo>
                    <a:pt x="6" y="678"/>
                  </a:lnTo>
                  <a:lnTo>
                    <a:pt x="0" y="690"/>
                  </a:lnTo>
                  <a:lnTo>
                    <a:pt x="24" y="684"/>
                  </a:lnTo>
                  <a:lnTo>
                    <a:pt x="24" y="708"/>
                  </a:lnTo>
                  <a:lnTo>
                    <a:pt x="36" y="732"/>
                  </a:lnTo>
                  <a:lnTo>
                    <a:pt x="60" y="744"/>
                  </a:lnTo>
                  <a:lnTo>
                    <a:pt x="66" y="750"/>
                  </a:lnTo>
                  <a:lnTo>
                    <a:pt x="84" y="726"/>
                  </a:lnTo>
                  <a:lnTo>
                    <a:pt x="66" y="756"/>
                  </a:lnTo>
                  <a:lnTo>
                    <a:pt x="84" y="786"/>
                  </a:lnTo>
                  <a:lnTo>
                    <a:pt x="102" y="792"/>
                  </a:lnTo>
                  <a:lnTo>
                    <a:pt x="102" y="840"/>
                  </a:lnTo>
                  <a:lnTo>
                    <a:pt x="90" y="840"/>
                  </a:lnTo>
                  <a:lnTo>
                    <a:pt x="90" y="870"/>
                  </a:lnTo>
                  <a:lnTo>
                    <a:pt x="102" y="882"/>
                  </a:lnTo>
                  <a:lnTo>
                    <a:pt x="198" y="882"/>
                  </a:lnTo>
                  <a:lnTo>
                    <a:pt x="216" y="864"/>
                  </a:lnTo>
                  <a:lnTo>
                    <a:pt x="228" y="882"/>
                  </a:lnTo>
                  <a:lnTo>
                    <a:pt x="258" y="882"/>
                  </a:lnTo>
                  <a:lnTo>
                    <a:pt x="270" y="870"/>
                  </a:lnTo>
                  <a:lnTo>
                    <a:pt x="276" y="870"/>
                  </a:lnTo>
                  <a:lnTo>
                    <a:pt x="288" y="876"/>
                  </a:lnTo>
                  <a:lnTo>
                    <a:pt x="294" y="876"/>
                  </a:lnTo>
                  <a:lnTo>
                    <a:pt x="342" y="870"/>
                  </a:lnTo>
                  <a:lnTo>
                    <a:pt x="342" y="888"/>
                  </a:lnTo>
                  <a:lnTo>
                    <a:pt x="372" y="888"/>
                  </a:lnTo>
                  <a:lnTo>
                    <a:pt x="390" y="882"/>
                  </a:lnTo>
                  <a:lnTo>
                    <a:pt x="438" y="882"/>
                  </a:lnTo>
                  <a:lnTo>
                    <a:pt x="450" y="888"/>
                  </a:lnTo>
                  <a:lnTo>
                    <a:pt x="456" y="894"/>
                  </a:lnTo>
                  <a:lnTo>
                    <a:pt x="468" y="894"/>
                  </a:lnTo>
                  <a:lnTo>
                    <a:pt x="474" y="900"/>
                  </a:lnTo>
                  <a:lnTo>
                    <a:pt x="510" y="900"/>
                  </a:lnTo>
                  <a:lnTo>
                    <a:pt x="534" y="924"/>
                  </a:lnTo>
                  <a:lnTo>
                    <a:pt x="540" y="882"/>
                  </a:lnTo>
                  <a:lnTo>
                    <a:pt x="546" y="876"/>
                  </a:lnTo>
                  <a:lnTo>
                    <a:pt x="534" y="864"/>
                  </a:lnTo>
                  <a:lnTo>
                    <a:pt x="534" y="834"/>
                  </a:lnTo>
                  <a:lnTo>
                    <a:pt x="528" y="816"/>
                  </a:lnTo>
                  <a:lnTo>
                    <a:pt x="516" y="810"/>
                  </a:lnTo>
                  <a:lnTo>
                    <a:pt x="510" y="798"/>
                  </a:lnTo>
                  <a:lnTo>
                    <a:pt x="498" y="792"/>
                  </a:lnTo>
                  <a:lnTo>
                    <a:pt x="486" y="780"/>
                  </a:lnTo>
                  <a:lnTo>
                    <a:pt x="474" y="756"/>
                  </a:lnTo>
                  <a:lnTo>
                    <a:pt x="468" y="750"/>
                  </a:lnTo>
                  <a:lnTo>
                    <a:pt x="468" y="708"/>
                  </a:lnTo>
                  <a:lnTo>
                    <a:pt x="462" y="708"/>
                  </a:lnTo>
                  <a:lnTo>
                    <a:pt x="444" y="690"/>
                  </a:lnTo>
                  <a:lnTo>
                    <a:pt x="438" y="690"/>
                  </a:lnTo>
                  <a:lnTo>
                    <a:pt x="438" y="642"/>
                  </a:lnTo>
                  <a:lnTo>
                    <a:pt x="420" y="630"/>
                  </a:lnTo>
                  <a:lnTo>
                    <a:pt x="432" y="618"/>
                  </a:lnTo>
                  <a:lnTo>
                    <a:pt x="432" y="582"/>
                  </a:lnTo>
                  <a:lnTo>
                    <a:pt x="426" y="582"/>
                  </a:lnTo>
                  <a:lnTo>
                    <a:pt x="414" y="576"/>
                  </a:lnTo>
                  <a:lnTo>
                    <a:pt x="414" y="570"/>
                  </a:lnTo>
                  <a:lnTo>
                    <a:pt x="426" y="558"/>
                  </a:lnTo>
                  <a:lnTo>
                    <a:pt x="438" y="552"/>
                  </a:lnTo>
                  <a:lnTo>
                    <a:pt x="444" y="546"/>
                  </a:lnTo>
                  <a:lnTo>
                    <a:pt x="450" y="546"/>
                  </a:lnTo>
                  <a:lnTo>
                    <a:pt x="456" y="510"/>
                  </a:lnTo>
                  <a:lnTo>
                    <a:pt x="462" y="510"/>
                  </a:lnTo>
                  <a:lnTo>
                    <a:pt x="468" y="498"/>
                  </a:lnTo>
                  <a:lnTo>
                    <a:pt x="468" y="480"/>
                  </a:lnTo>
                  <a:lnTo>
                    <a:pt x="474" y="474"/>
                  </a:lnTo>
                  <a:lnTo>
                    <a:pt x="480" y="462"/>
                  </a:lnTo>
                  <a:lnTo>
                    <a:pt x="492" y="450"/>
                  </a:lnTo>
                  <a:lnTo>
                    <a:pt x="498" y="450"/>
                  </a:lnTo>
                  <a:lnTo>
                    <a:pt x="498" y="438"/>
                  </a:lnTo>
                  <a:lnTo>
                    <a:pt x="492" y="420"/>
                  </a:lnTo>
                  <a:lnTo>
                    <a:pt x="486" y="408"/>
                  </a:lnTo>
                  <a:lnTo>
                    <a:pt x="486" y="390"/>
                  </a:lnTo>
                  <a:lnTo>
                    <a:pt x="474" y="366"/>
                  </a:lnTo>
                  <a:lnTo>
                    <a:pt x="462" y="354"/>
                  </a:lnTo>
                  <a:lnTo>
                    <a:pt x="450" y="348"/>
                  </a:lnTo>
                  <a:lnTo>
                    <a:pt x="432" y="336"/>
                  </a:lnTo>
                  <a:lnTo>
                    <a:pt x="420" y="324"/>
                  </a:lnTo>
                  <a:lnTo>
                    <a:pt x="414" y="312"/>
                  </a:lnTo>
                  <a:lnTo>
                    <a:pt x="402" y="300"/>
                  </a:lnTo>
                  <a:lnTo>
                    <a:pt x="390" y="276"/>
                  </a:lnTo>
                  <a:lnTo>
                    <a:pt x="390" y="264"/>
                  </a:lnTo>
                  <a:lnTo>
                    <a:pt x="396" y="258"/>
                  </a:lnTo>
                  <a:lnTo>
                    <a:pt x="408" y="252"/>
                  </a:lnTo>
                  <a:lnTo>
                    <a:pt x="504" y="252"/>
                  </a:lnTo>
                  <a:lnTo>
                    <a:pt x="486" y="234"/>
                  </a:lnTo>
                  <a:lnTo>
                    <a:pt x="480" y="222"/>
                  </a:lnTo>
                  <a:lnTo>
                    <a:pt x="468" y="216"/>
                  </a:lnTo>
                  <a:lnTo>
                    <a:pt x="462" y="204"/>
                  </a:lnTo>
                  <a:lnTo>
                    <a:pt x="462" y="186"/>
                  </a:lnTo>
                  <a:lnTo>
                    <a:pt x="456" y="168"/>
                  </a:lnTo>
                  <a:lnTo>
                    <a:pt x="456" y="132"/>
                  </a:lnTo>
                  <a:lnTo>
                    <a:pt x="462" y="132"/>
                  </a:lnTo>
                  <a:lnTo>
                    <a:pt x="462" y="96"/>
                  </a:lnTo>
                  <a:lnTo>
                    <a:pt x="456" y="84"/>
                  </a:lnTo>
                  <a:lnTo>
                    <a:pt x="444" y="78"/>
                  </a:lnTo>
                  <a:lnTo>
                    <a:pt x="450" y="42"/>
                  </a:lnTo>
                  <a:lnTo>
                    <a:pt x="444" y="42"/>
                  </a:lnTo>
                  <a:lnTo>
                    <a:pt x="438" y="36"/>
                  </a:lnTo>
                  <a:lnTo>
                    <a:pt x="426" y="36"/>
                  </a:lnTo>
                  <a:lnTo>
                    <a:pt x="420" y="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8" name="Pakistan"/>
            <p:cNvSpPr>
              <a:spLocks/>
            </p:cNvSpPr>
            <p:nvPr/>
          </p:nvSpPr>
          <p:spPr bwMode="gray">
            <a:xfrm>
              <a:off x="5894388" y="3173562"/>
              <a:ext cx="422275" cy="423862"/>
            </a:xfrm>
            <a:custGeom>
              <a:avLst/>
              <a:gdLst>
                <a:gd name="T0" fmla="*/ 2147483647 w 1050"/>
                <a:gd name="T1" fmla="*/ 2147483647 h 1056"/>
                <a:gd name="T2" fmla="*/ 2147483647 w 1050"/>
                <a:gd name="T3" fmla="*/ 2147483647 h 1056"/>
                <a:gd name="T4" fmla="*/ 2147483647 w 1050"/>
                <a:gd name="T5" fmla="*/ 2147483647 h 1056"/>
                <a:gd name="T6" fmla="*/ 2147483647 w 1050"/>
                <a:gd name="T7" fmla="*/ 2147483647 h 1056"/>
                <a:gd name="T8" fmla="*/ 2147483647 w 1050"/>
                <a:gd name="T9" fmla="*/ 2147483647 h 1056"/>
                <a:gd name="T10" fmla="*/ 2147483647 w 1050"/>
                <a:gd name="T11" fmla="*/ 2147483647 h 1056"/>
                <a:gd name="T12" fmla="*/ 2147483647 w 1050"/>
                <a:gd name="T13" fmla="*/ 2147483647 h 1056"/>
                <a:gd name="T14" fmla="*/ 2147483647 w 1050"/>
                <a:gd name="T15" fmla="*/ 2147483647 h 1056"/>
                <a:gd name="T16" fmla="*/ 2147483647 w 1050"/>
                <a:gd name="T17" fmla="*/ 2147483647 h 1056"/>
                <a:gd name="T18" fmla="*/ 2147483647 w 1050"/>
                <a:gd name="T19" fmla="*/ 2147483647 h 1056"/>
                <a:gd name="T20" fmla="*/ 2147483647 w 1050"/>
                <a:gd name="T21" fmla="*/ 2147483647 h 1056"/>
                <a:gd name="T22" fmla="*/ 2147483647 w 1050"/>
                <a:gd name="T23" fmla="*/ 2147483647 h 1056"/>
                <a:gd name="T24" fmla="*/ 2147483647 w 1050"/>
                <a:gd name="T25" fmla="*/ 2147483647 h 1056"/>
                <a:gd name="T26" fmla="*/ 2147483647 w 1050"/>
                <a:gd name="T27" fmla="*/ 2147483647 h 1056"/>
                <a:gd name="T28" fmla="*/ 2147483647 w 1050"/>
                <a:gd name="T29" fmla="*/ 2147483647 h 1056"/>
                <a:gd name="T30" fmla="*/ 2147483647 w 1050"/>
                <a:gd name="T31" fmla="*/ 2147483647 h 1056"/>
                <a:gd name="T32" fmla="*/ 2147483647 w 1050"/>
                <a:gd name="T33" fmla="*/ 2147483647 h 1056"/>
                <a:gd name="T34" fmla="*/ 2147483647 w 1050"/>
                <a:gd name="T35" fmla="*/ 2147483647 h 1056"/>
                <a:gd name="T36" fmla="*/ 2147483647 w 1050"/>
                <a:gd name="T37" fmla="*/ 2147483647 h 1056"/>
                <a:gd name="T38" fmla="*/ 2147483647 w 1050"/>
                <a:gd name="T39" fmla="*/ 2147483647 h 1056"/>
                <a:gd name="T40" fmla="*/ 2147483647 w 1050"/>
                <a:gd name="T41" fmla="*/ 2147483647 h 1056"/>
                <a:gd name="T42" fmla="*/ 2147483647 w 1050"/>
                <a:gd name="T43" fmla="*/ 2147483647 h 1056"/>
                <a:gd name="T44" fmla="*/ 0 w 1050"/>
                <a:gd name="T45" fmla="*/ 2147483647 h 1056"/>
                <a:gd name="T46" fmla="*/ 2147483647 w 1050"/>
                <a:gd name="T47" fmla="*/ 2147483647 h 1056"/>
                <a:gd name="T48" fmla="*/ 2147483647 w 1050"/>
                <a:gd name="T49" fmla="*/ 2147483647 h 1056"/>
                <a:gd name="T50" fmla="*/ 2147483647 w 1050"/>
                <a:gd name="T51" fmla="*/ 2147483647 h 1056"/>
                <a:gd name="T52" fmla="*/ 2147483647 w 1050"/>
                <a:gd name="T53" fmla="*/ 2147483647 h 1056"/>
                <a:gd name="T54" fmla="*/ 2147483647 w 1050"/>
                <a:gd name="T55" fmla="*/ 2147483647 h 1056"/>
                <a:gd name="T56" fmla="*/ 2147483647 w 1050"/>
                <a:gd name="T57" fmla="*/ 2147483647 h 1056"/>
                <a:gd name="T58" fmla="*/ 2147483647 w 1050"/>
                <a:gd name="T59" fmla="*/ 2147483647 h 1056"/>
                <a:gd name="T60" fmla="*/ 2147483647 w 1050"/>
                <a:gd name="T61" fmla="*/ 2147483647 h 1056"/>
                <a:gd name="T62" fmla="*/ 2147483647 w 1050"/>
                <a:gd name="T63" fmla="*/ 2147483647 h 1056"/>
                <a:gd name="T64" fmla="*/ 2147483647 w 1050"/>
                <a:gd name="T65" fmla="*/ 2147483647 h 1056"/>
                <a:gd name="T66" fmla="*/ 2147483647 w 1050"/>
                <a:gd name="T67" fmla="*/ 2147483647 h 1056"/>
                <a:gd name="T68" fmla="*/ 2147483647 w 1050"/>
                <a:gd name="T69" fmla="*/ 2147483647 h 1056"/>
                <a:gd name="T70" fmla="*/ 2147483647 w 1050"/>
                <a:gd name="T71" fmla="*/ 2147483647 h 1056"/>
                <a:gd name="T72" fmla="*/ 2147483647 w 1050"/>
                <a:gd name="T73" fmla="*/ 2147483647 h 1056"/>
                <a:gd name="T74" fmla="*/ 2147483647 w 1050"/>
                <a:gd name="T75" fmla="*/ 2147483647 h 1056"/>
                <a:gd name="T76" fmla="*/ 2147483647 w 1050"/>
                <a:gd name="T77" fmla="*/ 2147483647 h 1056"/>
                <a:gd name="T78" fmla="*/ 2147483647 w 1050"/>
                <a:gd name="T79" fmla="*/ 2147483647 h 1056"/>
                <a:gd name="T80" fmla="*/ 2147483647 w 1050"/>
                <a:gd name="T81" fmla="*/ 2147483647 h 1056"/>
                <a:gd name="T82" fmla="*/ 2147483647 w 1050"/>
                <a:gd name="T83" fmla="*/ 2147483647 h 1056"/>
                <a:gd name="T84" fmla="*/ 2147483647 w 1050"/>
                <a:gd name="T85" fmla="*/ 2147483647 h 1056"/>
                <a:gd name="T86" fmla="*/ 2147483647 w 1050"/>
                <a:gd name="T87" fmla="*/ 2147483647 h 1056"/>
                <a:gd name="T88" fmla="*/ 2147483647 w 1050"/>
                <a:gd name="T89" fmla="*/ 2147483647 h 1056"/>
                <a:gd name="T90" fmla="*/ 2147483647 w 1050"/>
                <a:gd name="T91" fmla="*/ 2147483647 h 1056"/>
                <a:gd name="T92" fmla="*/ 2147483647 w 1050"/>
                <a:gd name="T93" fmla="*/ 2147483647 h 1056"/>
                <a:gd name="T94" fmla="*/ 2147483647 w 1050"/>
                <a:gd name="T95" fmla="*/ 2147483647 h 1056"/>
                <a:gd name="T96" fmla="*/ 2147483647 w 1050"/>
                <a:gd name="T97" fmla="*/ 2147483647 h 1056"/>
                <a:gd name="T98" fmla="*/ 2147483647 w 1050"/>
                <a:gd name="T99" fmla="*/ 2147483647 h 1056"/>
                <a:gd name="T100" fmla="*/ 2147483647 w 1050"/>
                <a:gd name="T101" fmla="*/ 2147483647 h 1056"/>
                <a:gd name="T102" fmla="*/ 2147483647 w 1050"/>
                <a:gd name="T103" fmla="*/ 2147483647 h 1056"/>
                <a:gd name="T104" fmla="*/ 2147483647 w 1050"/>
                <a:gd name="T105" fmla="*/ 2147483647 h 1056"/>
                <a:gd name="T106" fmla="*/ 2147483647 w 1050"/>
                <a:gd name="T107" fmla="*/ 2147483647 h 1056"/>
                <a:gd name="T108" fmla="*/ 2147483647 w 1050"/>
                <a:gd name="T109" fmla="*/ 2147483647 h 1056"/>
                <a:gd name="T110" fmla="*/ 2147483647 w 1050"/>
                <a:gd name="T111" fmla="*/ 2147483647 h 1056"/>
                <a:gd name="T112" fmla="*/ 2147483647 w 1050"/>
                <a:gd name="T113" fmla="*/ 2147483647 h 1056"/>
                <a:gd name="T114" fmla="*/ 2147483647 w 1050"/>
                <a:gd name="T115" fmla="*/ 2147483647 h 1056"/>
                <a:gd name="T116" fmla="*/ 2147483647 w 1050"/>
                <a:gd name="T117" fmla="*/ 2147483647 h 1056"/>
                <a:gd name="T118" fmla="*/ 2147483647 w 1050"/>
                <a:gd name="T119" fmla="*/ 2147483647 h 1056"/>
                <a:gd name="T120" fmla="*/ 2147483647 w 1050"/>
                <a:gd name="T121" fmla="*/ 2147483647 h 1056"/>
                <a:gd name="T122" fmla="*/ 2147483647 w 1050"/>
                <a:gd name="T123" fmla="*/ 2147483647 h 105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50"/>
                <a:gd name="T187" fmla="*/ 0 h 1056"/>
                <a:gd name="T188" fmla="*/ 1050 w 1050"/>
                <a:gd name="T189" fmla="*/ 1056 h 105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50" h="1056">
                  <a:moveTo>
                    <a:pt x="1008" y="120"/>
                  </a:moveTo>
                  <a:lnTo>
                    <a:pt x="996" y="120"/>
                  </a:lnTo>
                  <a:lnTo>
                    <a:pt x="984" y="114"/>
                  </a:lnTo>
                  <a:lnTo>
                    <a:pt x="978" y="102"/>
                  </a:lnTo>
                  <a:lnTo>
                    <a:pt x="972" y="96"/>
                  </a:lnTo>
                  <a:lnTo>
                    <a:pt x="972" y="90"/>
                  </a:lnTo>
                  <a:lnTo>
                    <a:pt x="960" y="96"/>
                  </a:lnTo>
                  <a:lnTo>
                    <a:pt x="924" y="84"/>
                  </a:lnTo>
                  <a:lnTo>
                    <a:pt x="924" y="60"/>
                  </a:lnTo>
                  <a:lnTo>
                    <a:pt x="912" y="36"/>
                  </a:lnTo>
                  <a:lnTo>
                    <a:pt x="900" y="24"/>
                  </a:lnTo>
                  <a:lnTo>
                    <a:pt x="888" y="18"/>
                  </a:lnTo>
                  <a:lnTo>
                    <a:pt x="876" y="18"/>
                  </a:lnTo>
                  <a:lnTo>
                    <a:pt x="870" y="6"/>
                  </a:lnTo>
                  <a:lnTo>
                    <a:pt x="822" y="6"/>
                  </a:lnTo>
                  <a:lnTo>
                    <a:pt x="810" y="0"/>
                  </a:lnTo>
                  <a:lnTo>
                    <a:pt x="804" y="6"/>
                  </a:lnTo>
                  <a:lnTo>
                    <a:pt x="792" y="6"/>
                  </a:lnTo>
                  <a:lnTo>
                    <a:pt x="786" y="12"/>
                  </a:lnTo>
                  <a:lnTo>
                    <a:pt x="774" y="12"/>
                  </a:lnTo>
                  <a:lnTo>
                    <a:pt x="762" y="6"/>
                  </a:lnTo>
                  <a:lnTo>
                    <a:pt x="738" y="6"/>
                  </a:lnTo>
                  <a:lnTo>
                    <a:pt x="732" y="12"/>
                  </a:lnTo>
                  <a:lnTo>
                    <a:pt x="690" y="12"/>
                  </a:lnTo>
                  <a:lnTo>
                    <a:pt x="684" y="18"/>
                  </a:lnTo>
                  <a:lnTo>
                    <a:pt x="678" y="18"/>
                  </a:lnTo>
                  <a:lnTo>
                    <a:pt x="654" y="30"/>
                  </a:lnTo>
                  <a:lnTo>
                    <a:pt x="648" y="36"/>
                  </a:lnTo>
                  <a:lnTo>
                    <a:pt x="624" y="48"/>
                  </a:lnTo>
                  <a:lnTo>
                    <a:pt x="618" y="54"/>
                  </a:lnTo>
                  <a:lnTo>
                    <a:pt x="612" y="66"/>
                  </a:lnTo>
                  <a:lnTo>
                    <a:pt x="606" y="72"/>
                  </a:lnTo>
                  <a:lnTo>
                    <a:pt x="606" y="78"/>
                  </a:lnTo>
                  <a:lnTo>
                    <a:pt x="636" y="108"/>
                  </a:lnTo>
                  <a:lnTo>
                    <a:pt x="636" y="138"/>
                  </a:lnTo>
                  <a:lnTo>
                    <a:pt x="642" y="144"/>
                  </a:lnTo>
                  <a:lnTo>
                    <a:pt x="648" y="156"/>
                  </a:lnTo>
                  <a:lnTo>
                    <a:pt x="648" y="162"/>
                  </a:lnTo>
                  <a:lnTo>
                    <a:pt x="624" y="186"/>
                  </a:lnTo>
                  <a:lnTo>
                    <a:pt x="618" y="198"/>
                  </a:lnTo>
                  <a:lnTo>
                    <a:pt x="618" y="210"/>
                  </a:lnTo>
                  <a:lnTo>
                    <a:pt x="624" y="216"/>
                  </a:lnTo>
                  <a:lnTo>
                    <a:pt x="624" y="246"/>
                  </a:lnTo>
                  <a:lnTo>
                    <a:pt x="606" y="246"/>
                  </a:lnTo>
                  <a:lnTo>
                    <a:pt x="600" y="252"/>
                  </a:lnTo>
                  <a:lnTo>
                    <a:pt x="594" y="252"/>
                  </a:lnTo>
                  <a:lnTo>
                    <a:pt x="576" y="246"/>
                  </a:lnTo>
                  <a:lnTo>
                    <a:pt x="570" y="240"/>
                  </a:lnTo>
                  <a:lnTo>
                    <a:pt x="552" y="240"/>
                  </a:lnTo>
                  <a:lnTo>
                    <a:pt x="552" y="252"/>
                  </a:lnTo>
                  <a:lnTo>
                    <a:pt x="564" y="264"/>
                  </a:lnTo>
                  <a:lnTo>
                    <a:pt x="576" y="270"/>
                  </a:lnTo>
                  <a:lnTo>
                    <a:pt x="576" y="276"/>
                  </a:lnTo>
                  <a:lnTo>
                    <a:pt x="582" y="282"/>
                  </a:lnTo>
                  <a:lnTo>
                    <a:pt x="582" y="288"/>
                  </a:lnTo>
                  <a:lnTo>
                    <a:pt x="594" y="294"/>
                  </a:lnTo>
                  <a:lnTo>
                    <a:pt x="600" y="294"/>
                  </a:lnTo>
                  <a:lnTo>
                    <a:pt x="570" y="312"/>
                  </a:lnTo>
                  <a:lnTo>
                    <a:pt x="552" y="312"/>
                  </a:lnTo>
                  <a:lnTo>
                    <a:pt x="546" y="318"/>
                  </a:lnTo>
                  <a:lnTo>
                    <a:pt x="546" y="354"/>
                  </a:lnTo>
                  <a:lnTo>
                    <a:pt x="540" y="354"/>
                  </a:lnTo>
                  <a:lnTo>
                    <a:pt x="534" y="360"/>
                  </a:lnTo>
                  <a:lnTo>
                    <a:pt x="534" y="378"/>
                  </a:lnTo>
                  <a:lnTo>
                    <a:pt x="540" y="390"/>
                  </a:lnTo>
                  <a:lnTo>
                    <a:pt x="540" y="402"/>
                  </a:lnTo>
                  <a:lnTo>
                    <a:pt x="546" y="408"/>
                  </a:lnTo>
                  <a:lnTo>
                    <a:pt x="546" y="414"/>
                  </a:lnTo>
                  <a:lnTo>
                    <a:pt x="540" y="420"/>
                  </a:lnTo>
                  <a:lnTo>
                    <a:pt x="534" y="432"/>
                  </a:lnTo>
                  <a:lnTo>
                    <a:pt x="522" y="438"/>
                  </a:lnTo>
                  <a:lnTo>
                    <a:pt x="510" y="438"/>
                  </a:lnTo>
                  <a:lnTo>
                    <a:pt x="504" y="432"/>
                  </a:lnTo>
                  <a:lnTo>
                    <a:pt x="504" y="420"/>
                  </a:lnTo>
                  <a:lnTo>
                    <a:pt x="474" y="420"/>
                  </a:lnTo>
                  <a:lnTo>
                    <a:pt x="462" y="426"/>
                  </a:lnTo>
                  <a:lnTo>
                    <a:pt x="456" y="432"/>
                  </a:lnTo>
                  <a:lnTo>
                    <a:pt x="444" y="438"/>
                  </a:lnTo>
                  <a:lnTo>
                    <a:pt x="438" y="438"/>
                  </a:lnTo>
                  <a:lnTo>
                    <a:pt x="432" y="444"/>
                  </a:lnTo>
                  <a:lnTo>
                    <a:pt x="432" y="450"/>
                  </a:lnTo>
                  <a:lnTo>
                    <a:pt x="438" y="450"/>
                  </a:lnTo>
                  <a:lnTo>
                    <a:pt x="444" y="456"/>
                  </a:lnTo>
                  <a:lnTo>
                    <a:pt x="444" y="462"/>
                  </a:lnTo>
                  <a:lnTo>
                    <a:pt x="438" y="468"/>
                  </a:lnTo>
                  <a:lnTo>
                    <a:pt x="396" y="468"/>
                  </a:lnTo>
                  <a:lnTo>
                    <a:pt x="396" y="456"/>
                  </a:lnTo>
                  <a:lnTo>
                    <a:pt x="378" y="456"/>
                  </a:lnTo>
                  <a:lnTo>
                    <a:pt x="372" y="468"/>
                  </a:lnTo>
                  <a:lnTo>
                    <a:pt x="360" y="474"/>
                  </a:lnTo>
                  <a:lnTo>
                    <a:pt x="354" y="486"/>
                  </a:lnTo>
                  <a:lnTo>
                    <a:pt x="354" y="504"/>
                  </a:lnTo>
                  <a:lnTo>
                    <a:pt x="360" y="516"/>
                  </a:lnTo>
                  <a:lnTo>
                    <a:pt x="360" y="534"/>
                  </a:lnTo>
                  <a:lnTo>
                    <a:pt x="366" y="540"/>
                  </a:lnTo>
                  <a:lnTo>
                    <a:pt x="366" y="570"/>
                  </a:lnTo>
                  <a:lnTo>
                    <a:pt x="360" y="576"/>
                  </a:lnTo>
                  <a:lnTo>
                    <a:pt x="354" y="576"/>
                  </a:lnTo>
                  <a:lnTo>
                    <a:pt x="306" y="600"/>
                  </a:lnTo>
                  <a:lnTo>
                    <a:pt x="276" y="600"/>
                  </a:lnTo>
                  <a:lnTo>
                    <a:pt x="258" y="606"/>
                  </a:lnTo>
                  <a:lnTo>
                    <a:pt x="234" y="606"/>
                  </a:lnTo>
                  <a:lnTo>
                    <a:pt x="228" y="612"/>
                  </a:lnTo>
                  <a:lnTo>
                    <a:pt x="204" y="612"/>
                  </a:lnTo>
                  <a:lnTo>
                    <a:pt x="204" y="606"/>
                  </a:lnTo>
                  <a:lnTo>
                    <a:pt x="150" y="606"/>
                  </a:lnTo>
                  <a:lnTo>
                    <a:pt x="144" y="612"/>
                  </a:lnTo>
                  <a:lnTo>
                    <a:pt x="138" y="612"/>
                  </a:lnTo>
                  <a:lnTo>
                    <a:pt x="120" y="618"/>
                  </a:lnTo>
                  <a:lnTo>
                    <a:pt x="102" y="618"/>
                  </a:lnTo>
                  <a:lnTo>
                    <a:pt x="78" y="606"/>
                  </a:lnTo>
                  <a:lnTo>
                    <a:pt x="60" y="600"/>
                  </a:lnTo>
                  <a:lnTo>
                    <a:pt x="42" y="588"/>
                  </a:lnTo>
                  <a:lnTo>
                    <a:pt x="30" y="582"/>
                  </a:lnTo>
                  <a:lnTo>
                    <a:pt x="0" y="582"/>
                  </a:lnTo>
                  <a:lnTo>
                    <a:pt x="24" y="606"/>
                  </a:lnTo>
                  <a:lnTo>
                    <a:pt x="30" y="618"/>
                  </a:lnTo>
                  <a:lnTo>
                    <a:pt x="36" y="624"/>
                  </a:lnTo>
                  <a:lnTo>
                    <a:pt x="48" y="642"/>
                  </a:lnTo>
                  <a:lnTo>
                    <a:pt x="60" y="654"/>
                  </a:lnTo>
                  <a:lnTo>
                    <a:pt x="66" y="672"/>
                  </a:lnTo>
                  <a:lnTo>
                    <a:pt x="78" y="690"/>
                  </a:lnTo>
                  <a:lnTo>
                    <a:pt x="84" y="696"/>
                  </a:lnTo>
                  <a:lnTo>
                    <a:pt x="102" y="696"/>
                  </a:lnTo>
                  <a:lnTo>
                    <a:pt x="114" y="690"/>
                  </a:lnTo>
                  <a:lnTo>
                    <a:pt x="126" y="708"/>
                  </a:lnTo>
                  <a:lnTo>
                    <a:pt x="150" y="708"/>
                  </a:lnTo>
                  <a:lnTo>
                    <a:pt x="144" y="738"/>
                  </a:lnTo>
                  <a:lnTo>
                    <a:pt x="150" y="738"/>
                  </a:lnTo>
                  <a:lnTo>
                    <a:pt x="150" y="762"/>
                  </a:lnTo>
                  <a:lnTo>
                    <a:pt x="156" y="774"/>
                  </a:lnTo>
                  <a:lnTo>
                    <a:pt x="156" y="786"/>
                  </a:lnTo>
                  <a:lnTo>
                    <a:pt x="174" y="786"/>
                  </a:lnTo>
                  <a:lnTo>
                    <a:pt x="180" y="792"/>
                  </a:lnTo>
                  <a:lnTo>
                    <a:pt x="186" y="804"/>
                  </a:lnTo>
                  <a:lnTo>
                    <a:pt x="192" y="822"/>
                  </a:lnTo>
                  <a:lnTo>
                    <a:pt x="192" y="834"/>
                  </a:lnTo>
                  <a:lnTo>
                    <a:pt x="186" y="840"/>
                  </a:lnTo>
                  <a:lnTo>
                    <a:pt x="180" y="840"/>
                  </a:lnTo>
                  <a:lnTo>
                    <a:pt x="180" y="834"/>
                  </a:lnTo>
                  <a:lnTo>
                    <a:pt x="150" y="834"/>
                  </a:lnTo>
                  <a:lnTo>
                    <a:pt x="138" y="840"/>
                  </a:lnTo>
                  <a:lnTo>
                    <a:pt x="132" y="846"/>
                  </a:lnTo>
                  <a:lnTo>
                    <a:pt x="132" y="852"/>
                  </a:lnTo>
                  <a:lnTo>
                    <a:pt x="126" y="852"/>
                  </a:lnTo>
                  <a:lnTo>
                    <a:pt x="126" y="858"/>
                  </a:lnTo>
                  <a:lnTo>
                    <a:pt x="120" y="864"/>
                  </a:lnTo>
                  <a:lnTo>
                    <a:pt x="108" y="864"/>
                  </a:lnTo>
                  <a:lnTo>
                    <a:pt x="102" y="882"/>
                  </a:lnTo>
                  <a:lnTo>
                    <a:pt x="96" y="888"/>
                  </a:lnTo>
                  <a:lnTo>
                    <a:pt x="96" y="894"/>
                  </a:lnTo>
                  <a:lnTo>
                    <a:pt x="84" y="906"/>
                  </a:lnTo>
                  <a:lnTo>
                    <a:pt x="84" y="936"/>
                  </a:lnTo>
                  <a:lnTo>
                    <a:pt x="90" y="948"/>
                  </a:lnTo>
                  <a:lnTo>
                    <a:pt x="90" y="954"/>
                  </a:lnTo>
                  <a:lnTo>
                    <a:pt x="96" y="948"/>
                  </a:lnTo>
                  <a:lnTo>
                    <a:pt x="108" y="948"/>
                  </a:lnTo>
                  <a:lnTo>
                    <a:pt x="114" y="942"/>
                  </a:lnTo>
                  <a:lnTo>
                    <a:pt x="120" y="942"/>
                  </a:lnTo>
                  <a:lnTo>
                    <a:pt x="126" y="948"/>
                  </a:lnTo>
                  <a:lnTo>
                    <a:pt x="138" y="948"/>
                  </a:lnTo>
                  <a:lnTo>
                    <a:pt x="150" y="954"/>
                  </a:lnTo>
                  <a:lnTo>
                    <a:pt x="174" y="954"/>
                  </a:lnTo>
                  <a:lnTo>
                    <a:pt x="210" y="936"/>
                  </a:lnTo>
                  <a:lnTo>
                    <a:pt x="216" y="930"/>
                  </a:lnTo>
                  <a:lnTo>
                    <a:pt x="222" y="930"/>
                  </a:lnTo>
                  <a:lnTo>
                    <a:pt x="234" y="936"/>
                  </a:lnTo>
                  <a:lnTo>
                    <a:pt x="276" y="936"/>
                  </a:lnTo>
                  <a:lnTo>
                    <a:pt x="288" y="930"/>
                  </a:lnTo>
                  <a:lnTo>
                    <a:pt x="300" y="930"/>
                  </a:lnTo>
                  <a:lnTo>
                    <a:pt x="306" y="924"/>
                  </a:lnTo>
                  <a:lnTo>
                    <a:pt x="312" y="924"/>
                  </a:lnTo>
                  <a:lnTo>
                    <a:pt x="348" y="930"/>
                  </a:lnTo>
                  <a:lnTo>
                    <a:pt x="354" y="924"/>
                  </a:lnTo>
                  <a:lnTo>
                    <a:pt x="366" y="918"/>
                  </a:lnTo>
                  <a:lnTo>
                    <a:pt x="372" y="912"/>
                  </a:lnTo>
                  <a:lnTo>
                    <a:pt x="384" y="912"/>
                  </a:lnTo>
                  <a:lnTo>
                    <a:pt x="396" y="918"/>
                  </a:lnTo>
                  <a:lnTo>
                    <a:pt x="408" y="930"/>
                  </a:lnTo>
                  <a:lnTo>
                    <a:pt x="432" y="978"/>
                  </a:lnTo>
                  <a:lnTo>
                    <a:pt x="444" y="984"/>
                  </a:lnTo>
                  <a:lnTo>
                    <a:pt x="450" y="990"/>
                  </a:lnTo>
                  <a:lnTo>
                    <a:pt x="468" y="996"/>
                  </a:lnTo>
                  <a:lnTo>
                    <a:pt x="486" y="996"/>
                  </a:lnTo>
                  <a:lnTo>
                    <a:pt x="522" y="1008"/>
                  </a:lnTo>
                  <a:lnTo>
                    <a:pt x="540" y="1044"/>
                  </a:lnTo>
                  <a:lnTo>
                    <a:pt x="552" y="1056"/>
                  </a:lnTo>
                  <a:lnTo>
                    <a:pt x="570" y="1056"/>
                  </a:lnTo>
                  <a:lnTo>
                    <a:pt x="588" y="1050"/>
                  </a:lnTo>
                  <a:lnTo>
                    <a:pt x="582" y="1044"/>
                  </a:lnTo>
                  <a:lnTo>
                    <a:pt x="582" y="1032"/>
                  </a:lnTo>
                  <a:lnTo>
                    <a:pt x="594" y="1020"/>
                  </a:lnTo>
                  <a:lnTo>
                    <a:pt x="606" y="1020"/>
                  </a:lnTo>
                  <a:lnTo>
                    <a:pt x="618" y="1026"/>
                  </a:lnTo>
                  <a:lnTo>
                    <a:pt x="624" y="1032"/>
                  </a:lnTo>
                  <a:lnTo>
                    <a:pt x="648" y="1020"/>
                  </a:lnTo>
                  <a:lnTo>
                    <a:pt x="648" y="1026"/>
                  </a:lnTo>
                  <a:lnTo>
                    <a:pt x="654" y="1032"/>
                  </a:lnTo>
                  <a:lnTo>
                    <a:pt x="678" y="1032"/>
                  </a:lnTo>
                  <a:lnTo>
                    <a:pt x="690" y="1020"/>
                  </a:lnTo>
                  <a:lnTo>
                    <a:pt x="702" y="1014"/>
                  </a:lnTo>
                  <a:lnTo>
                    <a:pt x="708" y="1014"/>
                  </a:lnTo>
                  <a:lnTo>
                    <a:pt x="708" y="1026"/>
                  </a:lnTo>
                  <a:lnTo>
                    <a:pt x="714" y="1032"/>
                  </a:lnTo>
                  <a:lnTo>
                    <a:pt x="732" y="1032"/>
                  </a:lnTo>
                  <a:lnTo>
                    <a:pt x="738" y="1026"/>
                  </a:lnTo>
                  <a:lnTo>
                    <a:pt x="750" y="1020"/>
                  </a:lnTo>
                  <a:lnTo>
                    <a:pt x="750" y="996"/>
                  </a:lnTo>
                  <a:lnTo>
                    <a:pt x="744" y="990"/>
                  </a:lnTo>
                  <a:lnTo>
                    <a:pt x="738" y="978"/>
                  </a:lnTo>
                  <a:lnTo>
                    <a:pt x="714" y="936"/>
                  </a:lnTo>
                  <a:lnTo>
                    <a:pt x="714" y="912"/>
                  </a:lnTo>
                  <a:lnTo>
                    <a:pt x="690" y="912"/>
                  </a:lnTo>
                  <a:lnTo>
                    <a:pt x="678" y="900"/>
                  </a:lnTo>
                  <a:lnTo>
                    <a:pt x="672" y="888"/>
                  </a:lnTo>
                  <a:lnTo>
                    <a:pt x="666" y="882"/>
                  </a:lnTo>
                  <a:lnTo>
                    <a:pt x="672" y="852"/>
                  </a:lnTo>
                  <a:lnTo>
                    <a:pt x="672" y="834"/>
                  </a:lnTo>
                  <a:lnTo>
                    <a:pt x="642" y="840"/>
                  </a:lnTo>
                  <a:lnTo>
                    <a:pt x="636" y="840"/>
                  </a:lnTo>
                  <a:lnTo>
                    <a:pt x="624" y="834"/>
                  </a:lnTo>
                  <a:lnTo>
                    <a:pt x="618" y="828"/>
                  </a:lnTo>
                  <a:lnTo>
                    <a:pt x="618" y="804"/>
                  </a:lnTo>
                  <a:lnTo>
                    <a:pt x="624" y="792"/>
                  </a:lnTo>
                  <a:lnTo>
                    <a:pt x="636" y="780"/>
                  </a:lnTo>
                  <a:lnTo>
                    <a:pt x="642" y="768"/>
                  </a:lnTo>
                  <a:lnTo>
                    <a:pt x="648" y="762"/>
                  </a:lnTo>
                  <a:lnTo>
                    <a:pt x="654" y="750"/>
                  </a:lnTo>
                  <a:lnTo>
                    <a:pt x="654" y="744"/>
                  </a:lnTo>
                  <a:lnTo>
                    <a:pt x="666" y="732"/>
                  </a:lnTo>
                  <a:lnTo>
                    <a:pt x="678" y="726"/>
                  </a:lnTo>
                  <a:lnTo>
                    <a:pt x="684" y="726"/>
                  </a:lnTo>
                  <a:lnTo>
                    <a:pt x="690" y="732"/>
                  </a:lnTo>
                  <a:lnTo>
                    <a:pt x="690" y="744"/>
                  </a:lnTo>
                  <a:lnTo>
                    <a:pt x="696" y="750"/>
                  </a:lnTo>
                  <a:lnTo>
                    <a:pt x="702" y="750"/>
                  </a:lnTo>
                  <a:lnTo>
                    <a:pt x="726" y="738"/>
                  </a:lnTo>
                  <a:lnTo>
                    <a:pt x="732" y="732"/>
                  </a:lnTo>
                  <a:lnTo>
                    <a:pt x="738" y="738"/>
                  </a:lnTo>
                  <a:lnTo>
                    <a:pt x="756" y="738"/>
                  </a:lnTo>
                  <a:lnTo>
                    <a:pt x="762" y="732"/>
                  </a:lnTo>
                  <a:lnTo>
                    <a:pt x="768" y="720"/>
                  </a:lnTo>
                  <a:lnTo>
                    <a:pt x="774" y="714"/>
                  </a:lnTo>
                  <a:lnTo>
                    <a:pt x="774" y="708"/>
                  </a:lnTo>
                  <a:lnTo>
                    <a:pt x="792" y="696"/>
                  </a:lnTo>
                  <a:lnTo>
                    <a:pt x="792" y="678"/>
                  </a:lnTo>
                  <a:lnTo>
                    <a:pt x="798" y="672"/>
                  </a:lnTo>
                  <a:lnTo>
                    <a:pt x="798" y="666"/>
                  </a:lnTo>
                  <a:lnTo>
                    <a:pt x="804" y="660"/>
                  </a:lnTo>
                  <a:lnTo>
                    <a:pt x="828" y="648"/>
                  </a:lnTo>
                  <a:lnTo>
                    <a:pt x="840" y="636"/>
                  </a:lnTo>
                  <a:lnTo>
                    <a:pt x="846" y="618"/>
                  </a:lnTo>
                  <a:lnTo>
                    <a:pt x="846" y="606"/>
                  </a:lnTo>
                  <a:lnTo>
                    <a:pt x="852" y="588"/>
                  </a:lnTo>
                  <a:lnTo>
                    <a:pt x="852" y="576"/>
                  </a:lnTo>
                  <a:lnTo>
                    <a:pt x="858" y="570"/>
                  </a:lnTo>
                  <a:lnTo>
                    <a:pt x="870" y="564"/>
                  </a:lnTo>
                  <a:lnTo>
                    <a:pt x="876" y="558"/>
                  </a:lnTo>
                  <a:lnTo>
                    <a:pt x="888" y="558"/>
                  </a:lnTo>
                  <a:lnTo>
                    <a:pt x="870" y="534"/>
                  </a:lnTo>
                  <a:lnTo>
                    <a:pt x="894" y="498"/>
                  </a:lnTo>
                  <a:lnTo>
                    <a:pt x="924" y="480"/>
                  </a:lnTo>
                  <a:lnTo>
                    <a:pt x="924" y="474"/>
                  </a:lnTo>
                  <a:lnTo>
                    <a:pt x="912" y="462"/>
                  </a:lnTo>
                  <a:lnTo>
                    <a:pt x="906" y="450"/>
                  </a:lnTo>
                  <a:lnTo>
                    <a:pt x="906" y="414"/>
                  </a:lnTo>
                  <a:lnTo>
                    <a:pt x="912" y="408"/>
                  </a:lnTo>
                  <a:lnTo>
                    <a:pt x="924" y="408"/>
                  </a:lnTo>
                  <a:lnTo>
                    <a:pt x="948" y="396"/>
                  </a:lnTo>
                  <a:lnTo>
                    <a:pt x="954" y="390"/>
                  </a:lnTo>
                  <a:lnTo>
                    <a:pt x="954" y="384"/>
                  </a:lnTo>
                  <a:lnTo>
                    <a:pt x="948" y="378"/>
                  </a:lnTo>
                  <a:lnTo>
                    <a:pt x="936" y="372"/>
                  </a:lnTo>
                  <a:lnTo>
                    <a:pt x="900" y="372"/>
                  </a:lnTo>
                  <a:lnTo>
                    <a:pt x="894" y="336"/>
                  </a:lnTo>
                  <a:lnTo>
                    <a:pt x="876" y="336"/>
                  </a:lnTo>
                  <a:lnTo>
                    <a:pt x="864" y="318"/>
                  </a:lnTo>
                  <a:lnTo>
                    <a:pt x="846" y="318"/>
                  </a:lnTo>
                  <a:lnTo>
                    <a:pt x="846" y="306"/>
                  </a:lnTo>
                  <a:lnTo>
                    <a:pt x="852" y="294"/>
                  </a:lnTo>
                  <a:lnTo>
                    <a:pt x="852" y="288"/>
                  </a:lnTo>
                  <a:lnTo>
                    <a:pt x="846" y="288"/>
                  </a:lnTo>
                  <a:lnTo>
                    <a:pt x="834" y="276"/>
                  </a:lnTo>
                  <a:lnTo>
                    <a:pt x="834" y="270"/>
                  </a:lnTo>
                  <a:lnTo>
                    <a:pt x="840" y="264"/>
                  </a:lnTo>
                  <a:lnTo>
                    <a:pt x="846" y="252"/>
                  </a:lnTo>
                  <a:lnTo>
                    <a:pt x="852" y="246"/>
                  </a:lnTo>
                  <a:lnTo>
                    <a:pt x="822" y="240"/>
                  </a:lnTo>
                  <a:lnTo>
                    <a:pt x="828" y="228"/>
                  </a:lnTo>
                  <a:lnTo>
                    <a:pt x="804" y="210"/>
                  </a:lnTo>
                  <a:lnTo>
                    <a:pt x="804" y="204"/>
                  </a:lnTo>
                  <a:lnTo>
                    <a:pt x="810" y="192"/>
                  </a:lnTo>
                  <a:lnTo>
                    <a:pt x="834" y="180"/>
                  </a:lnTo>
                  <a:lnTo>
                    <a:pt x="876" y="180"/>
                  </a:lnTo>
                  <a:lnTo>
                    <a:pt x="894" y="186"/>
                  </a:lnTo>
                  <a:lnTo>
                    <a:pt x="912" y="186"/>
                  </a:lnTo>
                  <a:lnTo>
                    <a:pt x="918" y="192"/>
                  </a:lnTo>
                  <a:lnTo>
                    <a:pt x="918" y="204"/>
                  </a:lnTo>
                  <a:lnTo>
                    <a:pt x="930" y="204"/>
                  </a:lnTo>
                  <a:lnTo>
                    <a:pt x="942" y="198"/>
                  </a:lnTo>
                  <a:lnTo>
                    <a:pt x="948" y="192"/>
                  </a:lnTo>
                  <a:lnTo>
                    <a:pt x="960" y="186"/>
                  </a:lnTo>
                  <a:lnTo>
                    <a:pt x="966" y="180"/>
                  </a:lnTo>
                  <a:lnTo>
                    <a:pt x="972" y="186"/>
                  </a:lnTo>
                  <a:lnTo>
                    <a:pt x="978" y="180"/>
                  </a:lnTo>
                  <a:lnTo>
                    <a:pt x="1002" y="180"/>
                  </a:lnTo>
                  <a:lnTo>
                    <a:pt x="1002" y="162"/>
                  </a:lnTo>
                  <a:lnTo>
                    <a:pt x="1026" y="156"/>
                  </a:lnTo>
                  <a:lnTo>
                    <a:pt x="1050" y="120"/>
                  </a:lnTo>
                  <a:lnTo>
                    <a:pt x="1008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9" name="Cameroon"/>
            <p:cNvSpPr>
              <a:spLocks/>
            </p:cNvSpPr>
            <p:nvPr/>
          </p:nvSpPr>
          <p:spPr bwMode="gray">
            <a:xfrm>
              <a:off x="4449763" y="3946674"/>
              <a:ext cx="219075" cy="373063"/>
            </a:xfrm>
            <a:custGeom>
              <a:avLst/>
              <a:gdLst>
                <a:gd name="T0" fmla="*/ 2147483647 w 546"/>
                <a:gd name="T1" fmla="*/ 0 h 924"/>
                <a:gd name="T2" fmla="*/ 2147483647 w 546"/>
                <a:gd name="T3" fmla="*/ 2147483647 h 924"/>
                <a:gd name="T4" fmla="*/ 2147483647 w 546"/>
                <a:gd name="T5" fmla="*/ 2147483647 h 924"/>
                <a:gd name="T6" fmla="*/ 2147483647 w 546"/>
                <a:gd name="T7" fmla="*/ 2147483647 h 924"/>
                <a:gd name="T8" fmla="*/ 2147483647 w 546"/>
                <a:gd name="T9" fmla="*/ 2147483647 h 924"/>
                <a:gd name="T10" fmla="*/ 2147483647 w 546"/>
                <a:gd name="T11" fmla="*/ 2147483647 h 924"/>
                <a:gd name="T12" fmla="*/ 2147483647 w 546"/>
                <a:gd name="T13" fmla="*/ 2147483647 h 924"/>
                <a:gd name="T14" fmla="*/ 2147483647 w 546"/>
                <a:gd name="T15" fmla="*/ 2147483647 h 924"/>
                <a:gd name="T16" fmla="*/ 2147483647 w 546"/>
                <a:gd name="T17" fmla="*/ 2147483647 h 924"/>
                <a:gd name="T18" fmla="*/ 2147483647 w 546"/>
                <a:gd name="T19" fmla="*/ 2147483647 h 924"/>
                <a:gd name="T20" fmla="*/ 2147483647 w 546"/>
                <a:gd name="T21" fmla="*/ 2147483647 h 924"/>
                <a:gd name="T22" fmla="*/ 2147483647 w 546"/>
                <a:gd name="T23" fmla="*/ 2147483647 h 924"/>
                <a:gd name="T24" fmla="*/ 2147483647 w 546"/>
                <a:gd name="T25" fmla="*/ 2147483647 h 924"/>
                <a:gd name="T26" fmla="*/ 2147483647 w 546"/>
                <a:gd name="T27" fmla="*/ 2147483647 h 924"/>
                <a:gd name="T28" fmla="*/ 2147483647 w 546"/>
                <a:gd name="T29" fmla="*/ 2147483647 h 924"/>
                <a:gd name="T30" fmla="*/ 2147483647 w 546"/>
                <a:gd name="T31" fmla="*/ 2147483647 h 924"/>
                <a:gd name="T32" fmla="*/ 2147483647 w 546"/>
                <a:gd name="T33" fmla="*/ 2147483647 h 924"/>
                <a:gd name="T34" fmla="*/ 2147483647 w 546"/>
                <a:gd name="T35" fmla="*/ 2147483647 h 924"/>
                <a:gd name="T36" fmla="*/ 2147483647 w 546"/>
                <a:gd name="T37" fmla="*/ 2147483647 h 924"/>
                <a:gd name="T38" fmla="*/ 2147483647 w 546"/>
                <a:gd name="T39" fmla="*/ 2147483647 h 924"/>
                <a:gd name="T40" fmla="*/ 2147483647 w 546"/>
                <a:gd name="T41" fmla="*/ 2147483647 h 924"/>
                <a:gd name="T42" fmla="*/ 2147483647 w 546"/>
                <a:gd name="T43" fmla="*/ 2147483647 h 924"/>
                <a:gd name="T44" fmla="*/ 2147483647 w 546"/>
                <a:gd name="T45" fmla="*/ 2147483647 h 924"/>
                <a:gd name="T46" fmla="*/ 2147483647 w 546"/>
                <a:gd name="T47" fmla="*/ 2147483647 h 924"/>
                <a:gd name="T48" fmla="*/ 2147483647 w 546"/>
                <a:gd name="T49" fmla="*/ 2147483647 h 924"/>
                <a:gd name="T50" fmla="*/ 2147483647 w 546"/>
                <a:gd name="T51" fmla="*/ 2147483647 h 924"/>
                <a:gd name="T52" fmla="*/ 2147483647 w 546"/>
                <a:gd name="T53" fmla="*/ 2147483647 h 924"/>
                <a:gd name="T54" fmla="*/ 2147483647 w 546"/>
                <a:gd name="T55" fmla="*/ 2147483647 h 924"/>
                <a:gd name="T56" fmla="*/ 2147483647 w 546"/>
                <a:gd name="T57" fmla="*/ 2147483647 h 924"/>
                <a:gd name="T58" fmla="*/ 2147483647 w 546"/>
                <a:gd name="T59" fmla="*/ 2147483647 h 924"/>
                <a:gd name="T60" fmla="*/ 2147483647 w 546"/>
                <a:gd name="T61" fmla="*/ 2147483647 h 924"/>
                <a:gd name="T62" fmla="*/ 2147483647 w 546"/>
                <a:gd name="T63" fmla="*/ 2147483647 h 924"/>
                <a:gd name="T64" fmla="*/ 2147483647 w 546"/>
                <a:gd name="T65" fmla="*/ 2147483647 h 924"/>
                <a:gd name="T66" fmla="*/ 2147483647 w 546"/>
                <a:gd name="T67" fmla="*/ 2147483647 h 924"/>
                <a:gd name="T68" fmla="*/ 2147483647 w 546"/>
                <a:gd name="T69" fmla="*/ 2147483647 h 924"/>
                <a:gd name="T70" fmla="*/ 2147483647 w 546"/>
                <a:gd name="T71" fmla="*/ 2147483647 h 924"/>
                <a:gd name="T72" fmla="*/ 2147483647 w 546"/>
                <a:gd name="T73" fmla="*/ 2147483647 h 924"/>
                <a:gd name="T74" fmla="*/ 2147483647 w 546"/>
                <a:gd name="T75" fmla="*/ 2147483647 h 924"/>
                <a:gd name="T76" fmla="*/ 2147483647 w 546"/>
                <a:gd name="T77" fmla="*/ 2147483647 h 924"/>
                <a:gd name="T78" fmla="*/ 2147483647 w 546"/>
                <a:gd name="T79" fmla="*/ 2147483647 h 924"/>
                <a:gd name="T80" fmla="*/ 2147483647 w 546"/>
                <a:gd name="T81" fmla="*/ 2147483647 h 924"/>
                <a:gd name="T82" fmla="*/ 2147483647 w 546"/>
                <a:gd name="T83" fmla="*/ 2147483647 h 924"/>
                <a:gd name="T84" fmla="*/ 2147483647 w 546"/>
                <a:gd name="T85" fmla="*/ 2147483647 h 924"/>
                <a:gd name="T86" fmla="*/ 2147483647 w 546"/>
                <a:gd name="T87" fmla="*/ 2147483647 h 924"/>
                <a:gd name="T88" fmla="*/ 2147483647 w 546"/>
                <a:gd name="T89" fmla="*/ 2147483647 h 924"/>
                <a:gd name="T90" fmla="*/ 2147483647 w 546"/>
                <a:gd name="T91" fmla="*/ 2147483647 h 924"/>
                <a:gd name="T92" fmla="*/ 2147483647 w 546"/>
                <a:gd name="T93" fmla="*/ 2147483647 h 924"/>
                <a:gd name="T94" fmla="*/ 2147483647 w 546"/>
                <a:gd name="T95" fmla="*/ 2147483647 h 924"/>
                <a:gd name="T96" fmla="*/ 2147483647 w 546"/>
                <a:gd name="T97" fmla="*/ 2147483647 h 924"/>
                <a:gd name="T98" fmla="*/ 2147483647 w 546"/>
                <a:gd name="T99" fmla="*/ 2147483647 h 924"/>
                <a:gd name="T100" fmla="*/ 2147483647 w 546"/>
                <a:gd name="T101" fmla="*/ 2147483647 h 924"/>
                <a:gd name="T102" fmla="*/ 2147483647 w 546"/>
                <a:gd name="T103" fmla="*/ 2147483647 h 924"/>
                <a:gd name="T104" fmla="*/ 2147483647 w 546"/>
                <a:gd name="T105" fmla="*/ 2147483647 h 924"/>
                <a:gd name="T106" fmla="*/ 2147483647 w 546"/>
                <a:gd name="T107" fmla="*/ 2147483647 h 924"/>
                <a:gd name="T108" fmla="*/ 2147483647 w 546"/>
                <a:gd name="T109" fmla="*/ 2147483647 h 924"/>
                <a:gd name="T110" fmla="*/ 2147483647 w 546"/>
                <a:gd name="T111" fmla="*/ 2147483647 h 9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46"/>
                <a:gd name="T169" fmla="*/ 0 h 924"/>
                <a:gd name="T170" fmla="*/ 546 w 546"/>
                <a:gd name="T171" fmla="*/ 924 h 92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46" h="924">
                  <a:moveTo>
                    <a:pt x="420" y="30"/>
                  </a:moveTo>
                  <a:lnTo>
                    <a:pt x="414" y="18"/>
                  </a:lnTo>
                  <a:lnTo>
                    <a:pt x="414" y="0"/>
                  </a:lnTo>
                  <a:lnTo>
                    <a:pt x="390" y="6"/>
                  </a:lnTo>
                  <a:lnTo>
                    <a:pt x="390" y="54"/>
                  </a:lnTo>
                  <a:lnTo>
                    <a:pt x="396" y="60"/>
                  </a:lnTo>
                  <a:lnTo>
                    <a:pt x="396" y="66"/>
                  </a:lnTo>
                  <a:lnTo>
                    <a:pt x="426" y="66"/>
                  </a:lnTo>
                  <a:lnTo>
                    <a:pt x="426" y="96"/>
                  </a:lnTo>
                  <a:lnTo>
                    <a:pt x="420" y="102"/>
                  </a:lnTo>
                  <a:lnTo>
                    <a:pt x="420" y="108"/>
                  </a:lnTo>
                  <a:lnTo>
                    <a:pt x="426" y="114"/>
                  </a:lnTo>
                  <a:lnTo>
                    <a:pt x="426" y="126"/>
                  </a:lnTo>
                  <a:lnTo>
                    <a:pt x="408" y="144"/>
                  </a:lnTo>
                  <a:lnTo>
                    <a:pt x="396" y="150"/>
                  </a:lnTo>
                  <a:lnTo>
                    <a:pt x="384" y="150"/>
                  </a:lnTo>
                  <a:lnTo>
                    <a:pt x="384" y="156"/>
                  </a:lnTo>
                  <a:lnTo>
                    <a:pt x="378" y="162"/>
                  </a:lnTo>
                  <a:lnTo>
                    <a:pt x="378" y="168"/>
                  </a:lnTo>
                  <a:lnTo>
                    <a:pt x="372" y="174"/>
                  </a:lnTo>
                  <a:lnTo>
                    <a:pt x="372" y="180"/>
                  </a:lnTo>
                  <a:lnTo>
                    <a:pt x="360" y="192"/>
                  </a:lnTo>
                  <a:lnTo>
                    <a:pt x="354" y="204"/>
                  </a:lnTo>
                  <a:lnTo>
                    <a:pt x="348" y="234"/>
                  </a:lnTo>
                  <a:lnTo>
                    <a:pt x="342" y="240"/>
                  </a:lnTo>
                  <a:lnTo>
                    <a:pt x="342" y="270"/>
                  </a:lnTo>
                  <a:lnTo>
                    <a:pt x="336" y="288"/>
                  </a:lnTo>
                  <a:lnTo>
                    <a:pt x="330" y="294"/>
                  </a:lnTo>
                  <a:lnTo>
                    <a:pt x="312" y="294"/>
                  </a:lnTo>
                  <a:lnTo>
                    <a:pt x="312" y="324"/>
                  </a:lnTo>
                  <a:lnTo>
                    <a:pt x="306" y="342"/>
                  </a:lnTo>
                  <a:lnTo>
                    <a:pt x="306" y="354"/>
                  </a:lnTo>
                  <a:lnTo>
                    <a:pt x="300" y="360"/>
                  </a:lnTo>
                  <a:lnTo>
                    <a:pt x="288" y="366"/>
                  </a:lnTo>
                  <a:lnTo>
                    <a:pt x="282" y="372"/>
                  </a:lnTo>
                  <a:lnTo>
                    <a:pt x="270" y="378"/>
                  </a:lnTo>
                  <a:lnTo>
                    <a:pt x="258" y="426"/>
                  </a:lnTo>
                  <a:lnTo>
                    <a:pt x="234" y="456"/>
                  </a:lnTo>
                  <a:lnTo>
                    <a:pt x="234" y="486"/>
                  </a:lnTo>
                  <a:lnTo>
                    <a:pt x="228" y="492"/>
                  </a:lnTo>
                  <a:lnTo>
                    <a:pt x="216" y="498"/>
                  </a:lnTo>
                  <a:lnTo>
                    <a:pt x="210" y="510"/>
                  </a:lnTo>
                  <a:lnTo>
                    <a:pt x="210" y="522"/>
                  </a:lnTo>
                  <a:lnTo>
                    <a:pt x="192" y="540"/>
                  </a:lnTo>
                  <a:lnTo>
                    <a:pt x="186" y="540"/>
                  </a:lnTo>
                  <a:lnTo>
                    <a:pt x="180" y="534"/>
                  </a:lnTo>
                  <a:lnTo>
                    <a:pt x="174" y="522"/>
                  </a:lnTo>
                  <a:lnTo>
                    <a:pt x="174" y="516"/>
                  </a:lnTo>
                  <a:lnTo>
                    <a:pt x="168" y="504"/>
                  </a:lnTo>
                  <a:lnTo>
                    <a:pt x="156" y="492"/>
                  </a:lnTo>
                  <a:lnTo>
                    <a:pt x="150" y="480"/>
                  </a:lnTo>
                  <a:lnTo>
                    <a:pt x="138" y="480"/>
                  </a:lnTo>
                  <a:lnTo>
                    <a:pt x="144" y="486"/>
                  </a:lnTo>
                  <a:lnTo>
                    <a:pt x="144" y="498"/>
                  </a:lnTo>
                  <a:lnTo>
                    <a:pt x="138" y="504"/>
                  </a:lnTo>
                  <a:lnTo>
                    <a:pt x="132" y="504"/>
                  </a:lnTo>
                  <a:lnTo>
                    <a:pt x="120" y="498"/>
                  </a:lnTo>
                  <a:lnTo>
                    <a:pt x="114" y="492"/>
                  </a:lnTo>
                  <a:lnTo>
                    <a:pt x="108" y="492"/>
                  </a:lnTo>
                  <a:lnTo>
                    <a:pt x="102" y="498"/>
                  </a:lnTo>
                  <a:lnTo>
                    <a:pt x="90" y="522"/>
                  </a:lnTo>
                  <a:lnTo>
                    <a:pt x="84" y="528"/>
                  </a:lnTo>
                  <a:lnTo>
                    <a:pt x="84" y="534"/>
                  </a:lnTo>
                  <a:lnTo>
                    <a:pt x="18" y="588"/>
                  </a:lnTo>
                  <a:lnTo>
                    <a:pt x="18" y="642"/>
                  </a:lnTo>
                  <a:lnTo>
                    <a:pt x="12" y="654"/>
                  </a:lnTo>
                  <a:lnTo>
                    <a:pt x="12" y="666"/>
                  </a:lnTo>
                  <a:lnTo>
                    <a:pt x="6" y="672"/>
                  </a:lnTo>
                  <a:lnTo>
                    <a:pt x="6" y="678"/>
                  </a:lnTo>
                  <a:lnTo>
                    <a:pt x="0" y="690"/>
                  </a:lnTo>
                  <a:lnTo>
                    <a:pt x="24" y="684"/>
                  </a:lnTo>
                  <a:lnTo>
                    <a:pt x="24" y="708"/>
                  </a:lnTo>
                  <a:lnTo>
                    <a:pt x="36" y="732"/>
                  </a:lnTo>
                  <a:lnTo>
                    <a:pt x="60" y="744"/>
                  </a:lnTo>
                  <a:lnTo>
                    <a:pt x="66" y="750"/>
                  </a:lnTo>
                  <a:lnTo>
                    <a:pt x="84" y="726"/>
                  </a:lnTo>
                  <a:lnTo>
                    <a:pt x="66" y="756"/>
                  </a:lnTo>
                  <a:lnTo>
                    <a:pt x="84" y="786"/>
                  </a:lnTo>
                  <a:lnTo>
                    <a:pt x="102" y="792"/>
                  </a:lnTo>
                  <a:lnTo>
                    <a:pt x="102" y="840"/>
                  </a:lnTo>
                  <a:lnTo>
                    <a:pt x="90" y="840"/>
                  </a:lnTo>
                  <a:lnTo>
                    <a:pt x="90" y="870"/>
                  </a:lnTo>
                  <a:lnTo>
                    <a:pt x="102" y="882"/>
                  </a:lnTo>
                  <a:lnTo>
                    <a:pt x="198" y="882"/>
                  </a:lnTo>
                  <a:lnTo>
                    <a:pt x="216" y="864"/>
                  </a:lnTo>
                  <a:lnTo>
                    <a:pt x="228" y="882"/>
                  </a:lnTo>
                  <a:lnTo>
                    <a:pt x="258" y="882"/>
                  </a:lnTo>
                  <a:lnTo>
                    <a:pt x="270" y="870"/>
                  </a:lnTo>
                  <a:lnTo>
                    <a:pt x="276" y="870"/>
                  </a:lnTo>
                  <a:lnTo>
                    <a:pt x="288" y="876"/>
                  </a:lnTo>
                  <a:lnTo>
                    <a:pt x="294" y="876"/>
                  </a:lnTo>
                  <a:lnTo>
                    <a:pt x="342" y="870"/>
                  </a:lnTo>
                  <a:lnTo>
                    <a:pt x="342" y="888"/>
                  </a:lnTo>
                  <a:lnTo>
                    <a:pt x="372" y="888"/>
                  </a:lnTo>
                  <a:lnTo>
                    <a:pt x="390" y="882"/>
                  </a:lnTo>
                  <a:lnTo>
                    <a:pt x="438" y="882"/>
                  </a:lnTo>
                  <a:lnTo>
                    <a:pt x="450" y="888"/>
                  </a:lnTo>
                  <a:lnTo>
                    <a:pt x="456" y="894"/>
                  </a:lnTo>
                  <a:lnTo>
                    <a:pt x="468" y="894"/>
                  </a:lnTo>
                  <a:lnTo>
                    <a:pt x="474" y="900"/>
                  </a:lnTo>
                  <a:lnTo>
                    <a:pt x="510" y="900"/>
                  </a:lnTo>
                  <a:lnTo>
                    <a:pt x="534" y="924"/>
                  </a:lnTo>
                  <a:lnTo>
                    <a:pt x="540" y="882"/>
                  </a:lnTo>
                  <a:lnTo>
                    <a:pt x="546" y="876"/>
                  </a:lnTo>
                  <a:lnTo>
                    <a:pt x="534" y="864"/>
                  </a:lnTo>
                  <a:lnTo>
                    <a:pt x="534" y="834"/>
                  </a:lnTo>
                  <a:lnTo>
                    <a:pt x="528" y="816"/>
                  </a:lnTo>
                  <a:lnTo>
                    <a:pt x="516" y="810"/>
                  </a:lnTo>
                  <a:lnTo>
                    <a:pt x="510" y="798"/>
                  </a:lnTo>
                  <a:lnTo>
                    <a:pt x="498" y="792"/>
                  </a:lnTo>
                  <a:lnTo>
                    <a:pt x="486" y="780"/>
                  </a:lnTo>
                  <a:lnTo>
                    <a:pt x="474" y="756"/>
                  </a:lnTo>
                  <a:lnTo>
                    <a:pt x="468" y="750"/>
                  </a:lnTo>
                  <a:lnTo>
                    <a:pt x="468" y="708"/>
                  </a:lnTo>
                  <a:lnTo>
                    <a:pt x="462" y="708"/>
                  </a:lnTo>
                  <a:lnTo>
                    <a:pt x="444" y="690"/>
                  </a:lnTo>
                  <a:lnTo>
                    <a:pt x="438" y="690"/>
                  </a:lnTo>
                  <a:lnTo>
                    <a:pt x="438" y="642"/>
                  </a:lnTo>
                  <a:lnTo>
                    <a:pt x="420" y="630"/>
                  </a:lnTo>
                  <a:lnTo>
                    <a:pt x="432" y="618"/>
                  </a:lnTo>
                  <a:lnTo>
                    <a:pt x="432" y="582"/>
                  </a:lnTo>
                  <a:lnTo>
                    <a:pt x="426" y="582"/>
                  </a:lnTo>
                  <a:lnTo>
                    <a:pt x="414" y="576"/>
                  </a:lnTo>
                  <a:lnTo>
                    <a:pt x="414" y="570"/>
                  </a:lnTo>
                  <a:lnTo>
                    <a:pt x="426" y="558"/>
                  </a:lnTo>
                  <a:lnTo>
                    <a:pt x="438" y="552"/>
                  </a:lnTo>
                  <a:lnTo>
                    <a:pt x="444" y="546"/>
                  </a:lnTo>
                  <a:lnTo>
                    <a:pt x="450" y="546"/>
                  </a:lnTo>
                  <a:lnTo>
                    <a:pt x="456" y="510"/>
                  </a:lnTo>
                  <a:lnTo>
                    <a:pt x="462" y="510"/>
                  </a:lnTo>
                  <a:lnTo>
                    <a:pt x="468" y="498"/>
                  </a:lnTo>
                  <a:lnTo>
                    <a:pt x="468" y="480"/>
                  </a:lnTo>
                  <a:lnTo>
                    <a:pt x="474" y="474"/>
                  </a:lnTo>
                  <a:lnTo>
                    <a:pt x="480" y="462"/>
                  </a:lnTo>
                  <a:lnTo>
                    <a:pt x="492" y="450"/>
                  </a:lnTo>
                  <a:lnTo>
                    <a:pt x="498" y="450"/>
                  </a:lnTo>
                  <a:lnTo>
                    <a:pt x="498" y="438"/>
                  </a:lnTo>
                  <a:lnTo>
                    <a:pt x="492" y="420"/>
                  </a:lnTo>
                  <a:lnTo>
                    <a:pt x="486" y="408"/>
                  </a:lnTo>
                  <a:lnTo>
                    <a:pt x="486" y="390"/>
                  </a:lnTo>
                  <a:lnTo>
                    <a:pt x="474" y="366"/>
                  </a:lnTo>
                  <a:lnTo>
                    <a:pt x="462" y="354"/>
                  </a:lnTo>
                  <a:lnTo>
                    <a:pt x="450" y="348"/>
                  </a:lnTo>
                  <a:lnTo>
                    <a:pt x="432" y="336"/>
                  </a:lnTo>
                  <a:lnTo>
                    <a:pt x="420" y="324"/>
                  </a:lnTo>
                  <a:lnTo>
                    <a:pt x="414" y="312"/>
                  </a:lnTo>
                  <a:lnTo>
                    <a:pt x="402" y="300"/>
                  </a:lnTo>
                  <a:lnTo>
                    <a:pt x="390" y="276"/>
                  </a:lnTo>
                  <a:lnTo>
                    <a:pt x="390" y="264"/>
                  </a:lnTo>
                  <a:lnTo>
                    <a:pt x="396" y="258"/>
                  </a:lnTo>
                  <a:lnTo>
                    <a:pt x="408" y="252"/>
                  </a:lnTo>
                  <a:lnTo>
                    <a:pt x="504" y="252"/>
                  </a:lnTo>
                  <a:lnTo>
                    <a:pt x="486" y="234"/>
                  </a:lnTo>
                  <a:lnTo>
                    <a:pt x="480" y="222"/>
                  </a:lnTo>
                  <a:lnTo>
                    <a:pt x="468" y="216"/>
                  </a:lnTo>
                  <a:lnTo>
                    <a:pt x="462" y="204"/>
                  </a:lnTo>
                  <a:lnTo>
                    <a:pt x="462" y="186"/>
                  </a:lnTo>
                  <a:lnTo>
                    <a:pt x="456" y="168"/>
                  </a:lnTo>
                  <a:lnTo>
                    <a:pt x="456" y="132"/>
                  </a:lnTo>
                  <a:lnTo>
                    <a:pt x="462" y="132"/>
                  </a:lnTo>
                  <a:lnTo>
                    <a:pt x="462" y="96"/>
                  </a:lnTo>
                  <a:lnTo>
                    <a:pt x="456" y="84"/>
                  </a:lnTo>
                  <a:lnTo>
                    <a:pt x="444" y="78"/>
                  </a:lnTo>
                  <a:lnTo>
                    <a:pt x="450" y="42"/>
                  </a:lnTo>
                  <a:lnTo>
                    <a:pt x="444" y="42"/>
                  </a:lnTo>
                  <a:lnTo>
                    <a:pt x="438" y="36"/>
                  </a:lnTo>
                  <a:lnTo>
                    <a:pt x="426" y="36"/>
                  </a:lnTo>
                  <a:lnTo>
                    <a:pt x="420" y="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0" name="Zambia"/>
            <p:cNvSpPr>
              <a:spLocks/>
            </p:cNvSpPr>
            <p:nvPr/>
          </p:nvSpPr>
          <p:spPr bwMode="gray">
            <a:xfrm>
              <a:off x="4832350" y="4637237"/>
              <a:ext cx="334963" cy="322262"/>
            </a:xfrm>
            <a:custGeom>
              <a:avLst/>
              <a:gdLst>
                <a:gd name="T0" fmla="*/ 2147483647 w 834"/>
                <a:gd name="T1" fmla="*/ 2147483647 h 798"/>
                <a:gd name="T2" fmla="*/ 2147483647 w 834"/>
                <a:gd name="T3" fmla="*/ 2147483647 h 798"/>
                <a:gd name="T4" fmla="*/ 2147483647 w 834"/>
                <a:gd name="T5" fmla="*/ 2147483647 h 798"/>
                <a:gd name="T6" fmla="*/ 2147483647 w 834"/>
                <a:gd name="T7" fmla="*/ 2147483647 h 798"/>
                <a:gd name="T8" fmla="*/ 2147483647 w 834"/>
                <a:gd name="T9" fmla="*/ 2147483647 h 798"/>
                <a:gd name="T10" fmla="*/ 2147483647 w 834"/>
                <a:gd name="T11" fmla="*/ 2147483647 h 798"/>
                <a:gd name="T12" fmla="*/ 2147483647 w 834"/>
                <a:gd name="T13" fmla="*/ 2147483647 h 798"/>
                <a:gd name="T14" fmla="*/ 2147483647 w 834"/>
                <a:gd name="T15" fmla="*/ 2147483647 h 798"/>
                <a:gd name="T16" fmla="*/ 2147483647 w 834"/>
                <a:gd name="T17" fmla="*/ 2147483647 h 798"/>
                <a:gd name="T18" fmla="*/ 2147483647 w 834"/>
                <a:gd name="T19" fmla="*/ 2147483647 h 798"/>
                <a:gd name="T20" fmla="*/ 2147483647 w 834"/>
                <a:gd name="T21" fmla="*/ 2147483647 h 798"/>
                <a:gd name="T22" fmla="*/ 2147483647 w 834"/>
                <a:gd name="T23" fmla="*/ 2147483647 h 798"/>
                <a:gd name="T24" fmla="*/ 2147483647 w 834"/>
                <a:gd name="T25" fmla="*/ 2147483647 h 798"/>
                <a:gd name="T26" fmla="*/ 2147483647 w 834"/>
                <a:gd name="T27" fmla="*/ 2147483647 h 798"/>
                <a:gd name="T28" fmla="*/ 2147483647 w 834"/>
                <a:gd name="T29" fmla="*/ 2147483647 h 798"/>
                <a:gd name="T30" fmla="*/ 2147483647 w 834"/>
                <a:gd name="T31" fmla="*/ 2147483647 h 798"/>
                <a:gd name="T32" fmla="*/ 2147483647 w 834"/>
                <a:gd name="T33" fmla="*/ 2147483647 h 798"/>
                <a:gd name="T34" fmla="*/ 2147483647 w 834"/>
                <a:gd name="T35" fmla="*/ 2147483647 h 798"/>
                <a:gd name="T36" fmla="*/ 2147483647 w 834"/>
                <a:gd name="T37" fmla="*/ 2147483647 h 798"/>
                <a:gd name="T38" fmla="*/ 2147483647 w 834"/>
                <a:gd name="T39" fmla="*/ 2147483647 h 798"/>
                <a:gd name="T40" fmla="*/ 2147483647 w 834"/>
                <a:gd name="T41" fmla="*/ 2147483647 h 798"/>
                <a:gd name="T42" fmla="*/ 2147483647 w 834"/>
                <a:gd name="T43" fmla="*/ 2147483647 h 798"/>
                <a:gd name="T44" fmla="*/ 2147483647 w 834"/>
                <a:gd name="T45" fmla="*/ 2147483647 h 798"/>
                <a:gd name="T46" fmla="*/ 2147483647 w 834"/>
                <a:gd name="T47" fmla="*/ 2147483647 h 798"/>
                <a:gd name="T48" fmla="*/ 2147483647 w 834"/>
                <a:gd name="T49" fmla="*/ 2147483647 h 798"/>
                <a:gd name="T50" fmla="*/ 2147483647 w 834"/>
                <a:gd name="T51" fmla="*/ 2147483647 h 798"/>
                <a:gd name="T52" fmla="*/ 2147483647 w 834"/>
                <a:gd name="T53" fmla="*/ 2147483647 h 798"/>
                <a:gd name="T54" fmla="*/ 2147483647 w 834"/>
                <a:gd name="T55" fmla="*/ 2147483647 h 798"/>
                <a:gd name="T56" fmla="*/ 2147483647 w 834"/>
                <a:gd name="T57" fmla="*/ 2147483647 h 798"/>
                <a:gd name="T58" fmla="*/ 2147483647 w 834"/>
                <a:gd name="T59" fmla="*/ 2147483647 h 798"/>
                <a:gd name="T60" fmla="*/ 2147483647 w 834"/>
                <a:gd name="T61" fmla="*/ 2147483647 h 798"/>
                <a:gd name="T62" fmla="*/ 2147483647 w 834"/>
                <a:gd name="T63" fmla="*/ 2147483647 h 798"/>
                <a:gd name="T64" fmla="*/ 2147483647 w 834"/>
                <a:gd name="T65" fmla="*/ 2147483647 h 798"/>
                <a:gd name="T66" fmla="*/ 2147483647 w 834"/>
                <a:gd name="T67" fmla="*/ 2147483647 h 798"/>
                <a:gd name="T68" fmla="*/ 2147483647 w 834"/>
                <a:gd name="T69" fmla="*/ 2147483647 h 798"/>
                <a:gd name="T70" fmla="*/ 2147483647 w 834"/>
                <a:gd name="T71" fmla="*/ 2147483647 h 798"/>
                <a:gd name="T72" fmla="*/ 2147483647 w 834"/>
                <a:gd name="T73" fmla="*/ 2147483647 h 798"/>
                <a:gd name="T74" fmla="*/ 2147483647 w 834"/>
                <a:gd name="T75" fmla="*/ 2147483647 h 798"/>
                <a:gd name="T76" fmla="*/ 2147483647 w 834"/>
                <a:gd name="T77" fmla="*/ 2147483647 h 798"/>
                <a:gd name="T78" fmla="*/ 2147483647 w 834"/>
                <a:gd name="T79" fmla="*/ 2147483647 h 798"/>
                <a:gd name="T80" fmla="*/ 2147483647 w 834"/>
                <a:gd name="T81" fmla="*/ 2147483647 h 798"/>
                <a:gd name="T82" fmla="*/ 2147483647 w 834"/>
                <a:gd name="T83" fmla="*/ 2147483647 h 798"/>
                <a:gd name="T84" fmla="*/ 2147483647 w 834"/>
                <a:gd name="T85" fmla="*/ 2147483647 h 798"/>
                <a:gd name="T86" fmla="*/ 2147483647 w 834"/>
                <a:gd name="T87" fmla="*/ 2147483647 h 798"/>
                <a:gd name="T88" fmla="*/ 2147483647 w 834"/>
                <a:gd name="T89" fmla="*/ 2147483647 h 798"/>
                <a:gd name="T90" fmla="*/ 2147483647 w 834"/>
                <a:gd name="T91" fmla="*/ 2147483647 h 798"/>
                <a:gd name="T92" fmla="*/ 2147483647 w 834"/>
                <a:gd name="T93" fmla="*/ 2147483647 h 798"/>
                <a:gd name="T94" fmla="*/ 2147483647 w 834"/>
                <a:gd name="T95" fmla="*/ 2147483647 h 798"/>
                <a:gd name="T96" fmla="*/ 2147483647 w 834"/>
                <a:gd name="T97" fmla="*/ 2147483647 h 798"/>
                <a:gd name="T98" fmla="*/ 2147483647 w 834"/>
                <a:gd name="T99" fmla="*/ 2147483647 h 798"/>
                <a:gd name="T100" fmla="*/ 2147483647 w 834"/>
                <a:gd name="T101" fmla="*/ 2147483647 h 798"/>
                <a:gd name="T102" fmla="*/ 2147483647 w 834"/>
                <a:gd name="T103" fmla="*/ 2147483647 h 79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34"/>
                <a:gd name="T157" fmla="*/ 0 h 798"/>
                <a:gd name="T158" fmla="*/ 834 w 834"/>
                <a:gd name="T159" fmla="*/ 798 h 79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34" h="798">
                  <a:moveTo>
                    <a:pt x="822" y="186"/>
                  </a:moveTo>
                  <a:lnTo>
                    <a:pt x="822" y="162"/>
                  </a:lnTo>
                  <a:lnTo>
                    <a:pt x="816" y="168"/>
                  </a:lnTo>
                  <a:lnTo>
                    <a:pt x="810" y="168"/>
                  </a:lnTo>
                  <a:lnTo>
                    <a:pt x="810" y="126"/>
                  </a:lnTo>
                  <a:lnTo>
                    <a:pt x="798" y="114"/>
                  </a:lnTo>
                  <a:lnTo>
                    <a:pt x="786" y="114"/>
                  </a:lnTo>
                  <a:lnTo>
                    <a:pt x="786" y="102"/>
                  </a:lnTo>
                  <a:lnTo>
                    <a:pt x="768" y="90"/>
                  </a:lnTo>
                  <a:lnTo>
                    <a:pt x="750" y="90"/>
                  </a:lnTo>
                  <a:lnTo>
                    <a:pt x="750" y="72"/>
                  </a:lnTo>
                  <a:lnTo>
                    <a:pt x="738" y="78"/>
                  </a:lnTo>
                  <a:lnTo>
                    <a:pt x="726" y="78"/>
                  </a:lnTo>
                  <a:lnTo>
                    <a:pt x="708" y="60"/>
                  </a:lnTo>
                  <a:lnTo>
                    <a:pt x="690" y="60"/>
                  </a:lnTo>
                  <a:lnTo>
                    <a:pt x="684" y="54"/>
                  </a:lnTo>
                  <a:lnTo>
                    <a:pt x="684" y="36"/>
                  </a:lnTo>
                  <a:lnTo>
                    <a:pt x="672" y="42"/>
                  </a:lnTo>
                  <a:lnTo>
                    <a:pt x="654" y="42"/>
                  </a:lnTo>
                  <a:lnTo>
                    <a:pt x="648" y="54"/>
                  </a:lnTo>
                  <a:lnTo>
                    <a:pt x="642" y="60"/>
                  </a:lnTo>
                  <a:lnTo>
                    <a:pt x="636" y="60"/>
                  </a:lnTo>
                  <a:lnTo>
                    <a:pt x="624" y="48"/>
                  </a:lnTo>
                  <a:lnTo>
                    <a:pt x="624" y="36"/>
                  </a:lnTo>
                  <a:lnTo>
                    <a:pt x="618" y="30"/>
                  </a:lnTo>
                  <a:lnTo>
                    <a:pt x="606" y="30"/>
                  </a:lnTo>
                  <a:lnTo>
                    <a:pt x="600" y="24"/>
                  </a:lnTo>
                  <a:lnTo>
                    <a:pt x="594" y="24"/>
                  </a:lnTo>
                  <a:lnTo>
                    <a:pt x="594" y="6"/>
                  </a:lnTo>
                  <a:lnTo>
                    <a:pt x="600" y="0"/>
                  </a:lnTo>
                  <a:lnTo>
                    <a:pt x="576" y="12"/>
                  </a:lnTo>
                  <a:lnTo>
                    <a:pt x="558" y="12"/>
                  </a:lnTo>
                  <a:lnTo>
                    <a:pt x="546" y="18"/>
                  </a:lnTo>
                  <a:lnTo>
                    <a:pt x="528" y="18"/>
                  </a:lnTo>
                  <a:lnTo>
                    <a:pt x="510" y="24"/>
                  </a:lnTo>
                  <a:lnTo>
                    <a:pt x="498" y="24"/>
                  </a:lnTo>
                  <a:lnTo>
                    <a:pt x="498" y="54"/>
                  </a:lnTo>
                  <a:lnTo>
                    <a:pt x="480" y="72"/>
                  </a:lnTo>
                  <a:lnTo>
                    <a:pt x="468" y="78"/>
                  </a:lnTo>
                  <a:lnTo>
                    <a:pt x="462" y="84"/>
                  </a:lnTo>
                  <a:lnTo>
                    <a:pt x="456" y="84"/>
                  </a:lnTo>
                  <a:lnTo>
                    <a:pt x="468" y="96"/>
                  </a:lnTo>
                  <a:lnTo>
                    <a:pt x="468" y="102"/>
                  </a:lnTo>
                  <a:lnTo>
                    <a:pt x="474" y="108"/>
                  </a:lnTo>
                  <a:lnTo>
                    <a:pt x="474" y="114"/>
                  </a:lnTo>
                  <a:lnTo>
                    <a:pt x="480" y="120"/>
                  </a:lnTo>
                  <a:lnTo>
                    <a:pt x="480" y="144"/>
                  </a:lnTo>
                  <a:lnTo>
                    <a:pt x="486" y="162"/>
                  </a:lnTo>
                  <a:lnTo>
                    <a:pt x="486" y="216"/>
                  </a:lnTo>
                  <a:lnTo>
                    <a:pt x="474" y="228"/>
                  </a:lnTo>
                  <a:lnTo>
                    <a:pt x="468" y="240"/>
                  </a:lnTo>
                  <a:lnTo>
                    <a:pt x="462" y="258"/>
                  </a:lnTo>
                  <a:lnTo>
                    <a:pt x="456" y="270"/>
                  </a:lnTo>
                  <a:lnTo>
                    <a:pt x="456" y="294"/>
                  </a:lnTo>
                  <a:lnTo>
                    <a:pt x="468" y="306"/>
                  </a:lnTo>
                  <a:lnTo>
                    <a:pt x="474" y="306"/>
                  </a:lnTo>
                  <a:lnTo>
                    <a:pt x="474" y="312"/>
                  </a:lnTo>
                  <a:lnTo>
                    <a:pt x="480" y="312"/>
                  </a:lnTo>
                  <a:lnTo>
                    <a:pt x="510" y="342"/>
                  </a:lnTo>
                  <a:lnTo>
                    <a:pt x="522" y="348"/>
                  </a:lnTo>
                  <a:lnTo>
                    <a:pt x="528" y="348"/>
                  </a:lnTo>
                  <a:lnTo>
                    <a:pt x="534" y="342"/>
                  </a:lnTo>
                  <a:lnTo>
                    <a:pt x="534" y="324"/>
                  </a:lnTo>
                  <a:lnTo>
                    <a:pt x="558" y="324"/>
                  </a:lnTo>
                  <a:lnTo>
                    <a:pt x="558" y="372"/>
                  </a:lnTo>
                  <a:lnTo>
                    <a:pt x="552" y="408"/>
                  </a:lnTo>
                  <a:lnTo>
                    <a:pt x="546" y="426"/>
                  </a:lnTo>
                  <a:lnTo>
                    <a:pt x="540" y="426"/>
                  </a:lnTo>
                  <a:lnTo>
                    <a:pt x="540" y="420"/>
                  </a:lnTo>
                  <a:lnTo>
                    <a:pt x="534" y="408"/>
                  </a:lnTo>
                  <a:lnTo>
                    <a:pt x="516" y="420"/>
                  </a:lnTo>
                  <a:lnTo>
                    <a:pt x="498" y="420"/>
                  </a:lnTo>
                  <a:lnTo>
                    <a:pt x="498" y="408"/>
                  </a:lnTo>
                  <a:lnTo>
                    <a:pt x="492" y="396"/>
                  </a:lnTo>
                  <a:lnTo>
                    <a:pt x="492" y="384"/>
                  </a:lnTo>
                  <a:lnTo>
                    <a:pt x="480" y="372"/>
                  </a:lnTo>
                  <a:lnTo>
                    <a:pt x="468" y="372"/>
                  </a:lnTo>
                  <a:lnTo>
                    <a:pt x="462" y="360"/>
                  </a:lnTo>
                  <a:lnTo>
                    <a:pt x="462" y="354"/>
                  </a:lnTo>
                  <a:lnTo>
                    <a:pt x="456" y="342"/>
                  </a:lnTo>
                  <a:lnTo>
                    <a:pt x="450" y="336"/>
                  </a:lnTo>
                  <a:lnTo>
                    <a:pt x="444" y="336"/>
                  </a:lnTo>
                  <a:lnTo>
                    <a:pt x="438" y="342"/>
                  </a:lnTo>
                  <a:lnTo>
                    <a:pt x="426" y="342"/>
                  </a:lnTo>
                  <a:lnTo>
                    <a:pt x="426" y="330"/>
                  </a:lnTo>
                  <a:lnTo>
                    <a:pt x="420" y="324"/>
                  </a:lnTo>
                  <a:lnTo>
                    <a:pt x="390" y="324"/>
                  </a:lnTo>
                  <a:lnTo>
                    <a:pt x="390" y="312"/>
                  </a:lnTo>
                  <a:lnTo>
                    <a:pt x="396" y="312"/>
                  </a:lnTo>
                  <a:lnTo>
                    <a:pt x="396" y="300"/>
                  </a:lnTo>
                  <a:lnTo>
                    <a:pt x="384" y="300"/>
                  </a:lnTo>
                  <a:lnTo>
                    <a:pt x="378" y="294"/>
                  </a:lnTo>
                  <a:lnTo>
                    <a:pt x="378" y="282"/>
                  </a:lnTo>
                  <a:lnTo>
                    <a:pt x="366" y="270"/>
                  </a:lnTo>
                  <a:lnTo>
                    <a:pt x="360" y="270"/>
                  </a:lnTo>
                  <a:lnTo>
                    <a:pt x="354" y="276"/>
                  </a:lnTo>
                  <a:lnTo>
                    <a:pt x="354" y="294"/>
                  </a:lnTo>
                  <a:lnTo>
                    <a:pt x="348" y="300"/>
                  </a:lnTo>
                  <a:lnTo>
                    <a:pt x="348" y="306"/>
                  </a:lnTo>
                  <a:lnTo>
                    <a:pt x="330" y="306"/>
                  </a:lnTo>
                  <a:lnTo>
                    <a:pt x="300" y="300"/>
                  </a:lnTo>
                  <a:lnTo>
                    <a:pt x="264" y="294"/>
                  </a:lnTo>
                  <a:lnTo>
                    <a:pt x="246" y="282"/>
                  </a:lnTo>
                  <a:lnTo>
                    <a:pt x="240" y="276"/>
                  </a:lnTo>
                  <a:lnTo>
                    <a:pt x="234" y="264"/>
                  </a:lnTo>
                  <a:lnTo>
                    <a:pt x="234" y="246"/>
                  </a:lnTo>
                  <a:lnTo>
                    <a:pt x="192" y="252"/>
                  </a:lnTo>
                  <a:lnTo>
                    <a:pt x="198" y="258"/>
                  </a:lnTo>
                  <a:lnTo>
                    <a:pt x="198" y="264"/>
                  </a:lnTo>
                  <a:lnTo>
                    <a:pt x="180" y="264"/>
                  </a:lnTo>
                  <a:lnTo>
                    <a:pt x="174" y="258"/>
                  </a:lnTo>
                  <a:lnTo>
                    <a:pt x="174" y="228"/>
                  </a:lnTo>
                  <a:lnTo>
                    <a:pt x="156" y="228"/>
                  </a:lnTo>
                  <a:lnTo>
                    <a:pt x="150" y="216"/>
                  </a:lnTo>
                  <a:lnTo>
                    <a:pt x="144" y="234"/>
                  </a:lnTo>
                  <a:lnTo>
                    <a:pt x="144" y="240"/>
                  </a:lnTo>
                  <a:lnTo>
                    <a:pt x="156" y="252"/>
                  </a:lnTo>
                  <a:lnTo>
                    <a:pt x="156" y="270"/>
                  </a:lnTo>
                  <a:lnTo>
                    <a:pt x="150" y="276"/>
                  </a:lnTo>
                  <a:lnTo>
                    <a:pt x="144" y="276"/>
                  </a:lnTo>
                  <a:lnTo>
                    <a:pt x="144" y="330"/>
                  </a:lnTo>
                  <a:lnTo>
                    <a:pt x="156" y="342"/>
                  </a:lnTo>
                  <a:lnTo>
                    <a:pt x="138" y="348"/>
                  </a:lnTo>
                  <a:lnTo>
                    <a:pt x="138" y="354"/>
                  </a:lnTo>
                  <a:lnTo>
                    <a:pt x="144" y="360"/>
                  </a:lnTo>
                  <a:lnTo>
                    <a:pt x="144" y="384"/>
                  </a:lnTo>
                  <a:lnTo>
                    <a:pt x="132" y="396"/>
                  </a:lnTo>
                  <a:lnTo>
                    <a:pt x="126" y="396"/>
                  </a:lnTo>
                  <a:lnTo>
                    <a:pt x="0" y="390"/>
                  </a:lnTo>
                  <a:lnTo>
                    <a:pt x="0" y="642"/>
                  </a:lnTo>
                  <a:lnTo>
                    <a:pt x="6" y="654"/>
                  </a:lnTo>
                  <a:lnTo>
                    <a:pt x="6" y="672"/>
                  </a:lnTo>
                  <a:lnTo>
                    <a:pt x="96" y="762"/>
                  </a:lnTo>
                  <a:lnTo>
                    <a:pt x="114" y="768"/>
                  </a:lnTo>
                  <a:lnTo>
                    <a:pt x="138" y="756"/>
                  </a:lnTo>
                  <a:lnTo>
                    <a:pt x="144" y="756"/>
                  </a:lnTo>
                  <a:lnTo>
                    <a:pt x="150" y="750"/>
                  </a:lnTo>
                  <a:lnTo>
                    <a:pt x="168" y="750"/>
                  </a:lnTo>
                  <a:lnTo>
                    <a:pt x="174" y="756"/>
                  </a:lnTo>
                  <a:lnTo>
                    <a:pt x="174" y="762"/>
                  </a:lnTo>
                  <a:lnTo>
                    <a:pt x="204" y="756"/>
                  </a:lnTo>
                  <a:lnTo>
                    <a:pt x="222" y="774"/>
                  </a:lnTo>
                  <a:lnTo>
                    <a:pt x="264" y="774"/>
                  </a:lnTo>
                  <a:lnTo>
                    <a:pt x="264" y="780"/>
                  </a:lnTo>
                  <a:lnTo>
                    <a:pt x="276" y="792"/>
                  </a:lnTo>
                  <a:lnTo>
                    <a:pt x="288" y="792"/>
                  </a:lnTo>
                  <a:lnTo>
                    <a:pt x="288" y="780"/>
                  </a:lnTo>
                  <a:lnTo>
                    <a:pt x="300" y="780"/>
                  </a:lnTo>
                  <a:lnTo>
                    <a:pt x="312" y="792"/>
                  </a:lnTo>
                  <a:lnTo>
                    <a:pt x="312" y="798"/>
                  </a:lnTo>
                  <a:lnTo>
                    <a:pt x="330" y="798"/>
                  </a:lnTo>
                  <a:lnTo>
                    <a:pt x="354" y="786"/>
                  </a:lnTo>
                  <a:lnTo>
                    <a:pt x="384" y="756"/>
                  </a:lnTo>
                  <a:lnTo>
                    <a:pt x="390" y="744"/>
                  </a:lnTo>
                  <a:lnTo>
                    <a:pt x="396" y="738"/>
                  </a:lnTo>
                  <a:lnTo>
                    <a:pt x="396" y="732"/>
                  </a:lnTo>
                  <a:lnTo>
                    <a:pt x="402" y="726"/>
                  </a:lnTo>
                  <a:lnTo>
                    <a:pt x="414" y="702"/>
                  </a:lnTo>
                  <a:lnTo>
                    <a:pt x="420" y="696"/>
                  </a:lnTo>
                  <a:lnTo>
                    <a:pt x="432" y="690"/>
                  </a:lnTo>
                  <a:lnTo>
                    <a:pt x="450" y="684"/>
                  </a:lnTo>
                  <a:lnTo>
                    <a:pt x="462" y="678"/>
                  </a:lnTo>
                  <a:lnTo>
                    <a:pt x="474" y="678"/>
                  </a:lnTo>
                  <a:lnTo>
                    <a:pt x="480" y="672"/>
                  </a:lnTo>
                  <a:lnTo>
                    <a:pt x="480" y="636"/>
                  </a:lnTo>
                  <a:lnTo>
                    <a:pt x="504" y="624"/>
                  </a:lnTo>
                  <a:lnTo>
                    <a:pt x="516" y="612"/>
                  </a:lnTo>
                  <a:lnTo>
                    <a:pt x="552" y="600"/>
                  </a:lnTo>
                  <a:lnTo>
                    <a:pt x="588" y="600"/>
                  </a:lnTo>
                  <a:lnTo>
                    <a:pt x="588" y="576"/>
                  </a:lnTo>
                  <a:lnTo>
                    <a:pt x="570" y="558"/>
                  </a:lnTo>
                  <a:lnTo>
                    <a:pt x="582" y="546"/>
                  </a:lnTo>
                  <a:lnTo>
                    <a:pt x="612" y="546"/>
                  </a:lnTo>
                  <a:lnTo>
                    <a:pt x="630" y="528"/>
                  </a:lnTo>
                  <a:lnTo>
                    <a:pt x="642" y="528"/>
                  </a:lnTo>
                  <a:lnTo>
                    <a:pt x="654" y="522"/>
                  </a:lnTo>
                  <a:lnTo>
                    <a:pt x="672" y="522"/>
                  </a:lnTo>
                  <a:lnTo>
                    <a:pt x="690" y="516"/>
                  </a:lnTo>
                  <a:lnTo>
                    <a:pt x="702" y="510"/>
                  </a:lnTo>
                  <a:lnTo>
                    <a:pt x="708" y="510"/>
                  </a:lnTo>
                  <a:lnTo>
                    <a:pt x="732" y="498"/>
                  </a:lnTo>
                  <a:lnTo>
                    <a:pt x="750" y="486"/>
                  </a:lnTo>
                  <a:lnTo>
                    <a:pt x="762" y="480"/>
                  </a:lnTo>
                  <a:lnTo>
                    <a:pt x="780" y="474"/>
                  </a:lnTo>
                  <a:lnTo>
                    <a:pt x="786" y="468"/>
                  </a:lnTo>
                  <a:lnTo>
                    <a:pt x="792" y="468"/>
                  </a:lnTo>
                  <a:lnTo>
                    <a:pt x="780" y="462"/>
                  </a:lnTo>
                  <a:lnTo>
                    <a:pt x="768" y="450"/>
                  </a:lnTo>
                  <a:lnTo>
                    <a:pt x="756" y="444"/>
                  </a:lnTo>
                  <a:lnTo>
                    <a:pt x="756" y="438"/>
                  </a:lnTo>
                  <a:lnTo>
                    <a:pt x="762" y="432"/>
                  </a:lnTo>
                  <a:lnTo>
                    <a:pt x="768" y="420"/>
                  </a:lnTo>
                  <a:lnTo>
                    <a:pt x="774" y="414"/>
                  </a:lnTo>
                  <a:lnTo>
                    <a:pt x="780" y="402"/>
                  </a:lnTo>
                  <a:lnTo>
                    <a:pt x="774" y="366"/>
                  </a:lnTo>
                  <a:lnTo>
                    <a:pt x="780" y="366"/>
                  </a:lnTo>
                  <a:lnTo>
                    <a:pt x="786" y="360"/>
                  </a:lnTo>
                  <a:lnTo>
                    <a:pt x="798" y="354"/>
                  </a:lnTo>
                  <a:lnTo>
                    <a:pt x="816" y="336"/>
                  </a:lnTo>
                  <a:lnTo>
                    <a:pt x="816" y="330"/>
                  </a:lnTo>
                  <a:lnTo>
                    <a:pt x="804" y="330"/>
                  </a:lnTo>
                  <a:lnTo>
                    <a:pt x="804" y="258"/>
                  </a:lnTo>
                  <a:lnTo>
                    <a:pt x="810" y="240"/>
                  </a:lnTo>
                  <a:lnTo>
                    <a:pt x="798" y="234"/>
                  </a:lnTo>
                  <a:lnTo>
                    <a:pt x="798" y="216"/>
                  </a:lnTo>
                  <a:lnTo>
                    <a:pt x="804" y="216"/>
                  </a:lnTo>
                  <a:lnTo>
                    <a:pt x="810" y="210"/>
                  </a:lnTo>
                  <a:lnTo>
                    <a:pt x="834" y="198"/>
                  </a:lnTo>
                  <a:lnTo>
                    <a:pt x="834" y="186"/>
                  </a:lnTo>
                  <a:lnTo>
                    <a:pt x="822" y="18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1" name="Uruguay"/>
            <p:cNvSpPr>
              <a:spLocks/>
            </p:cNvSpPr>
            <p:nvPr/>
          </p:nvSpPr>
          <p:spPr bwMode="gray">
            <a:xfrm>
              <a:off x="2622550" y="5351612"/>
              <a:ext cx="149225" cy="153987"/>
            </a:xfrm>
            <a:custGeom>
              <a:avLst/>
              <a:gdLst>
                <a:gd name="T0" fmla="*/ 2147483647 w 366"/>
                <a:gd name="T1" fmla="*/ 2147483647 h 384"/>
                <a:gd name="T2" fmla="*/ 2147483647 w 366"/>
                <a:gd name="T3" fmla="*/ 2147483647 h 384"/>
                <a:gd name="T4" fmla="*/ 2147483647 w 366"/>
                <a:gd name="T5" fmla="*/ 2147483647 h 384"/>
                <a:gd name="T6" fmla="*/ 2147483647 w 366"/>
                <a:gd name="T7" fmla="*/ 2147483647 h 384"/>
                <a:gd name="T8" fmla="*/ 2147483647 w 366"/>
                <a:gd name="T9" fmla="*/ 2147483647 h 384"/>
                <a:gd name="T10" fmla="*/ 2147483647 w 366"/>
                <a:gd name="T11" fmla="*/ 2147483647 h 384"/>
                <a:gd name="T12" fmla="*/ 2147483647 w 366"/>
                <a:gd name="T13" fmla="*/ 2147483647 h 384"/>
                <a:gd name="T14" fmla="*/ 2147483647 w 366"/>
                <a:gd name="T15" fmla="*/ 2147483647 h 384"/>
                <a:gd name="T16" fmla="*/ 2147483647 w 366"/>
                <a:gd name="T17" fmla="*/ 2147483647 h 384"/>
                <a:gd name="T18" fmla="*/ 2147483647 w 366"/>
                <a:gd name="T19" fmla="*/ 2147483647 h 384"/>
                <a:gd name="T20" fmla="*/ 2147483647 w 366"/>
                <a:gd name="T21" fmla="*/ 2147483647 h 384"/>
                <a:gd name="T22" fmla="*/ 2147483647 w 366"/>
                <a:gd name="T23" fmla="*/ 2147483647 h 384"/>
                <a:gd name="T24" fmla="*/ 2147483647 w 366"/>
                <a:gd name="T25" fmla="*/ 2147483647 h 384"/>
                <a:gd name="T26" fmla="*/ 2147483647 w 366"/>
                <a:gd name="T27" fmla="*/ 2147483647 h 384"/>
                <a:gd name="T28" fmla="*/ 2147483647 w 366"/>
                <a:gd name="T29" fmla="*/ 2147483647 h 384"/>
                <a:gd name="T30" fmla="*/ 2147483647 w 366"/>
                <a:gd name="T31" fmla="*/ 2147483647 h 384"/>
                <a:gd name="T32" fmla="*/ 2147483647 w 366"/>
                <a:gd name="T33" fmla="*/ 2147483647 h 384"/>
                <a:gd name="T34" fmla="*/ 2147483647 w 366"/>
                <a:gd name="T35" fmla="*/ 2147483647 h 384"/>
                <a:gd name="T36" fmla="*/ 2147483647 w 366"/>
                <a:gd name="T37" fmla="*/ 2147483647 h 384"/>
                <a:gd name="T38" fmla="*/ 2147483647 w 366"/>
                <a:gd name="T39" fmla="*/ 2147483647 h 384"/>
                <a:gd name="T40" fmla="*/ 2147483647 w 366"/>
                <a:gd name="T41" fmla="*/ 2147483647 h 384"/>
                <a:gd name="T42" fmla="*/ 2147483647 w 366"/>
                <a:gd name="T43" fmla="*/ 2147483647 h 384"/>
                <a:gd name="T44" fmla="*/ 2147483647 w 366"/>
                <a:gd name="T45" fmla="*/ 0 h 384"/>
                <a:gd name="T46" fmla="*/ 2147483647 w 366"/>
                <a:gd name="T47" fmla="*/ 2147483647 h 384"/>
                <a:gd name="T48" fmla="*/ 2147483647 w 366"/>
                <a:gd name="T49" fmla="*/ 2147483647 h 384"/>
                <a:gd name="T50" fmla="*/ 0 w 366"/>
                <a:gd name="T51" fmla="*/ 2147483647 h 384"/>
                <a:gd name="T52" fmla="*/ 2147483647 w 366"/>
                <a:gd name="T53" fmla="*/ 2147483647 h 384"/>
                <a:gd name="T54" fmla="*/ 2147483647 w 366"/>
                <a:gd name="T55" fmla="*/ 2147483647 h 384"/>
                <a:gd name="T56" fmla="*/ 2147483647 w 366"/>
                <a:gd name="T57" fmla="*/ 2147483647 h 384"/>
                <a:gd name="T58" fmla="*/ 2147483647 w 366"/>
                <a:gd name="T59" fmla="*/ 2147483647 h 384"/>
                <a:gd name="T60" fmla="*/ 2147483647 w 366"/>
                <a:gd name="T61" fmla="*/ 2147483647 h 384"/>
                <a:gd name="T62" fmla="*/ 2147483647 w 366"/>
                <a:gd name="T63" fmla="*/ 2147483647 h 384"/>
                <a:gd name="T64" fmla="*/ 2147483647 w 366"/>
                <a:gd name="T65" fmla="*/ 2147483647 h 384"/>
                <a:gd name="T66" fmla="*/ 2147483647 w 366"/>
                <a:gd name="T67" fmla="*/ 2147483647 h 384"/>
                <a:gd name="T68" fmla="*/ 2147483647 w 366"/>
                <a:gd name="T69" fmla="*/ 2147483647 h 384"/>
                <a:gd name="T70" fmla="*/ 2147483647 w 366"/>
                <a:gd name="T71" fmla="*/ 2147483647 h 384"/>
                <a:gd name="T72" fmla="*/ 2147483647 w 366"/>
                <a:gd name="T73" fmla="*/ 2147483647 h 384"/>
                <a:gd name="T74" fmla="*/ 2147483647 w 366"/>
                <a:gd name="T75" fmla="*/ 2147483647 h 384"/>
                <a:gd name="T76" fmla="*/ 2147483647 w 366"/>
                <a:gd name="T77" fmla="*/ 2147483647 h 3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66"/>
                <a:gd name="T118" fmla="*/ 0 h 384"/>
                <a:gd name="T119" fmla="*/ 366 w 366"/>
                <a:gd name="T120" fmla="*/ 384 h 38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66" h="384">
                  <a:moveTo>
                    <a:pt x="138" y="372"/>
                  </a:moveTo>
                  <a:lnTo>
                    <a:pt x="174" y="372"/>
                  </a:lnTo>
                  <a:lnTo>
                    <a:pt x="198" y="378"/>
                  </a:lnTo>
                  <a:lnTo>
                    <a:pt x="228" y="378"/>
                  </a:lnTo>
                  <a:lnTo>
                    <a:pt x="288" y="384"/>
                  </a:lnTo>
                  <a:lnTo>
                    <a:pt x="330" y="366"/>
                  </a:lnTo>
                  <a:lnTo>
                    <a:pt x="342" y="354"/>
                  </a:lnTo>
                  <a:lnTo>
                    <a:pt x="360" y="300"/>
                  </a:lnTo>
                  <a:lnTo>
                    <a:pt x="366" y="294"/>
                  </a:lnTo>
                  <a:lnTo>
                    <a:pt x="348" y="294"/>
                  </a:lnTo>
                  <a:lnTo>
                    <a:pt x="348" y="264"/>
                  </a:lnTo>
                  <a:lnTo>
                    <a:pt x="342" y="264"/>
                  </a:lnTo>
                  <a:lnTo>
                    <a:pt x="342" y="240"/>
                  </a:lnTo>
                  <a:lnTo>
                    <a:pt x="348" y="234"/>
                  </a:lnTo>
                  <a:lnTo>
                    <a:pt x="360" y="210"/>
                  </a:lnTo>
                  <a:lnTo>
                    <a:pt x="360" y="198"/>
                  </a:lnTo>
                  <a:lnTo>
                    <a:pt x="354" y="198"/>
                  </a:lnTo>
                  <a:lnTo>
                    <a:pt x="342" y="192"/>
                  </a:lnTo>
                  <a:lnTo>
                    <a:pt x="336" y="192"/>
                  </a:lnTo>
                  <a:lnTo>
                    <a:pt x="318" y="174"/>
                  </a:lnTo>
                  <a:lnTo>
                    <a:pt x="312" y="162"/>
                  </a:lnTo>
                  <a:lnTo>
                    <a:pt x="306" y="156"/>
                  </a:lnTo>
                  <a:lnTo>
                    <a:pt x="300" y="144"/>
                  </a:lnTo>
                  <a:lnTo>
                    <a:pt x="288" y="144"/>
                  </a:lnTo>
                  <a:lnTo>
                    <a:pt x="270" y="138"/>
                  </a:lnTo>
                  <a:lnTo>
                    <a:pt x="258" y="132"/>
                  </a:lnTo>
                  <a:lnTo>
                    <a:pt x="252" y="126"/>
                  </a:lnTo>
                  <a:lnTo>
                    <a:pt x="252" y="114"/>
                  </a:lnTo>
                  <a:lnTo>
                    <a:pt x="246" y="114"/>
                  </a:lnTo>
                  <a:lnTo>
                    <a:pt x="228" y="96"/>
                  </a:lnTo>
                  <a:lnTo>
                    <a:pt x="210" y="96"/>
                  </a:lnTo>
                  <a:lnTo>
                    <a:pt x="192" y="78"/>
                  </a:lnTo>
                  <a:lnTo>
                    <a:pt x="186" y="66"/>
                  </a:lnTo>
                  <a:lnTo>
                    <a:pt x="174" y="60"/>
                  </a:lnTo>
                  <a:lnTo>
                    <a:pt x="168" y="60"/>
                  </a:lnTo>
                  <a:lnTo>
                    <a:pt x="156" y="72"/>
                  </a:lnTo>
                  <a:lnTo>
                    <a:pt x="156" y="78"/>
                  </a:lnTo>
                  <a:lnTo>
                    <a:pt x="144" y="78"/>
                  </a:lnTo>
                  <a:lnTo>
                    <a:pt x="144" y="66"/>
                  </a:lnTo>
                  <a:lnTo>
                    <a:pt x="132" y="54"/>
                  </a:lnTo>
                  <a:lnTo>
                    <a:pt x="126" y="42"/>
                  </a:lnTo>
                  <a:lnTo>
                    <a:pt x="120" y="36"/>
                  </a:lnTo>
                  <a:lnTo>
                    <a:pt x="108" y="30"/>
                  </a:lnTo>
                  <a:lnTo>
                    <a:pt x="102" y="18"/>
                  </a:lnTo>
                  <a:lnTo>
                    <a:pt x="78" y="6"/>
                  </a:lnTo>
                  <a:lnTo>
                    <a:pt x="72" y="0"/>
                  </a:lnTo>
                  <a:lnTo>
                    <a:pt x="60" y="0"/>
                  </a:lnTo>
                  <a:lnTo>
                    <a:pt x="48" y="6"/>
                  </a:lnTo>
                  <a:lnTo>
                    <a:pt x="42" y="12"/>
                  </a:lnTo>
                  <a:lnTo>
                    <a:pt x="18" y="12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6" y="72"/>
                  </a:lnTo>
                  <a:lnTo>
                    <a:pt x="6" y="108"/>
                  </a:lnTo>
                  <a:lnTo>
                    <a:pt x="30" y="126"/>
                  </a:lnTo>
                  <a:lnTo>
                    <a:pt x="12" y="126"/>
                  </a:lnTo>
                  <a:lnTo>
                    <a:pt x="0" y="138"/>
                  </a:lnTo>
                  <a:lnTo>
                    <a:pt x="6" y="144"/>
                  </a:lnTo>
                  <a:lnTo>
                    <a:pt x="12" y="156"/>
                  </a:lnTo>
                  <a:lnTo>
                    <a:pt x="24" y="168"/>
                  </a:lnTo>
                  <a:lnTo>
                    <a:pt x="12" y="186"/>
                  </a:lnTo>
                  <a:lnTo>
                    <a:pt x="18" y="192"/>
                  </a:lnTo>
                  <a:lnTo>
                    <a:pt x="24" y="204"/>
                  </a:lnTo>
                  <a:lnTo>
                    <a:pt x="36" y="210"/>
                  </a:lnTo>
                  <a:lnTo>
                    <a:pt x="42" y="222"/>
                  </a:lnTo>
                  <a:lnTo>
                    <a:pt x="42" y="228"/>
                  </a:lnTo>
                  <a:lnTo>
                    <a:pt x="36" y="228"/>
                  </a:lnTo>
                  <a:lnTo>
                    <a:pt x="30" y="234"/>
                  </a:lnTo>
                  <a:lnTo>
                    <a:pt x="6" y="234"/>
                  </a:lnTo>
                  <a:lnTo>
                    <a:pt x="6" y="282"/>
                  </a:lnTo>
                  <a:lnTo>
                    <a:pt x="36" y="318"/>
                  </a:lnTo>
                  <a:lnTo>
                    <a:pt x="42" y="318"/>
                  </a:lnTo>
                  <a:lnTo>
                    <a:pt x="54" y="324"/>
                  </a:lnTo>
                  <a:lnTo>
                    <a:pt x="78" y="348"/>
                  </a:lnTo>
                  <a:lnTo>
                    <a:pt x="90" y="354"/>
                  </a:lnTo>
                  <a:lnTo>
                    <a:pt x="126" y="354"/>
                  </a:lnTo>
                  <a:lnTo>
                    <a:pt x="138" y="3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2" name="Ukraine"/>
            <p:cNvSpPr>
              <a:spLocks/>
            </p:cNvSpPr>
            <p:nvPr/>
          </p:nvSpPr>
          <p:spPr bwMode="gray">
            <a:xfrm>
              <a:off x="4797425" y="2684612"/>
              <a:ext cx="449263" cy="252412"/>
            </a:xfrm>
            <a:custGeom>
              <a:avLst/>
              <a:gdLst>
                <a:gd name="T0" fmla="*/ 2147483647 w 1116"/>
                <a:gd name="T1" fmla="*/ 2147483647 h 624"/>
                <a:gd name="T2" fmla="*/ 2147483647 w 1116"/>
                <a:gd name="T3" fmla="*/ 2147483647 h 624"/>
                <a:gd name="T4" fmla="*/ 2147483647 w 1116"/>
                <a:gd name="T5" fmla="*/ 2147483647 h 624"/>
                <a:gd name="T6" fmla="*/ 2147483647 w 1116"/>
                <a:gd name="T7" fmla="*/ 2147483647 h 624"/>
                <a:gd name="T8" fmla="*/ 2147483647 w 1116"/>
                <a:gd name="T9" fmla="*/ 2147483647 h 624"/>
                <a:gd name="T10" fmla="*/ 2147483647 w 1116"/>
                <a:gd name="T11" fmla="*/ 2147483647 h 624"/>
                <a:gd name="T12" fmla="*/ 2147483647 w 1116"/>
                <a:gd name="T13" fmla="*/ 2147483647 h 624"/>
                <a:gd name="T14" fmla="*/ 2147483647 w 1116"/>
                <a:gd name="T15" fmla="*/ 2147483647 h 624"/>
                <a:gd name="T16" fmla="*/ 2147483647 w 1116"/>
                <a:gd name="T17" fmla="*/ 2147483647 h 624"/>
                <a:gd name="T18" fmla="*/ 2147483647 w 1116"/>
                <a:gd name="T19" fmla="*/ 2147483647 h 624"/>
                <a:gd name="T20" fmla="*/ 2147483647 w 1116"/>
                <a:gd name="T21" fmla="*/ 2147483647 h 624"/>
                <a:gd name="T22" fmla="*/ 2147483647 w 1116"/>
                <a:gd name="T23" fmla="*/ 2147483647 h 624"/>
                <a:gd name="T24" fmla="*/ 2147483647 w 1116"/>
                <a:gd name="T25" fmla="*/ 2147483647 h 624"/>
                <a:gd name="T26" fmla="*/ 2147483647 w 1116"/>
                <a:gd name="T27" fmla="*/ 2147483647 h 624"/>
                <a:gd name="T28" fmla="*/ 2147483647 w 1116"/>
                <a:gd name="T29" fmla="*/ 2147483647 h 624"/>
                <a:gd name="T30" fmla="*/ 2147483647 w 1116"/>
                <a:gd name="T31" fmla="*/ 2147483647 h 624"/>
                <a:gd name="T32" fmla="*/ 2147483647 w 1116"/>
                <a:gd name="T33" fmla="*/ 2147483647 h 624"/>
                <a:gd name="T34" fmla="*/ 2147483647 w 1116"/>
                <a:gd name="T35" fmla="*/ 2147483647 h 624"/>
                <a:gd name="T36" fmla="*/ 2147483647 w 1116"/>
                <a:gd name="T37" fmla="*/ 2147483647 h 624"/>
                <a:gd name="T38" fmla="*/ 2147483647 w 1116"/>
                <a:gd name="T39" fmla="*/ 2147483647 h 624"/>
                <a:gd name="T40" fmla="*/ 2147483647 w 1116"/>
                <a:gd name="T41" fmla="*/ 2147483647 h 624"/>
                <a:gd name="T42" fmla="*/ 2147483647 w 1116"/>
                <a:gd name="T43" fmla="*/ 2147483647 h 624"/>
                <a:gd name="T44" fmla="*/ 2147483647 w 1116"/>
                <a:gd name="T45" fmla="*/ 2147483647 h 624"/>
                <a:gd name="T46" fmla="*/ 2147483647 w 1116"/>
                <a:gd name="T47" fmla="*/ 2147483647 h 624"/>
                <a:gd name="T48" fmla="*/ 2147483647 w 1116"/>
                <a:gd name="T49" fmla="*/ 2147483647 h 624"/>
                <a:gd name="T50" fmla="*/ 2147483647 w 1116"/>
                <a:gd name="T51" fmla="*/ 2147483647 h 624"/>
                <a:gd name="T52" fmla="*/ 2147483647 w 1116"/>
                <a:gd name="T53" fmla="*/ 2147483647 h 624"/>
                <a:gd name="T54" fmla="*/ 2147483647 w 1116"/>
                <a:gd name="T55" fmla="*/ 2147483647 h 624"/>
                <a:gd name="T56" fmla="*/ 2147483647 w 1116"/>
                <a:gd name="T57" fmla="*/ 2147483647 h 624"/>
                <a:gd name="T58" fmla="*/ 2147483647 w 1116"/>
                <a:gd name="T59" fmla="*/ 2147483647 h 624"/>
                <a:gd name="T60" fmla="*/ 2147483647 w 1116"/>
                <a:gd name="T61" fmla="*/ 2147483647 h 624"/>
                <a:gd name="T62" fmla="*/ 2147483647 w 1116"/>
                <a:gd name="T63" fmla="*/ 2147483647 h 624"/>
                <a:gd name="T64" fmla="*/ 2147483647 w 1116"/>
                <a:gd name="T65" fmla="*/ 2147483647 h 624"/>
                <a:gd name="T66" fmla="*/ 2147483647 w 1116"/>
                <a:gd name="T67" fmla="*/ 2147483647 h 624"/>
                <a:gd name="T68" fmla="*/ 2147483647 w 1116"/>
                <a:gd name="T69" fmla="*/ 2147483647 h 624"/>
                <a:gd name="T70" fmla="*/ 2147483647 w 1116"/>
                <a:gd name="T71" fmla="*/ 2147483647 h 624"/>
                <a:gd name="T72" fmla="*/ 2147483647 w 1116"/>
                <a:gd name="T73" fmla="*/ 2147483647 h 624"/>
                <a:gd name="T74" fmla="*/ 2147483647 w 1116"/>
                <a:gd name="T75" fmla="*/ 2147483647 h 624"/>
                <a:gd name="T76" fmla="*/ 2147483647 w 1116"/>
                <a:gd name="T77" fmla="*/ 2147483647 h 624"/>
                <a:gd name="T78" fmla="*/ 2147483647 w 1116"/>
                <a:gd name="T79" fmla="*/ 2147483647 h 624"/>
                <a:gd name="T80" fmla="*/ 2147483647 w 1116"/>
                <a:gd name="T81" fmla="*/ 2147483647 h 624"/>
                <a:gd name="T82" fmla="*/ 2147483647 w 1116"/>
                <a:gd name="T83" fmla="*/ 2147483647 h 624"/>
                <a:gd name="T84" fmla="*/ 2147483647 w 1116"/>
                <a:gd name="T85" fmla="*/ 2147483647 h 624"/>
                <a:gd name="T86" fmla="*/ 2147483647 w 1116"/>
                <a:gd name="T87" fmla="*/ 2147483647 h 624"/>
                <a:gd name="T88" fmla="*/ 2147483647 w 1116"/>
                <a:gd name="T89" fmla="*/ 0 h 624"/>
                <a:gd name="T90" fmla="*/ 2147483647 w 1116"/>
                <a:gd name="T91" fmla="*/ 2147483647 h 624"/>
                <a:gd name="T92" fmla="*/ 2147483647 w 1116"/>
                <a:gd name="T93" fmla="*/ 2147483647 h 624"/>
                <a:gd name="T94" fmla="*/ 2147483647 w 1116"/>
                <a:gd name="T95" fmla="*/ 2147483647 h 624"/>
                <a:gd name="T96" fmla="*/ 2147483647 w 1116"/>
                <a:gd name="T97" fmla="*/ 2147483647 h 624"/>
                <a:gd name="T98" fmla="*/ 2147483647 w 1116"/>
                <a:gd name="T99" fmla="*/ 2147483647 h 624"/>
                <a:gd name="T100" fmla="*/ 2147483647 w 1116"/>
                <a:gd name="T101" fmla="*/ 2147483647 h 624"/>
                <a:gd name="T102" fmla="*/ 2147483647 w 1116"/>
                <a:gd name="T103" fmla="*/ 2147483647 h 624"/>
                <a:gd name="T104" fmla="*/ 2147483647 w 1116"/>
                <a:gd name="T105" fmla="*/ 2147483647 h 624"/>
                <a:gd name="T106" fmla="*/ 2147483647 w 1116"/>
                <a:gd name="T107" fmla="*/ 2147483647 h 624"/>
                <a:gd name="T108" fmla="*/ 2147483647 w 1116"/>
                <a:gd name="T109" fmla="*/ 2147483647 h 624"/>
                <a:gd name="T110" fmla="*/ 2147483647 w 1116"/>
                <a:gd name="T111" fmla="*/ 2147483647 h 624"/>
                <a:gd name="T112" fmla="*/ 2147483647 w 1116"/>
                <a:gd name="T113" fmla="*/ 2147483647 h 624"/>
                <a:gd name="T114" fmla="*/ 2147483647 w 1116"/>
                <a:gd name="T115" fmla="*/ 2147483647 h 624"/>
                <a:gd name="T116" fmla="*/ 2147483647 w 1116"/>
                <a:gd name="T117" fmla="*/ 2147483647 h 62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16"/>
                <a:gd name="T178" fmla="*/ 0 h 624"/>
                <a:gd name="T179" fmla="*/ 1116 w 1116"/>
                <a:gd name="T180" fmla="*/ 624 h 62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16" h="624">
                  <a:moveTo>
                    <a:pt x="24" y="324"/>
                  </a:moveTo>
                  <a:lnTo>
                    <a:pt x="30" y="324"/>
                  </a:lnTo>
                  <a:lnTo>
                    <a:pt x="36" y="330"/>
                  </a:lnTo>
                  <a:lnTo>
                    <a:pt x="48" y="330"/>
                  </a:lnTo>
                  <a:lnTo>
                    <a:pt x="54" y="336"/>
                  </a:lnTo>
                  <a:lnTo>
                    <a:pt x="78" y="336"/>
                  </a:lnTo>
                  <a:lnTo>
                    <a:pt x="84" y="342"/>
                  </a:lnTo>
                  <a:lnTo>
                    <a:pt x="108" y="342"/>
                  </a:lnTo>
                  <a:lnTo>
                    <a:pt x="114" y="348"/>
                  </a:lnTo>
                  <a:lnTo>
                    <a:pt x="126" y="342"/>
                  </a:lnTo>
                  <a:lnTo>
                    <a:pt x="132" y="342"/>
                  </a:lnTo>
                  <a:lnTo>
                    <a:pt x="144" y="336"/>
                  </a:lnTo>
                  <a:lnTo>
                    <a:pt x="150" y="336"/>
                  </a:lnTo>
                  <a:lnTo>
                    <a:pt x="174" y="360"/>
                  </a:lnTo>
                  <a:lnTo>
                    <a:pt x="186" y="360"/>
                  </a:lnTo>
                  <a:lnTo>
                    <a:pt x="198" y="348"/>
                  </a:lnTo>
                  <a:lnTo>
                    <a:pt x="198" y="342"/>
                  </a:lnTo>
                  <a:lnTo>
                    <a:pt x="222" y="348"/>
                  </a:lnTo>
                  <a:lnTo>
                    <a:pt x="228" y="336"/>
                  </a:lnTo>
                  <a:lnTo>
                    <a:pt x="234" y="342"/>
                  </a:lnTo>
                  <a:lnTo>
                    <a:pt x="252" y="342"/>
                  </a:lnTo>
                  <a:lnTo>
                    <a:pt x="258" y="336"/>
                  </a:lnTo>
                  <a:lnTo>
                    <a:pt x="258" y="330"/>
                  </a:lnTo>
                  <a:lnTo>
                    <a:pt x="270" y="318"/>
                  </a:lnTo>
                  <a:lnTo>
                    <a:pt x="282" y="318"/>
                  </a:lnTo>
                  <a:lnTo>
                    <a:pt x="288" y="306"/>
                  </a:lnTo>
                  <a:lnTo>
                    <a:pt x="294" y="306"/>
                  </a:lnTo>
                  <a:lnTo>
                    <a:pt x="306" y="312"/>
                  </a:lnTo>
                  <a:lnTo>
                    <a:pt x="318" y="312"/>
                  </a:lnTo>
                  <a:lnTo>
                    <a:pt x="318" y="306"/>
                  </a:lnTo>
                  <a:lnTo>
                    <a:pt x="324" y="306"/>
                  </a:lnTo>
                  <a:lnTo>
                    <a:pt x="336" y="300"/>
                  </a:lnTo>
                  <a:lnTo>
                    <a:pt x="342" y="300"/>
                  </a:lnTo>
                  <a:lnTo>
                    <a:pt x="354" y="312"/>
                  </a:lnTo>
                  <a:lnTo>
                    <a:pt x="360" y="312"/>
                  </a:lnTo>
                  <a:lnTo>
                    <a:pt x="360" y="318"/>
                  </a:lnTo>
                  <a:lnTo>
                    <a:pt x="402" y="318"/>
                  </a:lnTo>
                  <a:lnTo>
                    <a:pt x="408" y="324"/>
                  </a:lnTo>
                  <a:lnTo>
                    <a:pt x="408" y="336"/>
                  </a:lnTo>
                  <a:lnTo>
                    <a:pt x="426" y="336"/>
                  </a:lnTo>
                  <a:lnTo>
                    <a:pt x="438" y="342"/>
                  </a:lnTo>
                  <a:lnTo>
                    <a:pt x="444" y="348"/>
                  </a:lnTo>
                  <a:lnTo>
                    <a:pt x="450" y="360"/>
                  </a:lnTo>
                  <a:lnTo>
                    <a:pt x="444" y="366"/>
                  </a:lnTo>
                  <a:lnTo>
                    <a:pt x="444" y="390"/>
                  </a:lnTo>
                  <a:lnTo>
                    <a:pt x="456" y="384"/>
                  </a:lnTo>
                  <a:lnTo>
                    <a:pt x="462" y="384"/>
                  </a:lnTo>
                  <a:lnTo>
                    <a:pt x="468" y="390"/>
                  </a:lnTo>
                  <a:lnTo>
                    <a:pt x="462" y="396"/>
                  </a:lnTo>
                  <a:lnTo>
                    <a:pt x="462" y="414"/>
                  </a:lnTo>
                  <a:lnTo>
                    <a:pt x="474" y="414"/>
                  </a:lnTo>
                  <a:lnTo>
                    <a:pt x="480" y="420"/>
                  </a:lnTo>
                  <a:lnTo>
                    <a:pt x="492" y="420"/>
                  </a:lnTo>
                  <a:lnTo>
                    <a:pt x="498" y="426"/>
                  </a:lnTo>
                  <a:lnTo>
                    <a:pt x="498" y="456"/>
                  </a:lnTo>
                  <a:lnTo>
                    <a:pt x="492" y="456"/>
                  </a:lnTo>
                  <a:lnTo>
                    <a:pt x="480" y="462"/>
                  </a:lnTo>
                  <a:lnTo>
                    <a:pt x="462" y="462"/>
                  </a:lnTo>
                  <a:lnTo>
                    <a:pt x="456" y="456"/>
                  </a:lnTo>
                  <a:lnTo>
                    <a:pt x="438" y="456"/>
                  </a:lnTo>
                  <a:lnTo>
                    <a:pt x="432" y="462"/>
                  </a:lnTo>
                  <a:lnTo>
                    <a:pt x="432" y="468"/>
                  </a:lnTo>
                  <a:lnTo>
                    <a:pt x="438" y="468"/>
                  </a:lnTo>
                  <a:lnTo>
                    <a:pt x="450" y="474"/>
                  </a:lnTo>
                  <a:lnTo>
                    <a:pt x="456" y="480"/>
                  </a:lnTo>
                  <a:lnTo>
                    <a:pt x="438" y="492"/>
                  </a:lnTo>
                  <a:lnTo>
                    <a:pt x="432" y="498"/>
                  </a:lnTo>
                  <a:lnTo>
                    <a:pt x="420" y="504"/>
                  </a:lnTo>
                  <a:lnTo>
                    <a:pt x="414" y="504"/>
                  </a:lnTo>
                  <a:lnTo>
                    <a:pt x="414" y="516"/>
                  </a:lnTo>
                  <a:lnTo>
                    <a:pt x="420" y="522"/>
                  </a:lnTo>
                  <a:lnTo>
                    <a:pt x="420" y="534"/>
                  </a:lnTo>
                  <a:lnTo>
                    <a:pt x="396" y="540"/>
                  </a:lnTo>
                  <a:lnTo>
                    <a:pt x="390" y="528"/>
                  </a:lnTo>
                  <a:lnTo>
                    <a:pt x="390" y="516"/>
                  </a:lnTo>
                  <a:lnTo>
                    <a:pt x="390" y="528"/>
                  </a:lnTo>
                  <a:lnTo>
                    <a:pt x="396" y="540"/>
                  </a:lnTo>
                  <a:lnTo>
                    <a:pt x="396" y="546"/>
                  </a:lnTo>
                  <a:lnTo>
                    <a:pt x="408" y="552"/>
                  </a:lnTo>
                  <a:lnTo>
                    <a:pt x="438" y="552"/>
                  </a:lnTo>
                  <a:lnTo>
                    <a:pt x="444" y="546"/>
                  </a:lnTo>
                  <a:lnTo>
                    <a:pt x="450" y="546"/>
                  </a:lnTo>
                  <a:lnTo>
                    <a:pt x="456" y="540"/>
                  </a:lnTo>
                  <a:lnTo>
                    <a:pt x="474" y="540"/>
                  </a:lnTo>
                  <a:lnTo>
                    <a:pt x="480" y="534"/>
                  </a:lnTo>
                  <a:lnTo>
                    <a:pt x="486" y="534"/>
                  </a:lnTo>
                  <a:lnTo>
                    <a:pt x="480" y="528"/>
                  </a:lnTo>
                  <a:lnTo>
                    <a:pt x="486" y="528"/>
                  </a:lnTo>
                  <a:lnTo>
                    <a:pt x="492" y="522"/>
                  </a:lnTo>
                  <a:lnTo>
                    <a:pt x="510" y="516"/>
                  </a:lnTo>
                  <a:lnTo>
                    <a:pt x="522" y="510"/>
                  </a:lnTo>
                  <a:lnTo>
                    <a:pt x="528" y="504"/>
                  </a:lnTo>
                  <a:lnTo>
                    <a:pt x="534" y="492"/>
                  </a:lnTo>
                  <a:lnTo>
                    <a:pt x="540" y="486"/>
                  </a:lnTo>
                  <a:lnTo>
                    <a:pt x="546" y="474"/>
                  </a:lnTo>
                  <a:lnTo>
                    <a:pt x="552" y="468"/>
                  </a:lnTo>
                  <a:lnTo>
                    <a:pt x="552" y="462"/>
                  </a:lnTo>
                  <a:lnTo>
                    <a:pt x="582" y="450"/>
                  </a:lnTo>
                  <a:lnTo>
                    <a:pt x="600" y="438"/>
                  </a:lnTo>
                  <a:lnTo>
                    <a:pt x="612" y="444"/>
                  </a:lnTo>
                  <a:lnTo>
                    <a:pt x="624" y="444"/>
                  </a:lnTo>
                  <a:lnTo>
                    <a:pt x="636" y="450"/>
                  </a:lnTo>
                  <a:lnTo>
                    <a:pt x="654" y="450"/>
                  </a:lnTo>
                  <a:lnTo>
                    <a:pt x="666" y="438"/>
                  </a:lnTo>
                  <a:lnTo>
                    <a:pt x="648" y="462"/>
                  </a:lnTo>
                  <a:lnTo>
                    <a:pt x="624" y="462"/>
                  </a:lnTo>
                  <a:lnTo>
                    <a:pt x="630" y="468"/>
                  </a:lnTo>
                  <a:lnTo>
                    <a:pt x="642" y="474"/>
                  </a:lnTo>
                  <a:lnTo>
                    <a:pt x="654" y="486"/>
                  </a:lnTo>
                  <a:lnTo>
                    <a:pt x="726" y="486"/>
                  </a:lnTo>
                  <a:lnTo>
                    <a:pt x="738" y="504"/>
                  </a:lnTo>
                  <a:lnTo>
                    <a:pt x="726" y="510"/>
                  </a:lnTo>
                  <a:lnTo>
                    <a:pt x="720" y="516"/>
                  </a:lnTo>
                  <a:lnTo>
                    <a:pt x="684" y="534"/>
                  </a:lnTo>
                  <a:lnTo>
                    <a:pt x="678" y="540"/>
                  </a:lnTo>
                  <a:lnTo>
                    <a:pt x="678" y="546"/>
                  </a:lnTo>
                  <a:lnTo>
                    <a:pt x="684" y="546"/>
                  </a:lnTo>
                  <a:lnTo>
                    <a:pt x="690" y="552"/>
                  </a:lnTo>
                  <a:lnTo>
                    <a:pt x="720" y="552"/>
                  </a:lnTo>
                  <a:lnTo>
                    <a:pt x="732" y="558"/>
                  </a:lnTo>
                  <a:lnTo>
                    <a:pt x="744" y="570"/>
                  </a:lnTo>
                  <a:lnTo>
                    <a:pt x="744" y="594"/>
                  </a:lnTo>
                  <a:lnTo>
                    <a:pt x="738" y="606"/>
                  </a:lnTo>
                  <a:lnTo>
                    <a:pt x="738" y="618"/>
                  </a:lnTo>
                  <a:lnTo>
                    <a:pt x="756" y="618"/>
                  </a:lnTo>
                  <a:lnTo>
                    <a:pt x="768" y="624"/>
                  </a:lnTo>
                  <a:lnTo>
                    <a:pt x="780" y="624"/>
                  </a:lnTo>
                  <a:lnTo>
                    <a:pt x="780" y="618"/>
                  </a:lnTo>
                  <a:lnTo>
                    <a:pt x="792" y="606"/>
                  </a:lnTo>
                  <a:lnTo>
                    <a:pt x="804" y="600"/>
                  </a:lnTo>
                  <a:lnTo>
                    <a:pt x="810" y="594"/>
                  </a:lnTo>
                  <a:lnTo>
                    <a:pt x="840" y="594"/>
                  </a:lnTo>
                  <a:lnTo>
                    <a:pt x="858" y="576"/>
                  </a:lnTo>
                  <a:lnTo>
                    <a:pt x="858" y="570"/>
                  </a:lnTo>
                  <a:lnTo>
                    <a:pt x="864" y="564"/>
                  </a:lnTo>
                  <a:lnTo>
                    <a:pt x="870" y="564"/>
                  </a:lnTo>
                  <a:lnTo>
                    <a:pt x="882" y="576"/>
                  </a:lnTo>
                  <a:lnTo>
                    <a:pt x="918" y="570"/>
                  </a:lnTo>
                  <a:lnTo>
                    <a:pt x="918" y="552"/>
                  </a:lnTo>
                  <a:lnTo>
                    <a:pt x="930" y="540"/>
                  </a:lnTo>
                  <a:lnTo>
                    <a:pt x="900" y="540"/>
                  </a:lnTo>
                  <a:lnTo>
                    <a:pt x="894" y="546"/>
                  </a:lnTo>
                  <a:lnTo>
                    <a:pt x="882" y="552"/>
                  </a:lnTo>
                  <a:lnTo>
                    <a:pt x="852" y="552"/>
                  </a:lnTo>
                  <a:lnTo>
                    <a:pt x="846" y="546"/>
                  </a:lnTo>
                  <a:lnTo>
                    <a:pt x="834" y="540"/>
                  </a:lnTo>
                  <a:lnTo>
                    <a:pt x="828" y="534"/>
                  </a:lnTo>
                  <a:lnTo>
                    <a:pt x="828" y="522"/>
                  </a:lnTo>
                  <a:lnTo>
                    <a:pt x="822" y="516"/>
                  </a:lnTo>
                  <a:lnTo>
                    <a:pt x="810" y="516"/>
                  </a:lnTo>
                  <a:lnTo>
                    <a:pt x="786" y="498"/>
                  </a:lnTo>
                  <a:lnTo>
                    <a:pt x="750" y="492"/>
                  </a:lnTo>
                  <a:lnTo>
                    <a:pt x="744" y="480"/>
                  </a:lnTo>
                  <a:lnTo>
                    <a:pt x="810" y="480"/>
                  </a:lnTo>
                  <a:lnTo>
                    <a:pt x="822" y="474"/>
                  </a:lnTo>
                  <a:lnTo>
                    <a:pt x="834" y="462"/>
                  </a:lnTo>
                  <a:lnTo>
                    <a:pt x="846" y="468"/>
                  </a:lnTo>
                  <a:lnTo>
                    <a:pt x="852" y="462"/>
                  </a:lnTo>
                  <a:lnTo>
                    <a:pt x="864" y="456"/>
                  </a:lnTo>
                  <a:lnTo>
                    <a:pt x="870" y="450"/>
                  </a:lnTo>
                  <a:lnTo>
                    <a:pt x="882" y="444"/>
                  </a:lnTo>
                  <a:lnTo>
                    <a:pt x="906" y="444"/>
                  </a:lnTo>
                  <a:lnTo>
                    <a:pt x="918" y="438"/>
                  </a:lnTo>
                  <a:lnTo>
                    <a:pt x="930" y="438"/>
                  </a:lnTo>
                  <a:lnTo>
                    <a:pt x="978" y="408"/>
                  </a:lnTo>
                  <a:lnTo>
                    <a:pt x="1014" y="408"/>
                  </a:lnTo>
                  <a:lnTo>
                    <a:pt x="1014" y="372"/>
                  </a:lnTo>
                  <a:lnTo>
                    <a:pt x="1032" y="372"/>
                  </a:lnTo>
                  <a:lnTo>
                    <a:pt x="1038" y="366"/>
                  </a:lnTo>
                  <a:lnTo>
                    <a:pt x="1038" y="360"/>
                  </a:lnTo>
                  <a:lnTo>
                    <a:pt x="1050" y="348"/>
                  </a:lnTo>
                  <a:lnTo>
                    <a:pt x="1080" y="348"/>
                  </a:lnTo>
                  <a:lnTo>
                    <a:pt x="1092" y="342"/>
                  </a:lnTo>
                  <a:lnTo>
                    <a:pt x="1104" y="342"/>
                  </a:lnTo>
                  <a:lnTo>
                    <a:pt x="1116" y="330"/>
                  </a:lnTo>
                  <a:lnTo>
                    <a:pt x="1116" y="324"/>
                  </a:lnTo>
                  <a:lnTo>
                    <a:pt x="1110" y="312"/>
                  </a:lnTo>
                  <a:lnTo>
                    <a:pt x="1110" y="300"/>
                  </a:lnTo>
                  <a:lnTo>
                    <a:pt x="1098" y="294"/>
                  </a:lnTo>
                  <a:lnTo>
                    <a:pt x="1086" y="282"/>
                  </a:lnTo>
                  <a:lnTo>
                    <a:pt x="1092" y="276"/>
                  </a:lnTo>
                  <a:lnTo>
                    <a:pt x="1110" y="276"/>
                  </a:lnTo>
                  <a:lnTo>
                    <a:pt x="1116" y="270"/>
                  </a:lnTo>
                  <a:lnTo>
                    <a:pt x="1110" y="264"/>
                  </a:lnTo>
                  <a:lnTo>
                    <a:pt x="1104" y="264"/>
                  </a:lnTo>
                  <a:lnTo>
                    <a:pt x="1098" y="258"/>
                  </a:lnTo>
                  <a:lnTo>
                    <a:pt x="1092" y="258"/>
                  </a:lnTo>
                  <a:lnTo>
                    <a:pt x="1110" y="246"/>
                  </a:lnTo>
                  <a:lnTo>
                    <a:pt x="1110" y="222"/>
                  </a:lnTo>
                  <a:lnTo>
                    <a:pt x="1104" y="216"/>
                  </a:lnTo>
                  <a:lnTo>
                    <a:pt x="1080" y="216"/>
                  </a:lnTo>
                  <a:lnTo>
                    <a:pt x="1062" y="204"/>
                  </a:lnTo>
                  <a:lnTo>
                    <a:pt x="1056" y="198"/>
                  </a:lnTo>
                  <a:lnTo>
                    <a:pt x="1056" y="192"/>
                  </a:lnTo>
                  <a:lnTo>
                    <a:pt x="1014" y="192"/>
                  </a:lnTo>
                  <a:lnTo>
                    <a:pt x="1002" y="186"/>
                  </a:lnTo>
                  <a:lnTo>
                    <a:pt x="996" y="180"/>
                  </a:lnTo>
                  <a:lnTo>
                    <a:pt x="978" y="180"/>
                  </a:lnTo>
                  <a:lnTo>
                    <a:pt x="966" y="186"/>
                  </a:lnTo>
                  <a:lnTo>
                    <a:pt x="942" y="162"/>
                  </a:lnTo>
                  <a:lnTo>
                    <a:pt x="936" y="150"/>
                  </a:lnTo>
                  <a:lnTo>
                    <a:pt x="924" y="150"/>
                  </a:lnTo>
                  <a:lnTo>
                    <a:pt x="918" y="156"/>
                  </a:lnTo>
                  <a:lnTo>
                    <a:pt x="918" y="162"/>
                  </a:lnTo>
                  <a:lnTo>
                    <a:pt x="912" y="156"/>
                  </a:lnTo>
                  <a:lnTo>
                    <a:pt x="864" y="156"/>
                  </a:lnTo>
                  <a:lnTo>
                    <a:pt x="858" y="150"/>
                  </a:lnTo>
                  <a:lnTo>
                    <a:pt x="846" y="150"/>
                  </a:lnTo>
                  <a:lnTo>
                    <a:pt x="840" y="144"/>
                  </a:lnTo>
                  <a:lnTo>
                    <a:pt x="816" y="150"/>
                  </a:lnTo>
                  <a:lnTo>
                    <a:pt x="810" y="150"/>
                  </a:lnTo>
                  <a:lnTo>
                    <a:pt x="798" y="102"/>
                  </a:lnTo>
                  <a:lnTo>
                    <a:pt x="756" y="84"/>
                  </a:lnTo>
                  <a:lnTo>
                    <a:pt x="720" y="84"/>
                  </a:lnTo>
                  <a:lnTo>
                    <a:pt x="720" y="66"/>
                  </a:lnTo>
                  <a:lnTo>
                    <a:pt x="714" y="48"/>
                  </a:lnTo>
                  <a:lnTo>
                    <a:pt x="720" y="48"/>
                  </a:lnTo>
                  <a:lnTo>
                    <a:pt x="726" y="42"/>
                  </a:lnTo>
                  <a:lnTo>
                    <a:pt x="726" y="30"/>
                  </a:lnTo>
                  <a:lnTo>
                    <a:pt x="720" y="30"/>
                  </a:lnTo>
                  <a:lnTo>
                    <a:pt x="708" y="24"/>
                  </a:lnTo>
                  <a:lnTo>
                    <a:pt x="702" y="18"/>
                  </a:lnTo>
                  <a:lnTo>
                    <a:pt x="696" y="18"/>
                  </a:lnTo>
                  <a:lnTo>
                    <a:pt x="690" y="0"/>
                  </a:lnTo>
                  <a:lnTo>
                    <a:pt x="642" y="0"/>
                  </a:lnTo>
                  <a:lnTo>
                    <a:pt x="630" y="6"/>
                  </a:lnTo>
                  <a:lnTo>
                    <a:pt x="600" y="6"/>
                  </a:lnTo>
                  <a:lnTo>
                    <a:pt x="600" y="18"/>
                  </a:lnTo>
                  <a:lnTo>
                    <a:pt x="594" y="24"/>
                  </a:lnTo>
                  <a:lnTo>
                    <a:pt x="558" y="24"/>
                  </a:lnTo>
                  <a:lnTo>
                    <a:pt x="546" y="18"/>
                  </a:lnTo>
                  <a:lnTo>
                    <a:pt x="516" y="18"/>
                  </a:lnTo>
                  <a:lnTo>
                    <a:pt x="510" y="30"/>
                  </a:lnTo>
                  <a:lnTo>
                    <a:pt x="498" y="36"/>
                  </a:lnTo>
                  <a:lnTo>
                    <a:pt x="492" y="42"/>
                  </a:lnTo>
                  <a:lnTo>
                    <a:pt x="486" y="54"/>
                  </a:lnTo>
                  <a:lnTo>
                    <a:pt x="492" y="60"/>
                  </a:lnTo>
                  <a:lnTo>
                    <a:pt x="492" y="72"/>
                  </a:lnTo>
                  <a:lnTo>
                    <a:pt x="486" y="78"/>
                  </a:lnTo>
                  <a:lnTo>
                    <a:pt x="468" y="78"/>
                  </a:lnTo>
                  <a:lnTo>
                    <a:pt x="462" y="72"/>
                  </a:lnTo>
                  <a:lnTo>
                    <a:pt x="438" y="72"/>
                  </a:lnTo>
                  <a:lnTo>
                    <a:pt x="426" y="78"/>
                  </a:lnTo>
                  <a:lnTo>
                    <a:pt x="420" y="78"/>
                  </a:lnTo>
                  <a:lnTo>
                    <a:pt x="420" y="66"/>
                  </a:lnTo>
                  <a:lnTo>
                    <a:pt x="414" y="60"/>
                  </a:lnTo>
                  <a:lnTo>
                    <a:pt x="396" y="60"/>
                  </a:lnTo>
                  <a:lnTo>
                    <a:pt x="390" y="66"/>
                  </a:lnTo>
                  <a:lnTo>
                    <a:pt x="390" y="72"/>
                  </a:lnTo>
                  <a:lnTo>
                    <a:pt x="378" y="60"/>
                  </a:lnTo>
                  <a:lnTo>
                    <a:pt x="366" y="66"/>
                  </a:lnTo>
                  <a:lnTo>
                    <a:pt x="360" y="60"/>
                  </a:lnTo>
                  <a:lnTo>
                    <a:pt x="342" y="66"/>
                  </a:lnTo>
                  <a:lnTo>
                    <a:pt x="336" y="54"/>
                  </a:lnTo>
                  <a:lnTo>
                    <a:pt x="324" y="66"/>
                  </a:lnTo>
                  <a:lnTo>
                    <a:pt x="306" y="54"/>
                  </a:lnTo>
                  <a:lnTo>
                    <a:pt x="300" y="60"/>
                  </a:lnTo>
                  <a:lnTo>
                    <a:pt x="282" y="48"/>
                  </a:lnTo>
                  <a:lnTo>
                    <a:pt x="258" y="42"/>
                  </a:lnTo>
                  <a:lnTo>
                    <a:pt x="222" y="42"/>
                  </a:lnTo>
                  <a:lnTo>
                    <a:pt x="216" y="36"/>
                  </a:lnTo>
                  <a:lnTo>
                    <a:pt x="216" y="30"/>
                  </a:lnTo>
                  <a:lnTo>
                    <a:pt x="168" y="30"/>
                  </a:lnTo>
                  <a:lnTo>
                    <a:pt x="162" y="36"/>
                  </a:lnTo>
                  <a:lnTo>
                    <a:pt x="150" y="42"/>
                  </a:lnTo>
                  <a:lnTo>
                    <a:pt x="114" y="42"/>
                  </a:lnTo>
                  <a:lnTo>
                    <a:pt x="114" y="48"/>
                  </a:lnTo>
                  <a:lnTo>
                    <a:pt x="96" y="66"/>
                  </a:lnTo>
                  <a:lnTo>
                    <a:pt x="78" y="66"/>
                  </a:lnTo>
                  <a:lnTo>
                    <a:pt x="66" y="60"/>
                  </a:lnTo>
                  <a:lnTo>
                    <a:pt x="72" y="78"/>
                  </a:lnTo>
                  <a:lnTo>
                    <a:pt x="90" y="96"/>
                  </a:lnTo>
                  <a:lnTo>
                    <a:pt x="90" y="102"/>
                  </a:lnTo>
                  <a:lnTo>
                    <a:pt x="102" y="108"/>
                  </a:lnTo>
                  <a:lnTo>
                    <a:pt x="108" y="114"/>
                  </a:lnTo>
                  <a:lnTo>
                    <a:pt x="102" y="126"/>
                  </a:lnTo>
                  <a:lnTo>
                    <a:pt x="108" y="132"/>
                  </a:lnTo>
                  <a:lnTo>
                    <a:pt x="108" y="138"/>
                  </a:lnTo>
                  <a:lnTo>
                    <a:pt x="114" y="144"/>
                  </a:lnTo>
                  <a:lnTo>
                    <a:pt x="108" y="150"/>
                  </a:lnTo>
                  <a:lnTo>
                    <a:pt x="102" y="150"/>
                  </a:lnTo>
                  <a:lnTo>
                    <a:pt x="96" y="156"/>
                  </a:lnTo>
                  <a:lnTo>
                    <a:pt x="84" y="156"/>
                  </a:lnTo>
                  <a:lnTo>
                    <a:pt x="30" y="204"/>
                  </a:lnTo>
                  <a:lnTo>
                    <a:pt x="30" y="246"/>
                  </a:lnTo>
                  <a:lnTo>
                    <a:pt x="42" y="258"/>
                  </a:lnTo>
                  <a:lnTo>
                    <a:pt x="18" y="258"/>
                  </a:lnTo>
                  <a:lnTo>
                    <a:pt x="18" y="270"/>
                  </a:lnTo>
                  <a:lnTo>
                    <a:pt x="12" y="276"/>
                  </a:lnTo>
                  <a:lnTo>
                    <a:pt x="12" y="282"/>
                  </a:lnTo>
                  <a:lnTo>
                    <a:pt x="6" y="288"/>
                  </a:lnTo>
                  <a:lnTo>
                    <a:pt x="0" y="288"/>
                  </a:lnTo>
                  <a:lnTo>
                    <a:pt x="0" y="306"/>
                  </a:lnTo>
                  <a:lnTo>
                    <a:pt x="6" y="306"/>
                  </a:lnTo>
                  <a:lnTo>
                    <a:pt x="24" y="3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3" name="Thailand"/>
            <p:cNvSpPr>
              <a:spLocks/>
            </p:cNvSpPr>
            <p:nvPr/>
          </p:nvSpPr>
          <p:spPr bwMode="gray">
            <a:xfrm>
              <a:off x="6959600" y="3711724"/>
              <a:ext cx="249238" cy="477838"/>
            </a:xfrm>
            <a:custGeom>
              <a:avLst/>
              <a:gdLst>
                <a:gd name="T0" fmla="*/ 2147483647 w 618"/>
                <a:gd name="T1" fmla="*/ 2147483647 h 1188"/>
                <a:gd name="T2" fmla="*/ 2147483647 w 618"/>
                <a:gd name="T3" fmla="*/ 2147483647 h 1188"/>
                <a:gd name="T4" fmla="*/ 2147483647 w 618"/>
                <a:gd name="T5" fmla="*/ 2147483647 h 1188"/>
                <a:gd name="T6" fmla="*/ 2147483647 w 618"/>
                <a:gd name="T7" fmla="*/ 2147483647 h 1188"/>
                <a:gd name="T8" fmla="*/ 2147483647 w 618"/>
                <a:gd name="T9" fmla="*/ 2147483647 h 1188"/>
                <a:gd name="T10" fmla="*/ 2147483647 w 618"/>
                <a:gd name="T11" fmla="*/ 2147483647 h 1188"/>
                <a:gd name="T12" fmla="*/ 2147483647 w 618"/>
                <a:gd name="T13" fmla="*/ 2147483647 h 1188"/>
                <a:gd name="T14" fmla="*/ 2147483647 w 618"/>
                <a:gd name="T15" fmla="*/ 2147483647 h 1188"/>
                <a:gd name="T16" fmla="*/ 2147483647 w 618"/>
                <a:gd name="T17" fmla="*/ 2147483647 h 1188"/>
                <a:gd name="T18" fmla="*/ 2147483647 w 618"/>
                <a:gd name="T19" fmla="*/ 2147483647 h 1188"/>
                <a:gd name="T20" fmla="*/ 2147483647 w 618"/>
                <a:gd name="T21" fmla="*/ 2147483647 h 1188"/>
                <a:gd name="T22" fmla="*/ 2147483647 w 618"/>
                <a:gd name="T23" fmla="*/ 2147483647 h 1188"/>
                <a:gd name="T24" fmla="*/ 2147483647 w 618"/>
                <a:gd name="T25" fmla="*/ 0 h 1188"/>
                <a:gd name="T26" fmla="*/ 2147483647 w 618"/>
                <a:gd name="T27" fmla="*/ 2147483647 h 1188"/>
                <a:gd name="T28" fmla="*/ 2147483647 w 618"/>
                <a:gd name="T29" fmla="*/ 2147483647 h 1188"/>
                <a:gd name="T30" fmla="*/ 2147483647 w 618"/>
                <a:gd name="T31" fmla="*/ 2147483647 h 1188"/>
                <a:gd name="T32" fmla="*/ 0 w 618"/>
                <a:gd name="T33" fmla="*/ 2147483647 h 1188"/>
                <a:gd name="T34" fmla="*/ 2147483647 w 618"/>
                <a:gd name="T35" fmla="*/ 2147483647 h 1188"/>
                <a:gd name="T36" fmla="*/ 2147483647 w 618"/>
                <a:gd name="T37" fmla="*/ 2147483647 h 1188"/>
                <a:gd name="T38" fmla="*/ 2147483647 w 618"/>
                <a:gd name="T39" fmla="*/ 2147483647 h 1188"/>
                <a:gd name="T40" fmla="*/ 2147483647 w 618"/>
                <a:gd name="T41" fmla="*/ 2147483647 h 1188"/>
                <a:gd name="T42" fmla="*/ 2147483647 w 618"/>
                <a:gd name="T43" fmla="*/ 2147483647 h 1188"/>
                <a:gd name="T44" fmla="*/ 2147483647 w 618"/>
                <a:gd name="T45" fmla="*/ 2147483647 h 1188"/>
                <a:gd name="T46" fmla="*/ 2147483647 w 618"/>
                <a:gd name="T47" fmla="*/ 2147483647 h 1188"/>
                <a:gd name="T48" fmla="*/ 2147483647 w 618"/>
                <a:gd name="T49" fmla="*/ 2147483647 h 1188"/>
                <a:gd name="T50" fmla="*/ 2147483647 w 618"/>
                <a:gd name="T51" fmla="*/ 2147483647 h 1188"/>
                <a:gd name="T52" fmla="*/ 2147483647 w 618"/>
                <a:gd name="T53" fmla="*/ 2147483647 h 1188"/>
                <a:gd name="T54" fmla="*/ 2147483647 w 618"/>
                <a:gd name="T55" fmla="*/ 2147483647 h 1188"/>
                <a:gd name="T56" fmla="*/ 2147483647 w 618"/>
                <a:gd name="T57" fmla="*/ 2147483647 h 1188"/>
                <a:gd name="T58" fmla="*/ 2147483647 w 618"/>
                <a:gd name="T59" fmla="*/ 2147483647 h 1188"/>
                <a:gd name="T60" fmla="*/ 2147483647 w 618"/>
                <a:gd name="T61" fmla="*/ 2147483647 h 1188"/>
                <a:gd name="T62" fmla="*/ 2147483647 w 618"/>
                <a:gd name="T63" fmla="*/ 2147483647 h 1188"/>
                <a:gd name="T64" fmla="*/ 2147483647 w 618"/>
                <a:gd name="T65" fmla="*/ 2147483647 h 1188"/>
                <a:gd name="T66" fmla="*/ 2147483647 w 618"/>
                <a:gd name="T67" fmla="*/ 2147483647 h 1188"/>
                <a:gd name="T68" fmla="*/ 2147483647 w 618"/>
                <a:gd name="T69" fmla="*/ 2147483647 h 1188"/>
                <a:gd name="T70" fmla="*/ 2147483647 w 618"/>
                <a:gd name="T71" fmla="*/ 2147483647 h 1188"/>
                <a:gd name="T72" fmla="*/ 2147483647 w 618"/>
                <a:gd name="T73" fmla="*/ 2147483647 h 1188"/>
                <a:gd name="T74" fmla="*/ 2147483647 w 618"/>
                <a:gd name="T75" fmla="*/ 2147483647 h 1188"/>
                <a:gd name="T76" fmla="*/ 2147483647 w 618"/>
                <a:gd name="T77" fmla="*/ 2147483647 h 1188"/>
                <a:gd name="T78" fmla="*/ 2147483647 w 618"/>
                <a:gd name="T79" fmla="*/ 2147483647 h 1188"/>
                <a:gd name="T80" fmla="*/ 2147483647 w 618"/>
                <a:gd name="T81" fmla="*/ 2147483647 h 1188"/>
                <a:gd name="T82" fmla="*/ 2147483647 w 618"/>
                <a:gd name="T83" fmla="*/ 2147483647 h 1188"/>
                <a:gd name="T84" fmla="*/ 2147483647 w 618"/>
                <a:gd name="T85" fmla="*/ 2147483647 h 1188"/>
                <a:gd name="T86" fmla="*/ 2147483647 w 618"/>
                <a:gd name="T87" fmla="*/ 2147483647 h 1188"/>
                <a:gd name="T88" fmla="*/ 2147483647 w 618"/>
                <a:gd name="T89" fmla="*/ 2147483647 h 1188"/>
                <a:gd name="T90" fmla="*/ 2147483647 w 618"/>
                <a:gd name="T91" fmla="*/ 2147483647 h 1188"/>
                <a:gd name="T92" fmla="*/ 2147483647 w 618"/>
                <a:gd name="T93" fmla="*/ 2147483647 h 1188"/>
                <a:gd name="T94" fmla="*/ 2147483647 w 618"/>
                <a:gd name="T95" fmla="*/ 2147483647 h 1188"/>
                <a:gd name="T96" fmla="*/ 2147483647 w 618"/>
                <a:gd name="T97" fmla="*/ 2147483647 h 1188"/>
                <a:gd name="T98" fmla="*/ 2147483647 w 618"/>
                <a:gd name="T99" fmla="*/ 2147483647 h 1188"/>
                <a:gd name="T100" fmla="*/ 2147483647 w 618"/>
                <a:gd name="T101" fmla="*/ 2147483647 h 1188"/>
                <a:gd name="T102" fmla="*/ 2147483647 w 618"/>
                <a:gd name="T103" fmla="*/ 2147483647 h 1188"/>
                <a:gd name="T104" fmla="*/ 2147483647 w 618"/>
                <a:gd name="T105" fmla="*/ 2147483647 h 1188"/>
                <a:gd name="T106" fmla="*/ 2147483647 w 618"/>
                <a:gd name="T107" fmla="*/ 2147483647 h 1188"/>
                <a:gd name="T108" fmla="*/ 2147483647 w 618"/>
                <a:gd name="T109" fmla="*/ 2147483647 h 1188"/>
                <a:gd name="T110" fmla="*/ 2147483647 w 618"/>
                <a:gd name="T111" fmla="*/ 2147483647 h 1188"/>
                <a:gd name="T112" fmla="*/ 2147483647 w 618"/>
                <a:gd name="T113" fmla="*/ 2147483647 h 1188"/>
                <a:gd name="T114" fmla="*/ 2147483647 w 618"/>
                <a:gd name="T115" fmla="*/ 2147483647 h 1188"/>
                <a:gd name="T116" fmla="*/ 2147483647 w 618"/>
                <a:gd name="T117" fmla="*/ 2147483647 h 11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18"/>
                <a:gd name="T178" fmla="*/ 0 h 1188"/>
                <a:gd name="T179" fmla="*/ 618 w 618"/>
                <a:gd name="T180" fmla="*/ 1188 h 11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18" h="1188">
                  <a:moveTo>
                    <a:pt x="588" y="426"/>
                  </a:moveTo>
                  <a:lnTo>
                    <a:pt x="588" y="420"/>
                  </a:lnTo>
                  <a:lnTo>
                    <a:pt x="594" y="414"/>
                  </a:lnTo>
                  <a:lnTo>
                    <a:pt x="606" y="390"/>
                  </a:lnTo>
                  <a:lnTo>
                    <a:pt x="594" y="378"/>
                  </a:lnTo>
                  <a:lnTo>
                    <a:pt x="594" y="372"/>
                  </a:lnTo>
                  <a:lnTo>
                    <a:pt x="588" y="378"/>
                  </a:lnTo>
                  <a:lnTo>
                    <a:pt x="588" y="366"/>
                  </a:lnTo>
                  <a:lnTo>
                    <a:pt x="582" y="360"/>
                  </a:lnTo>
                  <a:lnTo>
                    <a:pt x="582" y="354"/>
                  </a:lnTo>
                  <a:lnTo>
                    <a:pt x="546" y="318"/>
                  </a:lnTo>
                  <a:lnTo>
                    <a:pt x="534" y="294"/>
                  </a:lnTo>
                  <a:lnTo>
                    <a:pt x="534" y="282"/>
                  </a:lnTo>
                  <a:lnTo>
                    <a:pt x="528" y="240"/>
                  </a:lnTo>
                  <a:lnTo>
                    <a:pt x="510" y="222"/>
                  </a:lnTo>
                  <a:lnTo>
                    <a:pt x="498" y="216"/>
                  </a:lnTo>
                  <a:lnTo>
                    <a:pt x="480" y="204"/>
                  </a:lnTo>
                  <a:lnTo>
                    <a:pt x="468" y="192"/>
                  </a:lnTo>
                  <a:lnTo>
                    <a:pt x="468" y="180"/>
                  </a:lnTo>
                  <a:lnTo>
                    <a:pt x="462" y="174"/>
                  </a:lnTo>
                  <a:lnTo>
                    <a:pt x="438" y="174"/>
                  </a:lnTo>
                  <a:lnTo>
                    <a:pt x="426" y="168"/>
                  </a:lnTo>
                  <a:lnTo>
                    <a:pt x="420" y="162"/>
                  </a:lnTo>
                  <a:lnTo>
                    <a:pt x="402" y="162"/>
                  </a:lnTo>
                  <a:lnTo>
                    <a:pt x="396" y="168"/>
                  </a:lnTo>
                  <a:lnTo>
                    <a:pt x="396" y="180"/>
                  </a:lnTo>
                  <a:lnTo>
                    <a:pt x="378" y="198"/>
                  </a:lnTo>
                  <a:lnTo>
                    <a:pt x="360" y="198"/>
                  </a:lnTo>
                  <a:lnTo>
                    <a:pt x="336" y="186"/>
                  </a:lnTo>
                  <a:lnTo>
                    <a:pt x="330" y="180"/>
                  </a:lnTo>
                  <a:lnTo>
                    <a:pt x="318" y="180"/>
                  </a:lnTo>
                  <a:lnTo>
                    <a:pt x="312" y="186"/>
                  </a:lnTo>
                  <a:lnTo>
                    <a:pt x="306" y="198"/>
                  </a:lnTo>
                  <a:lnTo>
                    <a:pt x="294" y="210"/>
                  </a:lnTo>
                  <a:lnTo>
                    <a:pt x="294" y="216"/>
                  </a:lnTo>
                  <a:lnTo>
                    <a:pt x="288" y="222"/>
                  </a:lnTo>
                  <a:lnTo>
                    <a:pt x="264" y="234"/>
                  </a:lnTo>
                  <a:lnTo>
                    <a:pt x="246" y="234"/>
                  </a:lnTo>
                  <a:lnTo>
                    <a:pt x="246" y="222"/>
                  </a:lnTo>
                  <a:lnTo>
                    <a:pt x="270" y="174"/>
                  </a:lnTo>
                  <a:lnTo>
                    <a:pt x="270" y="162"/>
                  </a:lnTo>
                  <a:lnTo>
                    <a:pt x="264" y="156"/>
                  </a:lnTo>
                  <a:lnTo>
                    <a:pt x="252" y="156"/>
                  </a:lnTo>
                  <a:lnTo>
                    <a:pt x="264" y="144"/>
                  </a:lnTo>
                  <a:lnTo>
                    <a:pt x="270" y="132"/>
                  </a:lnTo>
                  <a:lnTo>
                    <a:pt x="270" y="120"/>
                  </a:lnTo>
                  <a:lnTo>
                    <a:pt x="264" y="108"/>
                  </a:lnTo>
                  <a:lnTo>
                    <a:pt x="258" y="102"/>
                  </a:lnTo>
                  <a:lnTo>
                    <a:pt x="264" y="96"/>
                  </a:lnTo>
                  <a:lnTo>
                    <a:pt x="264" y="66"/>
                  </a:lnTo>
                  <a:lnTo>
                    <a:pt x="252" y="60"/>
                  </a:lnTo>
                  <a:lnTo>
                    <a:pt x="246" y="60"/>
                  </a:lnTo>
                  <a:lnTo>
                    <a:pt x="240" y="66"/>
                  </a:lnTo>
                  <a:lnTo>
                    <a:pt x="228" y="66"/>
                  </a:lnTo>
                  <a:lnTo>
                    <a:pt x="228" y="78"/>
                  </a:lnTo>
                  <a:lnTo>
                    <a:pt x="210" y="78"/>
                  </a:lnTo>
                  <a:lnTo>
                    <a:pt x="204" y="72"/>
                  </a:lnTo>
                  <a:lnTo>
                    <a:pt x="198" y="60"/>
                  </a:lnTo>
                  <a:lnTo>
                    <a:pt x="198" y="36"/>
                  </a:lnTo>
                  <a:lnTo>
                    <a:pt x="204" y="30"/>
                  </a:lnTo>
                  <a:lnTo>
                    <a:pt x="204" y="18"/>
                  </a:lnTo>
                  <a:lnTo>
                    <a:pt x="198" y="12"/>
                  </a:lnTo>
                  <a:lnTo>
                    <a:pt x="186" y="12"/>
                  </a:lnTo>
                  <a:lnTo>
                    <a:pt x="174" y="6"/>
                  </a:lnTo>
                  <a:lnTo>
                    <a:pt x="168" y="0"/>
                  </a:lnTo>
                  <a:lnTo>
                    <a:pt x="138" y="0"/>
                  </a:lnTo>
                  <a:lnTo>
                    <a:pt x="132" y="6"/>
                  </a:lnTo>
                  <a:lnTo>
                    <a:pt x="126" y="6"/>
                  </a:lnTo>
                  <a:lnTo>
                    <a:pt x="120" y="30"/>
                  </a:lnTo>
                  <a:lnTo>
                    <a:pt x="96" y="30"/>
                  </a:lnTo>
                  <a:lnTo>
                    <a:pt x="96" y="36"/>
                  </a:lnTo>
                  <a:lnTo>
                    <a:pt x="90" y="42"/>
                  </a:lnTo>
                  <a:lnTo>
                    <a:pt x="84" y="54"/>
                  </a:lnTo>
                  <a:lnTo>
                    <a:pt x="78" y="60"/>
                  </a:lnTo>
                  <a:lnTo>
                    <a:pt x="66" y="60"/>
                  </a:lnTo>
                  <a:lnTo>
                    <a:pt x="54" y="54"/>
                  </a:lnTo>
                  <a:lnTo>
                    <a:pt x="24" y="54"/>
                  </a:lnTo>
                  <a:lnTo>
                    <a:pt x="24" y="102"/>
                  </a:lnTo>
                  <a:lnTo>
                    <a:pt x="18" y="108"/>
                  </a:lnTo>
                  <a:lnTo>
                    <a:pt x="12" y="108"/>
                  </a:lnTo>
                  <a:lnTo>
                    <a:pt x="6" y="114"/>
                  </a:lnTo>
                  <a:lnTo>
                    <a:pt x="6" y="120"/>
                  </a:lnTo>
                  <a:lnTo>
                    <a:pt x="24" y="138"/>
                  </a:lnTo>
                  <a:lnTo>
                    <a:pt x="24" y="156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24" y="186"/>
                  </a:lnTo>
                  <a:lnTo>
                    <a:pt x="36" y="192"/>
                  </a:lnTo>
                  <a:lnTo>
                    <a:pt x="30" y="216"/>
                  </a:lnTo>
                  <a:lnTo>
                    <a:pt x="36" y="216"/>
                  </a:lnTo>
                  <a:lnTo>
                    <a:pt x="36" y="222"/>
                  </a:lnTo>
                  <a:lnTo>
                    <a:pt x="42" y="234"/>
                  </a:lnTo>
                  <a:lnTo>
                    <a:pt x="60" y="252"/>
                  </a:lnTo>
                  <a:lnTo>
                    <a:pt x="72" y="258"/>
                  </a:lnTo>
                  <a:lnTo>
                    <a:pt x="84" y="270"/>
                  </a:lnTo>
                  <a:lnTo>
                    <a:pt x="96" y="276"/>
                  </a:lnTo>
                  <a:lnTo>
                    <a:pt x="102" y="282"/>
                  </a:lnTo>
                  <a:lnTo>
                    <a:pt x="102" y="288"/>
                  </a:lnTo>
                  <a:lnTo>
                    <a:pt x="96" y="288"/>
                  </a:lnTo>
                  <a:lnTo>
                    <a:pt x="96" y="306"/>
                  </a:lnTo>
                  <a:lnTo>
                    <a:pt x="102" y="318"/>
                  </a:lnTo>
                  <a:lnTo>
                    <a:pt x="108" y="324"/>
                  </a:lnTo>
                  <a:lnTo>
                    <a:pt x="114" y="324"/>
                  </a:lnTo>
                  <a:lnTo>
                    <a:pt x="120" y="318"/>
                  </a:lnTo>
                  <a:lnTo>
                    <a:pt x="126" y="324"/>
                  </a:lnTo>
                  <a:lnTo>
                    <a:pt x="126" y="342"/>
                  </a:lnTo>
                  <a:lnTo>
                    <a:pt x="120" y="348"/>
                  </a:lnTo>
                  <a:lnTo>
                    <a:pt x="108" y="348"/>
                  </a:lnTo>
                  <a:lnTo>
                    <a:pt x="114" y="360"/>
                  </a:lnTo>
                  <a:lnTo>
                    <a:pt x="114" y="384"/>
                  </a:lnTo>
                  <a:lnTo>
                    <a:pt x="108" y="396"/>
                  </a:lnTo>
                  <a:lnTo>
                    <a:pt x="102" y="402"/>
                  </a:lnTo>
                  <a:lnTo>
                    <a:pt x="84" y="438"/>
                  </a:lnTo>
                  <a:lnTo>
                    <a:pt x="90" y="444"/>
                  </a:lnTo>
                  <a:lnTo>
                    <a:pt x="90" y="450"/>
                  </a:lnTo>
                  <a:lnTo>
                    <a:pt x="96" y="456"/>
                  </a:lnTo>
                  <a:lnTo>
                    <a:pt x="102" y="468"/>
                  </a:lnTo>
                  <a:lnTo>
                    <a:pt x="108" y="474"/>
                  </a:lnTo>
                  <a:lnTo>
                    <a:pt x="114" y="486"/>
                  </a:lnTo>
                  <a:lnTo>
                    <a:pt x="156" y="528"/>
                  </a:lnTo>
                  <a:lnTo>
                    <a:pt x="162" y="540"/>
                  </a:lnTo>
                  <a:lnTo>
                    <a:pt x="162" y="570"/>
                  </a:lnTo>
                  <a:lnTo>
                    <a:pt x="168" y="588"/>
                  </a:lnTo>
                  <a:lnTo>
                    <a:pt x="168" y="612"/>
                  </a:lnTo>
                  <a:lnTo>
                    <a:pt x="192" y="636"/>
                  </a:lnTo>
                  <a:lnTo>
                    <a:pt x="192" y="660"/>
                  </a:lnTo>
                  <a:lnTo>
                    <a:pt x="198" y="672"/>
                  </a:lnTo>
                  <a:lnTo>
                    <a:pt x="198" y="702"/>
                  </a:lnTo>
                  <a:lnTo>
                    <a:pt x="192" y="714"/>
                  </a:lnTo>
                  <a:lnTo>
                    <a:pt x="192" y="732"/>
                  </a:lnTo>
                  <a:lnTo>
                    <a:pt x="174" y="768"/>
                  </a:lnTo>
                  <a:lnTo>
                    <a:pt x="156" y="786"/>
                  </a:lnTo>
                  <a:lnTo>
                    <a:pt x="156" y="798"/>
                  </a:lnTo>
                  <a:lnTo>
                    <a:pt x="162" y="804"/>
                  </a:lnTo>
                  <a:lnTo>
                    <a:pt x="162" y="816"/>
                  </a:lnTo>
                  <a:lnTo>
                    <a:pt x="156" y="828"/>
                  </a:lnTo>
                  <a:lnTo>
                    <a:pt x="150" y="834"/>
                  </a:lnTo>
                  <a:lnTo>
                    <a:pt x="144" y="846"/>
                  </a:lnTo>
                  <a:lnTo>
                    <a:pt x="144" y="852"/>
                  </a:lnTo>
                  <a:lnTo>
                    <a:pt x="138" y="858"/>
                  </a:lnTo>
                  <a:lnTo>
                    <a:pt x="132" y="876"/>
                  </a:lnTo>
                  <a:lnTo>
                    <a:pt x="126" y="888"/>
                  </a:lnTo>
                  <a:lnTo>
                    <a:pt x="126" y="906"/>
                  </a:lnTo>
                  <a:lnTo>
                    <a:pt x="120" y="918"/>
                  </a:lnTo>
                  <a:lnTo>
                    <a:pt x="120" y="966"/>
                  </a:lnTo>
                  <a:lnTo>
                    <a:pt x="126" y="978"/>
                  </a:lnTo>
                  <a:lnTo>
                    <a:pt x="126" y="1008"/>
                  </a:lnTo>
                  <a:lnTo>
                    <a:pt x="132" y="1014"/>
                  </a:lnTo>
                  <a:lnTo>
                    <a:pt x="132" y="1020"/>
                  </a:lnTo>
                  <a:lnTo>
                    <a:pt x="138" y="1020"/>
                  </a:lnTo>
                  <a:lnTo>
                    <a:pt x="138" y="1002"/>
                  </a:lnTo>
                  <a:lnTo>
                    <a:pt x="144" y="990"/>
                  </a:lnTo>
                  <a:lnTo>
                    <a:pt x="144" y="978"/>
                  </a:lnTo>
                  <a:lnTo>
                    <a:pt x="150" y="972"/>
                  </a:lnTo>
                  <a:lnTo>
                    <a:pt x="150" y="996"/>
                  </a:lnTo>
                  <a:lnTo>
                    <a:pt x="162" y="996"/>
                  </a:lnTo>
                  <a:lnTo>
                    <a:pt x="186" y="1020"/>
                  </a:lnTo>
                  <a:lnTo>
                    <a:pt x="192" y="1032"/>
                  </a:lnTo>
                  <a:lnTo>
                    <a:pt x="198" y="1038"/>
                  </a:lnTo>
                  <a:lnTo>
                    <a:pt x="198" y="1044"/>
                  </a:lnTo>
                  <a:lnTo>
                    <a:pt x="228" y="1074"/>
                  </a:lnTo>
                  <a:lnTo>
                    <a:pt x="228" y="1098"/>
                  </a:lnTo>
                  <a:lnTo>
                    <a:pt x="234" y="1110"/>
                  </a:lnTo>
                  <a:lnTo>
                    <a:pt x="246" y="1128"/>
                  </a:lnTo>
                  <a:lnTo>
                    <a:pt x="264" y="1146"/>
                  </a:lnTo>
                  <a:lnTo>
                    <a:pt x="270" y="1140"/>
                  </a:lnTo>
                  <a:lnTo>
                    <a:pt x="276" y="1128"/>
                  </a:lnTo>
                  <a:lnTo>
                    <a:pt x="270" y="1122"/>
                  </a:lnTo>
                  <a:lnTo>
                    <a:pt x="270" y="1110"/>
                  </a:lnTo>
                  <a:lnTo>
                    <a:pt x="276" y="1104"/>
                  </a:lnTo>
                  <a:lnTo>
                    <a:pt x="288" y="1104"/>
                  </a:lnTo>
                  <a:lnTo>
                    <a:pt x="294" y="1116"/>
                  </a:lnTo>
                  <a:lnTo>
                    <a:pt x="294" y="1122"/>
                  </a:lnTo>
                  <a:lnTo>
                    <a:pt x="312" y="1122"/>
                  </a:lnTo>
                  <a:lnTo>
                    <a:pt x="324" y="1128"/>
                  </a:lnTo>
                  <a:lnTo>
                    <a:pt x="330" y="1134"/>
                  </a:lnTo>
                  <a:lnTo>
                    <a:pt x="330" y="1146"/>
                  </a:lnTo>
                  <a:lnTo>
                    <a:pt x="342" y="1146"/>
                  </a:lnTo>
                  <a:lnTo>
                    <a:pt x="342" y="1158"/>
                  </a:lnTo>
                  <a:lnTo>
                    <a:pt x="330" y="1170"/>
                  </a:lnTo>
                  <a:lnTo>
                    <a:pt x="330" y="1176"/>
                  </a:lnTo>
                  <a:lnTo>
                    <a:pt x="336" y="1182"/>
                  </a:lnTo>
                  <a:lnTo>
                    <a:pt x="354" y="1182"/>
                  </a:lnTo>
                  <a:lnTo>
                    <a:pt x="354" y="1176"/>
                  </a:lnTo>
                  <a:lnTo>
                    <a:pt x="366" y="1176"/>
                  </a:lnTo>
                  <a:lnTo>
                    <a:pt x="372" y="1170"/>
                  </a:lnTo>
                  <a:lnTo>
                    <a:pt x="378" y="1170"/>
                  </a:lnTo>
                  <a:lnTo>
                    <a:pt x="396" y="1188"/>
                  </a:lnTo>
                  <a:lnTo>
                    <a:pt x="402" y="1182"/>
                  </a:lnTo>
                  <a:lnTo>
                    <a:pt x="402" y="1176"/>
                  </a:lnTo>
                  <a:lnTo>
                    <a:pt x="408" y="1164"/>
                  </a:lnTo>
                  <a:lnTo>
                    <a:pt x="414" y="1158"/>
                  </a:lnTo>
                  <a:lnTo>
                    <a:pt x="420" y="1146"/>
                  </a:lnTo>
                  <a:lnTo>
                    <a:pt x="396" y="1134"/>
                  </a:lnTo>
                  <a:lnTo>
                    <a:pt x="390" y="1128"/>
                  </a:lnTo>
                  <a:lnTo>
                    <a:pt x="390" y="1116"/>
                  </a:lnTo>
                  <a:lnTo>
                    <a:pt x="384" y="1104"/>
                  </a:lnTo>
                  <a:lnTo>
                    <a:pt x="384" y="1092"/>
                  </a:lnTo>
                  <a:lnTo>
                    <a:pt x="378" y="1080"/>
                  </a:lnTo>
                  <a:lnTo>
                    <a:pt x="372" y="1074"/>
                  </a:lnTo>
                  <a:lnTo>
                    <a:pt x="354" y="1074"/>
                  </a:lnTo>
                  <a:lnTo>
                    <a:pt x="342" y="1080"/>
                  </a:lnTo>
                  <a:lnTo>
                    <a:pt x="336" y="1086"/>
                  </a:lnTo>
                  <a:lnTo>
                    <a:pt x="318" y="1086"/>
                  </a:lnTo>
                  <a:lnTo>
                    <a:pt x="312" y="1080"/>
                  </a:lnTo>
                  <a:lnTo>
                    <a:pt x="306" y="1068"/>
                  </a:lnTo>
                  <a:lnTo>
                    <a:pt x="306" y="1056"/>
                  </a:lnTo>
                  <a:lnTo>
                    <a:pt x="294" y="1032"/>
                  </a:lnTo>
                  <a:lnTo>
                    <a:pt x="288" y="1032"/>
                  </a:lnTo>
                  <a:lnTo>
                    <a:pt x="288" y="1050"/>
                  </a:lnTo>
                  <a:lnTo>
                    <a:pt x="282" y="1056"/>
                  </a:lnTo>
                  <a:lnTo>
                    <a:pt x="276" y="1056"/>
                  </a:lnTo>
                  <a:lnTo>
                    <a:pt x="270" y="1044"/>
                  </a:lnTo>
                  <a:lnTo>
                    <a:pt x="264" y="1038"/>
                  </a:lnTo>
                  <a:lnTo>
                    <a:pt x="258" y="1026"/>
                  </a:lnTo>
                  <a:lnTo>
                    <a:pt x="258" y="1014"/>
                  </a:lnTo>
                  <a:lnTo>
                    <a:pt x="270" y="1002"/>
                  </a:lnTo>
                  <a:lnTo>
                    <a:pt x="270" y="1008"/>
                  </a:lnTo>
                  <a:lnTo>
                    <a:pt x="276" y="1008"/>
                  </a:lnTo>
                  <a:lnTo>
                    <a:pt x="276" y="1014"/>
                  </a:lnTo>
                  <a:lnTo>
                    <a:pt x="282" y="1014"/>
                  </a:lnTo>
                  <a:lnTo>
                    <a:pt x="288" y="1008"/>
                  </a:lnTo>
                  <a:lnTo>
                    <a:pt x="282" y="1002"/>
                  </a:lnTo>
                  <a:lnTo>
                    <a:pt x="282" y="990"/>
                  </a:lnTo>
                  <a:lnTo>
                    <a:pt x="276" y="978"/>
                  </a:lnTo>
                  <a:lnTo>
                    <a:pt x="270" y="972"/>
                  </a:lnTo>
                  <a:lnTo>
                    <a:pt x="270" y="960"/>
                  </a:lnTo>
                  <a:lnTo>
                    <a:pt x="258" y="948"/>
                  </a:lnTo>
                  <a:lnTo>
                    <a:pt x="246" y="948"/>
                  </a:lnTo>
                  <a:lnTo>
                    <a:pt x="246" y="894"/>
                  </a:lnTo>
                  <a:lnTo>
                    <a:pt x="192" y="906"/>
                  </a:lnTo>
                  <a:lnTo>
                    <a:pt x="192" y="864"/>
                  </a:lnTo>
                  <a:lnTo>
                    <a:pt x="186" y="828"/>
                  </a:lnTo>
                  <a:lnTo>
                    <a:pt x="186" y="804"/>
                  </a:lnTo>
                  <a:lnTo>
                    <a:pt x="180" y="792"/>
                  </a:lnTo>
                  <a:lnTo>
                    <a:pt x="174" y="786"/>
                  </a:lnTo>
                  <a:lnTo>
                    <a:pt x="180" y="786"/>
                  </a:lnTo>
                  <a:lnTo>
                    <a:pt x="192" y="774"/>
                  </a:lnTo>
                  <a:lnTo>
                    <a:pt x="198" y="762"/>
                  </a:lnTo>
                  <a:lnTo>
                    <a:pt x="204" y="744"/>
                  </a:lnTo>
                  <a:lnTo>
                    <a:pt x="204" y="678"/>
                  </a:lnTo>
                  <a:lnTo>
                    <a:pt x="210" y="678"/>
                  </a:lnTo>
                  <a:lnTo>
                    <a:pt x="216" y="672"/>
                  </a:lnTo>
                  <a:lnTo>
                    <a:pt x="222" y="660"/>
                  </a:lnTo>
                  <a:lnTo>
                    <a:pt x="228" y="654"/>
                  </a:lnTo>
                  <a:lnTo>
                    <a:pt x="228" y="612"/>
                  </a:lnTo>
                  <a:lnTo>
                    <a:pt x="222" y="600"/>
                  </a:lnTo>
                  <a:lnTo>
                    <a:pt x="222" y="594"/>
                  </a:lnTo>
                  <a:lnTo>
                    <a:pt x="216" y="588"/>
                  </a:lnTo>
                  <a:lnTo>
                    <a:pt x="222" y="558"/>
                  </a:lnTo>
                  <a:lnTo>
                    <a:pt x="234" y="558"/>
                  </a:lnTo>
                  <a:lnTo>
                    <a:pt x="234" y="552"/>
                  </a:lnTo>
                  <a:lnTo>
                    <a:pt x="240" y="546"/>
                  </a:lnTo>
                  <a:lnTo>
                    <a:pt x="264" y="546"/>
                  </a:lnTo>
                  <a:lnTo>
                    <a:pt x="270" y="552"/>
                  </a:lnTo>
                  <a:lnTo>
                    <a:pt x="294" y="564"/>
                  </a:lnTo>
                  <a:lnTo>
                    <a:pt x="300" y="570"/>
                  </a:lnTo>
                  <a:lnTo>
                    <a:pt x="288" y="576"/>
                  </a:lnTo>
                  <a:lnTo>
                    <a:pt x="288" y="588"/>
                  </a:lnTo>
                  <a:lnTo>
                    <a:pt x="282" y="594"/>
                  </a:lnTo>
                  <a:lnTo>
                    <a:pt x="282" y="612"/>
                  </a:lnTo>
                  <a:lnTo>
                    <a:pt x="288" y="624"/>
                  </a:lnTo>
                  <a:lnTo>
                    <a:pt x="306" y="624"/>
                  </a:lnTo>
                  <a:lnTo>
                    <a:pt x="330" y="612"/>
                  </a:lnTo>
                  <a:lnTo>
                    <a:pt x="342" y="612"/>
                  </a:lnTo>
                  <a:lnTo>
                    <a:pt x="354" y="606"/>
                  </a:lnTo>
                  <a:lnTo>
                    <a:pt x="360" y="600"/>
                  </a:lnTo>
                  <a:lnTo>
                    <a:pt x="366" y="600"/>
                  </a:lnTo>
                  <a:lnTo>
                    <a:pt x="396" y="684"/>
                  </a:lnTo>
                  <a:lnTo>
                    <a:pt x="402" y="678"/>
                  </a:lnTo>
                  <a:lnTo>
                    <a:pt x="414" y="672"/>
                  </a:lnTo>
                  <a:lnTo>
                    <a:pt x="426" y="672"/>
                  </a:lnTo>
                  <a:lnTo>
                    <a:pt x="426" y="642"/>
                  </a:lnTo>
                  <a:lnTo>
                    <a:pt x="414" y="630"/>
                  </a:lnTo>
                  <a:lnTo>
                    <a:pt x="414" y="600"/>
                  </a:lnTo>
                  <a:lnTo>
                    <a:pt x="402" y="588"/>
                  </a:lnTo>
                  <a:lnTo>
                    <a:pt x="396" y="552"/>
                  </a:lnTo>
                  <a:lnTo>
                    <a:pt x="426" y="522"/>
                  </a:lnTo>
                  <a:lnTo>
                    <a:pt x="426" y="516"/>
                  </a:lnTo>
                  <a:lnTo>
                    <a:pt x="432" y="504"/>
                  </a:lnTo>
                  <a:lnTo>
                    <a:pt x="438" y="498"/>
                  </a:lnTo>
                  <a:lnTo>
                    <a:pt x="450" y="492"/>
                  </a:lnTo>
                  <a:lnTo>
                    <a:pt x="468" y="486"/>
                  </a:lnTo>
                  <a:lnTo>
                    <a:pt x="504" y="486"/>
                  </a:lnTo>
                  <a:lnTo>
                    <a:pt x="510" y="492"/>
                  </a:lnTo>
                  <a:lnTo>
                    <a:pt x="522" y="492"/>
                  </a:lnTo>
                  <a:lnTo>
                    <a:pt x="534" y="486"/>
                  </a:lnTo>
                  <a:lnTo>
                    <a:pt x="564" y="486"/>
                  </a:lnTo>
                  <a:lnTo>
                    <a:pt x="576" y="492"/>
                  </a:lnTo>
                  <a:lnTo>
                    <a:pt x="582" y="498"/>
                  </a:lnTo>
                  <a:lnTo>
                    <a:pt x="588" y="498"/>
                  </a:lnTo>
                  <a:lnTo>
                    <a:pt x="594" y="492"/>
                  </a:lnTo>
                  <a:lnTo>
                    <a:pt x="600" y="480"/>
                  </a:lnTo>
                  <a:lnTo>
                    <a:pt x="618" y="462"/>
                  </a:lnTo>
                  <a:lnTo>
                    <a:pt x="618" y="450"/>
                  </a:lnTo>
                  <a:lnTo>
                    <a:pt x="612" y="444"/>
                  </a:lnTo>
                  <a:lnTo>
                    <a:pt x="600" y="438"/>
                  </a:lnTo>
                  <a:lnTo>
                    <a:pt x="588" y="42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4" name="Sudan"/>
            <p:cNvSpPr>
              <a:spLocks/>
            </p:cNvSpPr>
            <p:nvPr/>
          </p:nvSpPr>
          <p:spPr bwMode="gray">
            <a:xfrm>
              <a:off x="4829175" y="3624412"/>
              <a:ext cx="468313" cy="638175"/>
            </a:xfrm>
            <a:custGeom>
              <a:avLst/>
              <a:gdLst>
                <a:gd name="T0" fmla="*/ 2147483647 w 1164"/>
                <a:gd name="T1" fmla="*/ 2147483647 h 1584"/>
                <a:gd name="T2" fmla="*/ 2147483647 w 1164"/>
                <a:gd name="T3" fmla="*/ 2147483647 h 1584"/>
                <a:gd name="T4" fmla="*/ 2147483647 w 1164"/>
                <a:gd name="T5" fmla="*/ 2147483647 h 1584"/>
                <a:gd name="T6" fmla="*/ 2147483647 w 1164"/>
                <a:gd name="T7" fmla="*/ 2147483647 h 1584"/>
                <a:gd name="T8" fmla="*/ 2147483647 w 1164"/>
                <a:gd name="T9" fmla="*/ 2147483647 h 1584"/>
                <a:gd name="T10" fmla="*/ 2147483647 w 1164"/>
                <a:gd name="T11" fmla="*/ 2147483647 h 1584"/>
                <a:gd name="T12" fmla="*/ 2147483647 w 1164"/>
                <a:gd name="T13" fmla="*/ 2147483647 h 1584"/>
                <a:gd name="T14" fmla="*/ 2147483647 w 1164"/>
                <a:gd name="T15" fmla="*/ 2147483647 h 1584"/>
                <a:gd name="T16" fmla="*/ 0 w 1164"/>
                <a:gd name="T17" fmla="*/ 2147483647 h 1584"/>
                <a:gd name="T18" fmla="*/ 2147483647 w 1164"/>
                <a:gd name="T19" fmla="*/ 2147483647 h 1584"/>
                <a:gd name="T20" fmla="*/ 2147483647 w 1164"/>
                <a:gd name="T21" fmla="*/ 2147483647 h 1584"/>
                <a:gd name="T22" fmla="*/ 2147483647 w 1164"/>
                <a:gd name="T23" fmla="*/ 2147483647 h 1584"/>
                <a:gd name="T24" fmla="*/ 2147483647 w 1164"/>
                <a:gd name="T25" fmla="*/ 2147483647 h 1584"/>
                <a:gd name="T26" fmla="*/ 2147483647 w 1164"/>
                <a:gd name="T27" fmla="*/ 2147483647 h 1584"/>
                <a:gd name="T28" fmla="*/ 2147483647 w 1164"/>
                <a:gd name="T29" fmla="*/ 2147483647 h 1584"/>
                <a:gd name="T30" fmla="*/ 2147483647 w 1164"/>
                <a:gd name="T31" fmla="*/ 2147483647 h 1584"/>
                <a:gd name="T32" fmla="*/ 2147483647 w 1164"/>
                <a:gd name="T33" fmla="*/ 2147483647 h 1584"/>
                <a:gd name="T34" fmla="*/ 2147483647 w 1164"/>
                <a:gd name="T35" fmla="*/ 2147483647 h 1584"/>
                <a:gd name="T36" fmla="*/ 2147483647 w 1164"/>
                <a:gd name="T37" fmla="*/ 2147483647 h 1584"/>
                <a:gd name="T38" fmla="*/ 2147483647 w 1164"/>
                <a:gd name="T39" fmla="*/ 2147483647 h 1584"/>
                <a:gd name="T40" fmla="*/ 2147483647 w 1164"/>
                <a:gd name="T41" fmla="*/ 2147483647 h 1584"/>
                <a:gd name="T42" fmla="*/ 2147483647 w 1164"/>
                <a:gd name="T43" fmla="*/ 2147483647 h 1584"/>
                <a:gd name="T44" fmla="*/ 2147483647 w 1164"/>
                <a:gd name="T45" fmla="*/ 2147483647 h 1584"/>
                <a:gd name="T46" fmla="*/ 2147483647 w 1164"/>
                <a:gd name="T47" fmla="*/ 2147483647 h 1584"/>
                <a:gd name="T48" fmla="*/ 2147483647 w 1164"/>
                <a:gd name="T49" fmla="*/ 2147483647 h 1584"/>
                <a:gd name="T50" fmla="*/ 2147483647 w 1164"/>
                <a:gd name="T51" fmla="*/ 2147483647 h 1584"/>
                <a:gd name="T52" fmla="*/ 2147483647 w 1164"/>
                <a:gd name="T53" fmla="*/ 2147483647 h 1584"/>
                <a:gd name="T54" fmla="*/ 2147483647 w 1164"/>
                <a:gd name="T55" fmla="*/ 2147483647 h 1584"/>
                <a:gd name="T56" fmla="*/ 2147483647 w 1164"/>
                <a:gd name="T57" fmla="*/ 2147483647 h 1584"/>
                <a:gd name="T58" fmla="*/ 2147483647 w 1164"/>
                <a:gd name="T59" fmla="*/ 2147483647 h 1584"/>
                <a:gd name="T60" fmla="*/ 2147483647 w 1164"/>
                <a:gd name="T61" fmla="*/ 2147483647 h 1584"/>
                <a:gd name="T62" fmla="*/ 2147483647 w 1164"/>
                <a:gd name="T63" fmla="*/ 2147483647 h 1584"/>
                <a:gd name="T64" fmla="*/ 2147483647 w 1164"/>
                <a:gd name="T65" fmla="*/ 2147483647 h 1584"/>
                <a:gd name="T66" fmla="*/ 2147483647 w 1164"/>
                <a:gd name="T67" fmla="*/ 2147483647 h 1584"/>
                <a:gd name="T68" fmla="*/ 2147483647 w 1164"/>
                <a:gd name="T69" fmla="*/ 2147483647 h 1584"/>
                <a:gd name="T70" fmla="*/ 2147483647 w 1164"/>
                <a:gd name="T71" fmla="*/ 2147483647 h 1584"/>
                <a:gd name="T72" fmla="*/ 2147483647 w 1164"/>
                <a:gd name="T73" fmla="*/ 2147483647 h 1584"/>
                <a:gd name="T74" fmla="*/ 2147483647 w 1164"/>
                <a:gd name="T75" fmla="*/ 2147483647 h 1584"/>
                <a:gd name="T76" fmla="*/ 2147483647 w 1164"/>
                <a:gd name="T77" fmla="*/ 2147483647 h 1584"/>
                <a:gd name="T78" fmla="*/ 2147483647 w 1164"/>
                <a:gd name="T79" fmla="*/ 2147483647 h 1584"/>
                <a:gd name="T80" fmla="*/ 2147483647 w 1164"/>
                <a:gd name="T81" fmla="*/ 2147483647 h 1584"/>
                <a:gd name="T82" fmla="*/ 2147483647 w 1164"/>
                <a:gd name="T83" fmla="*/ 2147483647 h 1584"/>
                <a:gd name="T84" fmla="*/ 2147483647 w 1164"/>
                <a:gd name="T85" fmla="*/ 2147483647 h 1584"/>
                <a:gd name="T86" fmla="*/ 2147483647 w 1164"/>
                <a:gd name="T87" fmla="*/ 2147483647 h 1584"/>
                <a:gd name="T88" fmla="*/ 2147483647 w 1164"/>
                <a:gd name="T89" fmla="*/ 2147483647 h 1584"/>
                <a:gd name="T90" fmla="*/ 2147483647 w 1164"/>
                <a:gd name="T91" fmla="*/ 2147483647 h 1584"/>
                <a:gd name="T92" fmla="*/ 2147483647 w 1164"/>
                <a:gd name="T93" fmla="*/ 2147483647 h 1584"/>
                <a:gd name="T94" fmla="*/ 2147483647 w 1164"/>
                <a:gd name="T95" fmla="*/ 2147483647 h 1584"/>
                <a:gd name="T96" fmla="*/ 2147483647 w 1164"/>
                <a:gd name="T97" fmla="*/ 2147483647 h 1584"/>
                <a:gd name="T98" fmla="*/ 2147483647 w 1164"/>
                <a:gd name="T99" fmla="*/ 2147483647 h 1584"/>
                <a:gd name="T100" fmla="*/ 2147483647 w 1164"/>
                <a:gd name="T101" fmla="*/ 2147483647 h 1584"/>
                <a:gd name="T102" fmla="*/ 2147483647 w 1164"/>
                <a:gd name="T103" fmla="*/ 2147483647 h 1584"/>
                <a:gd name="T104" fmla="*/ 2147483647 w 1164"/>
                <a:gd name="T105" fmla="*/ 2147483647 h 1584"/>
                <a:gd name="T106" fmla="*/ 2147483647 w 1164"/>
                <a:gd name="T107" fmla="*/ 2147483647 h 1584"/>
                <a:gd name="T108" fmla="*/ 2147483647 w 1164"/>
                <a:gd name="T109" fmla="*/ 2147483647 h 1584"/>
                <a:gd name="T110" fmla="*/ 2147483647 w 1164"/>
                <a:gd name="T111" fmla="*/ 2147483647 h 158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164"/>
                <a:gd name="T169" fmla="*/ 0 h 1584"/>
                <a:gd name="T170" fmla="*/ 1164 w 1164"/>
                <a:gd name="T171" fmla="*/ 1584 h 158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164" h="1584">
                  <a:moveTo>
                    <a:pt x="894" y="24"/>
                  </a:moveTo>
                  <a:lnTo>
                    <a:pt x="894" y="48"/>
                  </a:lnTo>
                  <a:lnTo>
                    <a:pt x="888" y="60"/>
                  </a:lnTo>
                  <a:lnTo>
                    <a:pt x="882" y="66"/>
                  </a:lnTo>
                  <a:lnTo>
                    <a:pt x="864" y="66"/>
                  </a:lnTo>
                  <a:lnTo>
                    <a:pt x="858" y="72"/>
                  </a:lnTo>
                  <a:lnTo>
                    <a:pt x="846" y="72"/>
                  </a:lnTo>
                  <a:lnTo>
                    <a:pt x="834" y="84"/>
                  </a:lnTo>
                  <a:lnTo>
                    <a:pt x="822" y="108"/>
                  </a:lnTo>
                  <a:lnTo>
                    <a:pt x="816" y="114"/>
                  </a:lnTo>
                  <a:lnTo>
                    <a:pt x="798" y="114"/>
                  </a:lnTo>
                  <a:lnTo>
                    <a:pt x="792" y="108"/>
                  </a:lnTo>
                  <a:lnTo>
                    <a:pt x="786" y="96"/>
                  </a:lnTo>
                  <a:lnTo>
                    <a:pt x="780" y="90"/>
                  </a:lnTo>
                  <a:lnTo>
                    <a:pt x="660" y="84"/>
                  </a:lnTo>
                  <a:lnTo>
                    <a:pt x="660" y="72"/>
                  </a:lnTo>
                  <a:lnTo>
                    <a:pt x="654" y="72"/>
                  </a:lnTo>
                  <a:lnTo>
                    <a:pt x="636" y="90"/>
                  </a:lnTo>
                  <a:lnTo>
                    <a:pt x="210" y="84"/>
                  </a:lnTo>
                  <a:lnTo>
                    <a:pt x="210" y="246"/>
                  </a:lnTo>
                  <a:lnTo>
                    <a:pt x="138" y="246"/>
                  </a:lnTo>
                  <a:lnTo>
                    <a:pt x="144" y="600"/>
                  </a:lnTo>
                  <a:lnTo>
                    <a:pt x="132" y="600"/>
                  </a:lnTo>
                  <a:lnTo>
                    <a:pt x="120" y="594"/>
                  </a:lnTo>
                  <a:lnTo>
                    <a:pt x="78" y="594"/>
                  </a:lnTo>
                  <a:lnTo>
                    <a:pt x="66" y="606"/>
                  </a:lnTo>
                  <a:lnTo>
                    <a:pt x="72" y="612"/>
                  </a:lnTo>
                  <a:lnTo>
                    <a:pt x="72" y="624"/>
                  </a:lnTo>
                  <a:lnTo>
                    <a:pt x="78" y="630"/>
                  </a:lnTo>
                  <a:lnTo>
                    <a:pt x="78" y="636"/>
                  </a:lnTo>
                  <a:lnTo>
                    <a:pt x="72" y="642"/>
                  </a:lnTo>
                  <a:lnTo>
                    <a:pt x="60" y="648"/>
                  </a:lnTo>
                  <a:lnTo>
                    <a:pt x="48" y="660"/>
                  </a:lnTo>
                  <a:lnTo>
                    <a:pt x="48" y="678"/>
                  </a:lnTo>
                  <a:lnTo>
                    <a:pt x="36" y="678"/>
                  </a:lnTo>
                  <a:lnTo>
                    <a:pt x="42" y="702"/>
                  </a:lnTo>
                  <a:lnTo>
                    <a:pt x="48" y="720"/>
                  </a:lnTo>
                  <a:lnTo>
                    <a:pt x="30" y="732"/>
                  </a:lnTo>
                  <a:lnTo>
                    <a:pt x="12" y="750"/>
                  </a:lnTo>
                  <a:lnTo>
                    <a:pt x="18" y="756"/>
                  </a:lnTo>
                  <a:lnTo>
                    <a:pt x="30" y="780"/>
                  </a:lnTo>
                  <a:lnTo>
                    <a:pt x="30" y="792"/>
                  </a:lnTo>
                  <a:lnTo>
                    <a:pt x="18" y="804"/>
                  </a:lnTo>
                  <a:lnTo>
                    <a:pt x="6" y="810"/>
                  </a:lnTo>
                  <a:lnTo>
                    <a:pt x="0" y="822"/>
                  </a:lnTo>
                  <a:lnTo>
                    <a:pt x="0" y="840"/>
                  </a:lnTo>
                  <a:lnTo>
                    <a:pt x="6" y="846"/>
                  </a:lnTo>
                  <a:lnTo>
                    <a:pt x="18" y="846"/>
                  </a:lnTo>
                  <a:lnTo>
                    <a:pt x="24" y="840"/>
                  </a:lnTo>
                  <a:lnTo>
                    <a:pt x="36" y="840"/>
                  </a:lnTo>
                  <a:lnTo>
                    <a:pt x="42" y="846"/>
                  </a:lnTo>
                  <a:lnTo>
                    <a:pt x="42" y="888"/>
                  </a:lnTo>
                  <a:lnTo>
                    <a:pt x="60" y="900"/>
                  </a:lnTo>
                  <a:lnTo>
                    <a:pt x="42" y="906"/>
                  </a:lnTo>
                  <a:lnTo>
                    <a:pt x="48" y="930"/>
                  </a:lnTo>
                  <a:lnTo>
                    <a:pt x="54" y="930"/>
                  </a:lnTo>
                  <a:lnTo>
                    <a:pt x="66" y="936"/>
                  </a:lnTo>
                  <a:lnTo>
                    <a:pt x="78" y="954"/>
                  </a:lnTo>
                  <a:lnTo>
                    <a:pt x="84" y="960"/>
                  </a:lnTo>
                  <a:lnTo>
                    <a:pt x="84" y="966"/>
                  </a:lnTo>
                  <a:lnTo>
                    <a:pt x="72" y="966"/>
                  </a:lnTo>
                  <a:lnTo>
                    <a:pt x="72" y="990"/>
                  </a:lnTo>
                  <a:lnTo>
                    <a:pt x="102" y="1020"/>
                  </a:lnTo>
                  <a:lnTo>
                    <a:pt x="108" y="1032"/>
                  </a:lnTo>
                  <a:lnTo>
                    <a:pt x="120" y="1044"/>
                  </a:lnTo>
                  <a:lnTo>
                    <a:pt x="126" y="1062"/>
                  </a:lnTo>
                  <a:lnTo>
                    <a:pt x="132" y="1074"/>
                  </a:lnTo>
                  <a:lnTo>
                    <a:pt x="132" y="1104"/>
                  </a:lnTo>
                  <a:lnTo>
                    <a:pt x="126" y="1110"/>
                  </a:lnTo>
                  <a:lnTo>
                    <a:pt x="120" y="1122"/>
                  </a:lnTo>
                  <a:lnTo>
                    <a:pt x="114" y="1128"/>
                  </a:lnTo>
                  <a:lnTo>
                    <a:pt x="114" y="1134"/>
                  </a:lnTo>
                  <a:lnTo>
                    <a:pt x="120" y="1140"/>
                  </a:lnTo>
                  <a:lnTo>
                    <a:pt x="126" y="1140"/>
                  </a:lnTo>
                  <a:lnTo>
                    <a:pt x="120" y="1158"/>
                  </a:lnTo>
                  <a:lnTo>
                    <a:pt x="168" y="1164"/>
                  </a:lnTo>
                  <a:lnTo>
                    <a:pt x="168" y="1194"/>
                  </a:lnTo>
                  <a:lnTo>
                    <a:pt x="192" y="1206"/>
                  </a:lnTo>
                  <a:lnTo>
                    <a:pt x="222" y="1206"/>
                  </a:lnTo>
                  <a:lnTo>
                    <a:pt x="222" y="1224"/>
                  </a:lnTo>
                  <a:lnTo>
                    <a:pt x="228" y="1224"/>
                  </a:lnTo>
                  <a:lnTo>
                    <a:pt x="240" y="1230"/>
                  </a:lnTo>
                  <a:lnTo>
                    <a:pt x="252" y="1242"/>
                  </a:lnTo>
                  <a:lnTo>
                    <a:pt x="252" y="1248"/>
                  </a:lnTo>
                  <a:lnTo>
                    <a:pt x="246" y="1248"/>
                  </a:lnTo>
                  <a:lnTo>
                    <a:pt x="246" y="1254"/>
                  </a:lnTo>
                  <a:lnTo>
                    <a:pt x="240" y="1254"/>
                  </a:lnTo>
                  <a:lnTo>
                    <a:pt x="240" y="1260"/>
                  </a:lnTo>
                  <a:lnTo>
                    <a:pt x="252" y="1272"/>
                  </a:lnTo>
                  <a:lnTo>
                    <a:pt x="264" y="1278"/>
                  </a:lnTo>
                  <a:lnTo>
                    <a:pt x="270" y="1278"/>
                  </a:lnTo>
                  <a:lnTo>
                    <a:pt x="282" y="1284"/>
                  </a:lnTo>
                  <a:lnTo>
                    <a:pt x="294" y="1296"/>
                  </a:lnTo>
                  <a:lnTo>
                    <a:pt x="300" y="1308"/>
                  </a:lnTo>
                  <a:lnTo>
                    <a:pt x="306" y="1314"/>
                  </a:lnTo>
                  <a:lnTo>
                    <a:pt x="306" y="1320"/>
                  </a:lnTo>
                  <a:lnTo>
                    <a:pt x="324" y="1320"/>
                  </a:lnTo>
                  <a:lnTo>
                    <a:pt x="330" y="1326"/>
                  </a:lnTo>
                  <a:lnTo>
                    <a:pt x="330" y="1338"/>
                  </a:lnTo>
                  <a:lnTo>
                    <a:pt x="318" y="1338"/>
                  </a:lnTo>
                  <a:lnTo>
                    <a:pt x="318" y="1344"/>
                  </a:lnTo>
                  <a:lnTo>
                    <a:pt x="330" y="1356"/>
                  </a:lnTo>
                  <a:lnTo>
                    <a:pt x="330" y="1374"/>
                  </a:lnTo>
                  <a:lnTo>
                    <a:pt x="354" y="1380"/>
                  </a:lnTo>
                  <a:lnTo>
                    <a:pt x="360" y="1386"/>
                  </a:lnTo>
                  <a:lnTo>
                    <a:pt x="372" y="1392"/>
                  </a:lnTo>
                  <a:lnTo>
                    <a:pt x="378" y="1398"/>
                  </a:lnTo>
                  <a:lnTo>
                    <a:pt x="384" y="1410"/>
                  </a:lnTo>
                  <a:lnTo>
                    <a:pt x="384" y="1434"/>
                  </a:lnTo>
                  <a:lnTo>
                    <a:pt x="390" y="1446"/>
                  </a:lnTo>
                  <a:lnTo>
                    <a:pt x="420" y="1470"/>
                  </a:lnTo>
                  <a:lnTo>
                    <a:pt x="420" y="1494"/>
                  </a:lnTo>
                  <a:lnTo>
                    <a:pt x="468" y="1518"/>
                  </a:lnTo>
                  <a:lnTo>
                    <a:pt x="474" y="1512"/>
                  </a:lnTo>
                  <a:lnTo>
                    <a:pt x="480" y="1500"/>
                  </a:lnTo>
                  <a:lnTo>
                    <a:pt x="486" y="1494"/>
                  </a:lnTo>
                  <a:lnTo>
                    <a:pt x="498" y="1494"/>
                  </a:lnTo>
                  <a:lnTo>
                    <a:pt x="510" y="1500"/>
                  </a:lnTo>
                  <a:lnTo>
                    <a:pt x="510" y="1506"/>
                  </a:lnTo>
                  <a:lnTo>
                    <a:pt x="522" y="1512"/>
                  </a:lnTo>
                  <a:lnTo>
                    <a:pt x="528" y="1512"/>
                  </a:lnTo>
                  <a:lnTo>
                    <a:pt x="540" y="1500"/>
                  </a:lnTo>
                  <a:lnTo>
                    <a:pt x="540" y="1494"/>
                  </a:lnTo>
                  <a:lnTo>
                    <a:pt x="552" y="1482"/>
                  </a:lnTo>
                  <a:lnTo>
                    <a:pt x="558" y="1488"/>
                  </a:lnTo>
                  <a:lnTo>
                    <a:pt x="570" y="1494"/>
                  </a:lnTo>
                  <a:lnTo>
                    <a:pt x="576" y="1512"/>
                  </a:lnTo>
                  <a:lnTo>
                    <a:pt x="582" y="1524"/>
                  </a:lnTo>
                  <a:lnTo>
                    <a:pt x="594" y="1536"/>
                  </a:lnTo>
                  <a:lnTo>
                    <a:pt x="606" y="1542"/>
                  </a:lnTo>
                  <a:lnTo>
                    <a:pt x="612" y="1548"/>
                  </a:lnTo>
                  <a:lnTo>
                    <a:pt x="618" y="1548"/>
                  </a:lnTo>
                  <a:lnTo>
                    <a:pt x="624" y="1572"/>
                  </a:lnTo>
                  <a:lnTo>
                    <a:pt x="642" y="1572"/>
                  </a:lnTo>
                  <a:lnTo>
                    <a:pt x="660" y="1554"/>
                  </a:lnTo>
                  <a:lnTo>
                    <a:pt x="672" y="1554"/>
                  </a:lnTo>
                  <a:lnTo>
                    <a:pt x="678" y="1560"/>
                  </a:lnTo>
                  <a:lnTo>
                    <a:pt x="690" y="1566"/>
                  </a:lnTo>
                  <a:lnTo>
                    <a:pt x="702" y="1566"/>
                  </a:lnTo>
                  <a:lnTo>
                    <a:pt x="702" y="1560"/>
                  </a:lnTo>
                  <a:lnTo>
                    <a:pt x="708" y="1554"/>
                  </a:lnTo>
                  <a:lnTo>
                    <a:pt x="714" y="1554"/>
                  </a:lnTo>
                  <a:lnTo>
                    <a:pt x="738" y="1584"/>
                  </a:lnTo>
                  <a:lnTo>
                    <a:pt x="756" y="1560"/>
                  </a:lnTo>
                  <a:lnTo>
                    <a:pt x="780" y="1560"/>
                  </a:lnTo>
                  <a:lnTo>
                    <a:pt x="792" y="1548"/>
                  </a:lnTo>
                  <a:lnTo>
                    <a:pt x="804" y="1548"/>
                  </a:lnTo>
                  <a:lnTo>
                    <a:pt x="804" y="1554"/>
                  </a:lnTo>
                  <a:lnTo>
                    <a:pt x="810" y="1560"/>
                  </a:lnTo>
                  <a:lnTo>
                    <a:pt x="834" y="1560"/>
                  </a:lnTo>
                  <a:lnTo>
                    <a:pt x="852" y="1542"/>
                  </a:lnTo>
                  <a:lnTo>
                    <a:pt x="852" y="1536"/>
                  </a:lnTo>
                  <a:lnTo>
                    <a:pt x="858" y="1530"/>
                  </a:lnTo>
                  <a:lnTo>
                    <a:pt x="858" y="1524"/>
                  </a:lnTo>
                  <a:lnTo>
                    <a:pt x="870" y="1524"/>
                  </a:lnTo>
                  <a:lnTo>
                    <a:pt x="888" y="1494"/>
                  </a:lnTo>
                  <a:lnTo>
                    <a:pt x="978" y="1494"/>
                  </a:lnTo>
                  <a:lnTo>
                    <a:pt x="1002" y="1482"/>
                  </a:lnTo>
                  <a:lnTo>
                    <a:pt x="996" y="1464"/>
                  </a:lnTo>
                  <a:lnTo>
                    <a:pt x="996" y="1446"/>
                  </a:lnTo>
                  <a:lnTo>
                    <a:pt x="990" y="1434"/>
                  </a:lnTo>
                  <a:lnTo>
                    <a:pt x="984" y="1428"/>
                  </a:lnTo>
                  <a:lnTo>
                    <a:pt x="966" y="1428"/>
                  </a:lnTo>
                  <a:lnTo>
                    <a:pt x="954" y="1422"/>
                  </a:lnTo>
                  <a:lnTo>
                    <a:pt x="936" y="1386"/>
                  </a:lnTo>
                  <a:lnTo>
                    <a:pt x="936" y="1368"/>
                  </a:lnTo>
                  <a:lnTo>
                    <a:pt x="924" y="1362"/>
                  </a:lnTo>
                  <a:lnTo>
                    <a:pt x="924" y="1326"/>
                  </a:lnTo>
                  <a:lnTo>
                    <a:pt x="912" y="1326"/>
                  </a:lnTo>
                  <a:lnTo>
                    <a:pt x="906" y="1302"/>
                  </a:lnTo>
                  <a:lnTo>
                    <a:pt x="882" y="1302"/>
                  </a:lnTo>
                  <a:lnTo>
                    <a:pt x="876" y="1290"/>
                  </a:lnTo>
                  <a:lnTo>
                    <a:pt x="876" y="1272"/>
                  </a:lnTo>
                  <a:lnTo>
                    <a:pt x="864" y="1266"/>
                  </a:lnTo>
                  <a:lnTo>
                    <a:pt x="858" y="1254"/>
                  </a:lnTo>
                  <a:lnTo>
                    <a:pt x="846" y="1248"/>
                  </a:lnTo>
                  <a:lnTo>
                    <a:pt x="840" y="1242"/>
                  </a:lnTo>
                  <a:lnTo>
                    <a:pt x="816" y="1242"/>
                  </a:lnTo>
                  <a:lnTo>
                    <a:pt x="804" y="1236"/>
                  </a:lnTo>
                  <a:lnTo>
                    <a:pt x="798" y="1236"/>
                  </a:lnTo>
                  <a:lnTo>
                    <a:pt x="798" y="1224"/>
                  </a:lnTo>
                  <a:lnTo>
                    <a:pt x="804" y="1212"/>
                  </a:lnTo>
                  <a:lnTo>
                    <a:pt x="810" y="1206"/>
                  </a:lnTo>
                  <a:lnTo>
                    <a:pt x="804" y="1182"/>
                  </a:lnTo>
                  <a:lnTo>
                    <a:pt x="840" y="1182"/>
                  </a:lnTo>
                  <a:lnTo>
                    <a:pt x="846" y="1188"/>
                  </a:lnTo>
                  <a:lnTo>
                    <a:pt x="852" y="1182"/>
                  </a:lnTo>
                  <a:lnTo>
                    <a:pt x="864" y="1182"/>
                  </a:lnTo>
                  <a:lnTo>
                    <a:pt x="870" y="1176"/>
                  </a:lnTo>
                  <a:lnTo>
                    <a:pt x="870" y="1164"/>
                  </a:lnTo>
                  <a:lnTo>
                    <a:pt x="876" y="1152"/>
                  </a:lnTo>
                  <a:lnTo>
                    <a:pt x="876" y="1116"/>
                  </a:lnTo>
                  <a:lnTo>
                    <a:pt x="870" y="1110"/>
                  </a:lnTo>
                  <a:lnTo>
                    <a:pt x="870" y="1098"/>
                  </a:lnTo>
                  <a:lnTo>
                    <a:pt x="864" y="1086"/>
                  </a:lnTo>
                  <a:lnTo>
                    <a:pt x="864" y="1074"/>
                  </a:lnTo>
                  <a:lnTo>
                    <a:pt x="870" y="1062"/>
                  </a:lnTo>
                  <a:lnTo>
                    <a:pt x="882" y="1056"/>
                  </a:lnTo>
                  <a:lnTo>
                    <a:pt x="888" y="1050"/>
                  </a:lnTo>
                  <a:lnTo>
                    <a:pt x="888" y="1032"/>
                  </a:lnTo>
                  <a:lnTo>
                    <a:pt x="882" y="1020"/>
                  </a:lnTo>
                  <a:lnTo>
                    <a:pt x="882" y="1002"/>
                  </a:lnTo>
                  <a:lnTo>
                    <a:pt x="900" y="984"/>
                  </a:lnTo>
                  <a:lnTo>
                    <a:pt x="906" y="984"/>
                  </a:lnTo>
                  <a:lnTo>
                    <a:pt x="906" y="996"/>
                  </a:lnTo>
                  <a:lnTo>
                    <a:pt x="912" y="1002"/>
                  </a:lnTo>
                  <a:lnTo>
                    <a:pt x="924" y="1002"/>
                  </a:lnTo>
                  <a:lnTo>
                    <a:pt x="930" y="996"/>
                  </a:lnTo>
                  <a:lnTo>
                    <a:pt x="930" y="960"/>
                  </a:lnTo>
                  <a:lnTo>
                    <a:pt x="924" y="954"/>
                  </a:lnTo>
                  <a:lnTo>
                    <a:pt x="924" y="948"/>
                  </a:lnTo>
                  <a:lnTo>
                    <a:pt x="936" y="930"/>
                  </a:lnTo>
                  <a:lnTo>
                    <a:pt x="936" y="906"/>
                  </a:lnTo>
                  <a:lnTo>
                    <a:pt x="942" y="900"/>
                  </a:lnTo>
                  <a:lnTo>
                    <a:pt x="954" y="900"/>
                  </a:lnTo>
                  <a:lnTo>
                    <a:pt x="960" y="894"/>
                  </a:lnTo>
                  <a:lnTo>
                    <a:pt x="960" y="858"/>
                  </a:lnTo>
                  <a:lnTo>
                    <a:pt x="966" y="852"/>
                  </a:lnTo>
                  <a:lnTo>
                    <a:pt x="972" y="840"/>
                  </a:lnTo>
                  <a:lnTo>
                    <a:pt x="978" y="834"/>
                  </a:lnTo>
                  <a:lnTo>
                    <a:pt x="1008" y="834"/>
                  </a:lnTo>
                  <a:lnTo>
                    <a:pt x="1008" y="786"/>
                  </a:lnTo>
                  <a:lnTo>
                    <a:pt x="1014" y="774"/>
                  </a:lnTo>
                  <a:lnTo>
                    <a:pt x="1020" y="768"/>
                  </a:lnTo>
                  <a:lnTo>
                    <a:pt x="1026" y="756"/>
                  </a:lnTo>
                  <a:lnTo>
                    <a:pt x="1032" y="750"/>
                  </a:lnTo>
                  <a:lnTo>
                    <a:pt x="1032" y="708"/>
                  </a:lnTo>
                  <a:lnTo>
                    <a:pt x="1026" y="660"/>
                  </a:lnTo>
                  <a:lnTo>
                    <a:pt x="1020" y="654"/>
                  </a:lnTo>
                  <a:lnTo>
                    <a:pt x="1020" y="636"/>
                  </a:lnTo>
                  <a:lnTo>
                    <a:pt x="1032" y="630"/>
                  </a:lnTo>
                  <a:lnTo>
                    <a:pt x="1038" y="630"/>
                  </a:lnTo>
                  <a:lnTo>
                    <a:pt x="1038" y="594"/>
                  </a:lnTo>
                  <a:lnTo>
                    <a:pt x="1044" y="594"/>
                  </a:lnTo>
                  <a:lnTo>
                    <a:pt x="1050" y="588"/>
                  </a:lnTo>
                  <a:lnTo>
                    <a:pt x="1056" y="576"/>
                  </a:lnTo>
                  <a:lnTo>
                    <a:pt x="1056" y="534"/>
                  </a:lnTo>
                  <a:lnTo>
                    <a:pt x="1050" y="528"/>
                  </a:lnTo>
                  <a:lnTo>
                    <a:pt x="1050" y="516"/>
                  </a:lnTo>
                  <a:lnTo>
                    <a:pt x="1062" y="516"/>
                  </a:lnTo>
                  <a:lnTo>
                    <a:pt x="1068" y="510"/>
                  </a:lnTo>
                  <a:lnTo>
                    <a:pt x="1068" y="492"/>
                  </a:lnTo>
                  <a:lnTo>
                    <a:pt x="1086" y="492"/>
                  </a:lnTo>
                  <a:lnTo>
                    <a:pt x="1092" y="486"/>
                  </a:lnTo>
                  <a:lnTo>
                    <a:pt x="1092" y="480"/>
                  </a:lnTo>
                  <a:lnTo>
                    <a:pt x="1098" y="474"/>
                  </a:lnTo>
                  <a:lnTo>
                    <a:pt x="1098" y="462"/>
                  </a:lnTo>
                  <a:lnTo>
                    <a:pt x="1110" y="462"/>
                  </a:lnTo>
                  <a:lnTo>
                    <a:pt x="1128" y="456"/>
                  </a:lnTo>
                  <a:lnTo>
                    <a:pt x="1152" y="444"/>
                  </a:lnTo>
                  <a:lnTo>
                    <a:pt x="1164" y="420"/>
                  </a:lnTo>
                  <a:lnTo>
                    <a:pt x="1164" y="408"/>
                  </a:lnTo>
                  <a:lnTo>
                    <a:pt x="1128" y="384"/>
                  </a:lnTo>
                  <a:lnTo>
                    <a:pt x="1128" y="378"/>
                  </a:lnTo>
                  <a:lnTo>
                    <a:pt x="1122" y="372"/>
                  </a:lnTo>
                  <a:lnTo>
                    <a:pt x="1122" y="360"/>
                  </a:lnTo>
                  <a:lnTo>
                    <a:pt x="1116" y="354"/>
                  </a:lnTo>
                  <a:lnTo>
                    <a:pt x="1092" y="354"/>
                  </a:lnTo>
                  <a:lnTo>
                    <a:pt x="1080" y="342"/>
                  </a:lnTo>
                  <a:lnTo>
                    <a:pt x="1080" y="330"/>
                  </a:lnTo>
                  <a:lnTo>
                    <a:pt x="1074" y="312"/>
                  </a:lnTo>
                  <a:lnTo>
                    <a:pt x="1074" y="294"/>
                  </a:lnTo>
                  <a:lnTo>
                    <a:pt x="1068" y="282"/>
                  </a:lnTo>
                  <a:lnTo>
                    <a:pt x="1068" y="264"/>
                  </a:lnTo>
                  <a:lnTo>
                    <a:pt x="1062" y="264"/>
                  </a:lnTo>
                  <a:lnTo>
                    <a:pt x="1062" y="240"/>
                  </a:lnTo>
                  <a:lnTo>
                    <a:pt x="1056" y="222"/>
                  </a:lnTo>
                  <a:lnTo>
                    <a:pt x="1056" y="180"/>
                  </a:lnTo>
                  <a:lnTo>
                    <a:pt x="1050" y="168"/>
                  </a:lnTo>
                  <a:lnTo>
                    <a:pt x="1068" y="162"/>
                  </a:lnTo>
                  <a:lnTo>
                    <a:pt x="1038" y="132"/>
                  </a:lnTo>
                  <a:lnTo>
                    <a:pt x="1038" y="90"/>
                  </a:lnTo>
                  <a:lnTo>
                    <a:pt x="1032" y="78"/>
                  </a:lnTo>
                  <a:lnTo>
                    <a:pt x="1026" y="72"/>
                  </a:lnTo>
                  <a:lnTo>
                    <a:pt x="1014" y="66"/>
                  </a:lnTo>
                  <a:lnTo>
                    <a:pt x="984" y="36"/>
                  </a:lnTo>
                  <a:lnTo>
                    <a:pt x="972" y="36"/>
                  </a:lnTo>
                  <a:lnTo>
                    <a:pt x="954" y="18"/>
                  </a:lnTo>
                  <a:lnTo>
                    <a:pt x="948" y="0"/>
                  </a:lnTo>
                  <a:lnTo>
                    <a:pt x="924" y="24"/>
                  </a:lnTo>
                  <a:lnTo>
                    <a:pt x="894" y="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5" name="Sri Lanka"/>
            <p:cNvSpPr>
              <a:spLocks/>
            </p:cNvSpPr>
            <p:nvPr/>
          </p:nvSpPr>
          <p:spPr bwMode="gray">
            <a:xfrm>
              <a:off x="6481763" y="4062562"/>
              <a:ext cx="68262" cy="122237"/>
            </a:xfrm>
            <a:custGeom>
              <a:avLst/>
              <a:gdLst>
                <a:gd name="T0" fmla="*/ 2147483647 w 174"/>
                <a:gd name="T1" fmla="*/ 2147483647 h 306"/>
                <a:gd name="T2" fmla="*/ 2147483647 w 174"/>
                <a:gd name="T3" fmla="*/ 0 h 306"/>
                <a:gd name="T4" fmla="*/ 2147483647 w 174"/>
                <a:gd name="T5" fmla="*/ 0 h 306"/>
                <a:gd name="T6" fmla="*/ 2147483647 w 174"/>
                <a:gd name="T7" fmla="*/ 2147483647 h 306"/>
                <a:gd name="T8" fmla="*/ 2147483647 w 174"/>
                <a:gd name="T9" fmla="*/ 2147483647 h 306"/>
                <a:gd name="T10" fmla="*/ 2147483647 w 174"/>
                <a:gd name="T11" fmla="*/ 2147483647 h 306"/>
                <a:gd name="T12" fmla="*/ 2147483647 w 174"/>
                <a:gd name="T13" fmla="*/ 2147483647 h 306"/>
                <a:gd name="T14" fmla="*/ 2147483647 w 174"/>
                <a:gd name="T15" fmla="*/ 2147483647 h 306"/>
                <a:gd name="T16" fmla="*/ 2147483647 w 174"/>
                <a:gd name="T17" fmla="*/ 2147483647 h 306"/>
                <a:gd name="T18" fmla="*/ 2147483647 w 174"/>
                <a:gd name="T19" fmla="*/ 2147483647 h 306"/>
                <a:gd name="T20" fmla="*/ 2147483647 w 174"/>
                <a:gd name="T21" fmla="*/ 2147483647 h 306"/>
                <a:gd name="T22" fmla="*/ 2147483647 w 174"/>
                <a:gd name="T23" fmla="*/ 2147483647 h 306"/>
                <a:gd name="T24" fmla="*/ 2147483647 w 174"/>
                <a:gd name="T25" fmla="*/ 2147483647 h 306"/>
                <a:gd name="T26" fmla="*/ 2147483647 w 174"/>
                <a:gd name="T27" fmla="*/ 2147483647 h 306"/>
                <a:gd name="T28" fmla="*/ 2147483647 w 174"/>
                <a:gd name="T29" fmla="*/ 2147483647 h 306"/>
                <a:gd name="T30" fmla="*/ 2147483647 w 174"/>
                <a:gd name="T31" fmla="*/ 2147483647 h 306"/>
                <a:gd name="T32" fmla="*/ 2147483647 w 174"/>
                <a:gd name="T33" fmla="*/ 2147483647 h 306"/>
                <a:gd name="T34" fmla="*/ 2147483647 w 174"/>
                <a:gd name="T35" fmla="*/ 2147483647 h 306"/>
                <a:gd name="T36" fmla="*/ 2147483647 w 174"/>
                <a:gd name="T37" fmla="*/ 2147483647 h 306"/>
                <a:gd name="T38" fmla="*/ 2147483647 w 174"/>
                <a:gd name="T39" fmla="*/ 2147483647 h 306"/>
                <a:gd name="T40" fmla="*/ 0 w 174"/>
                <a:gd name="T41" fmla="*/ 2147483647 h 306"/>
                <a:gd name="T42" fmla="*/ 0 w 174"/>
                <a:gd name="T43" fmla="*/ 2147483647 h 306"/>
                <a:gd name="T44" fmla="*/ 2147483647 w 174"/>
                <a:gd name="T45" fmla="*/ 2147483647 h 306"/>
                <a:gd name="T46" fmla="*/ 2147483647 w 174"/>
                <a:gd name="T47" fmla="*/ 2147483647 h 306"/>
                <a:gd name="T48" fmla="*/ 2147483647 w 174"/>
                <a:gd name="T49" fmla="*/ 2147483647 h 306"/>
                <a:gd name="T50" fmla="*/ 2147483647 w 174"/>
                <a:gd name="T51" fmla="*/ 2147483647 h 306"/>
                <a:gd name="T52" fmla="*/ 2147483647 w 174"/>
                <a:gd name="T53" fmla="*/ 2147483647 h 306"/>
                <a:gd name="T54" fmla="*/ 0 w 174"/>
                <a:gd name="T55" fmla="*/ 2147483647 h 306"/>
                <a:gd name="T56" fmla="*/ 2147483647 w 174"/>
                <a:gd name="T57" fmla="*/ 2147483647 h 306"/>
                <a:gd name="T58" fmla="*/ 2147483647 w 174"/>
                <a:gd name="T59" fmla="*/ 2147483647 h 30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74"/>
                <a:gd name="T91" fmla="*/ 0 h 306"/>
                <a:gd name="T92" fmla="*/ 174 w 174"/>
                <a:gd name="T93" fmla="*/ 306 h 30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74" h="306">
                  <a:moveTo>
                    <a:pt x="24" y="6"/>
                  </a:moveTo>
                  <a:lnTo>
                    <a:pt x="36" y="0"/>
                  </a:lnTo>
                  <a:lnTo>
                    <a:pt x="48" y="0"/>
                  </a:lnTo>
                  <a:lnTo>
                    <a:pt x="66" y="6"/>
                  </a:lnTo>
                  <a:lnTo>
                    <a:pt x="78" y="12"/>
                  </a:lnTo>
                  <a:lnTo>
                    <a:pt x="114" y="66"/>
                  </a:lnTo>
                  <a:lnTo>
                    <a:pt x="132" y="84"/>
                  </a:lnTo>
                  <a:lnTo>
                    <a:pt x="126" y="120"/>
                  </a:lnTo>
                  <a:lnTo>
                    <a:pt x="150" y="114"/>
                  </a:lnTo>
                  <a:lnTo>
                    <a:pt x="156" y="168"/>
                  </a:lnTo>
                  <a:lnTo>
                    <a:pt x="162" y="174"/>
                  </a:lnTo>
                  <a:lnTo>
                    <a:pt x="168" y="198"/>
                  </a:lnTo>
                  <a:lnTo>
                    <a:pt x="174" y="228"/>
                  </a:lnTo>
                  <a:lnTo>
                    <a:pt x="174" y="258"/>
                  </a:lnTo>
                  <a:lnTo>
                    <a:pt x="156" y="276"/>
                  </a:lnTo>
                  <a:lnTo>
                    <a:pt x="120" y="294"/>
                  </a:lnTo>
                  <a:lnTo>
                    <a:pt x="84" y="306"/>
                  </a:lnTo>
                  <a:lnTo>
                    <a:pt x="48" y="306"/>
                  </a:lnTo>
                  <a:lnTo>
                    <a:pt x="24" y="282"/>
                  </a:lnTo>
                  <a:lnTo>
                    <a:pt x="12" y="240"/>
                  </a:lnTo>
                  <a:lnTo>
                    <a:pt x="0" y="192"/>
                  </a:lnTo>
                  <a:lnTo>
                    <a:pt x="0" y="156"/>
                  </a:lnTo>
                  <a:lnTo>
                    <a:pt x="12" y="138"/>
                  </a:lnTo>
                  <a:lnTo>
                    <a:pt x="18" y="132"/>
                  </a:lnTo>
                  <a:lnTo>
                    <a:pt x="24" y="120"/>
                  </a:lnTo>
                  <a:lnTo>
                    <a:pt x="30" y="102"/>
                  </a:lnTo>
                  <a:lnTo>
                    <a:pt x="30" y="78"/>
                  </a:lnTo>
                  <a:lnTo>
                    <a:pt x="0" y="36"/>
                  </a:lnTo>
                  <a:lnTo>
                    <a:pt x="24" y="36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6" name="South Africa"/>
            <p:cNvSpPr>
              <a:spLocks noEditPoints="1"/>
            </p:cNvSpPr>
            <p:nvPr/>
          </p:nvSpPr>
          <p:spPr bwMode="gray">
            <a:xfrm>
              <a:off x="4668838" y="5092849"/>
              <a:ext cx="457200" cy="411163"/>
            </a:xfrm>
            <a:custGeom>
              <a:avLst/>
              <a:gdLst>
                <a:gd name="T0" fmla="*/ 2147483647 w 1134"/>
                <a:gd name="T1" fmla="*/ 2147483647 h 1020"/>
                <a:gd name="T2" fmla="*/ 2147483647 w 1134"/>
                <a:gd name="T3" fmla="*/ 2147483647 h 1020"/>
                <a:gd name="T4" fmla="*/ 2147483647 w 1134"/>
                <a:gd name="T5" fmla="*/ 2147483647 h 1020"/>
                <a:gd name="T6" fmla="*/ 2147483647 w 1134"/>
                <a:gd name="T7" fmla="*/ 2147483647 h 1020"/>
                <a:gd name="T8" fmla="*/ 2147483647 w 1134"/>
                <a:gd name="T9" fmla="*/ 2147483647 h 1020"/>
                <a:gd name="T10" fmla="*/ 2147483647 w 1134"/>
                <a:gd name="T11" fmla="*/ 2147483647 h 1020"/>
                <a:gd name="T12" fmla="*/ 2147483647 w 1134"/>
                <a:gd name="T13" fmla="*/ 2147483647 h 1020"/>
                <a:gd name="T14" fmla="*/ 2147483647 w 1134"/>
                <a:gd name="T15" fmla="*/ 2147483647 h 1020"/>
                <a:gd name="T16" fmla="*/ 2147483647 w 1134"/>
                <a:gd name="T17" fmla="*/ 2147483647 h 1020"/>
                <a:gd name="T18" fmla="*/ 2147483647 w 1134"/>
                <a:gd name="T19" fmla="*/ 2147483647 h 1020"/>
                <a:gd name="T20" fmla="*/ 2147483647 w 1134"/>
                <a:gd name="T21" fmla="*/ 2147483647 h 1020"/>
                <a:gd name="T22" fmla="*/ 2147483647 w 1134"/>
                <a:gd name="T23" fmla="*/ 2147483647 h 1020"/>
                <a:gd name="T24" fmla="*/ 2147483647 w 1134"/>
                <a:gd name="T25" fmla="*/ 2147483647 h 1020"/>
                <a:gd name="T26" fmla="*/ 2147483647 w 1134"/>
                <a:gd name="T27" fmla="*/ 2147483647 h 1020"/>
                <a:gd name="T28" fmla="*/ 2147483647 w 1134"/>
                <a:gd name="T29" fmla="*/ 2147483647 h 1020"/>
                <a:gd name="T30" fmla="*/ 2147483647 w 1134"/>
                <a:gd name="T31" fmla="*/ 2147483647 h 1020"/>
                <a:gd name="T32" fmla="*/ 2147483647 w 1134"/>
                <a:gd name="T33" fmla="*/ 2147483647 h 1020"/>
                <a:gd name="T34" fmla="*/ 2147483647 w 1134"/>
                <a:gd name="T35" fmla="*/ 2147483647 h 1020"/>
                <a:gd name="T36" fmla="*/ 2147483647 w 1134"/>
                <a:gd name="T37" fmla="*/ 2147483647 h 1020"/>
                <a:gd name="T38" fmla="*/ 2147483647 w 1134"/>
                <a:gd name="T39" fmla="*/ 2147483647 h 1020"/>
                <a:gd name="T40" fmla="*/ 2147483647 w 1134"/>
                <a:gd name="T41" fmla="*/ 2147483647 h 1020"/>
                <a:gd name="T42" fmla="*/ 2147483647 w 1134"/>
                <a:gd name="T43" fmla="*/ 2147483647 h 1020"/>
                <a:gd name="T44" fmla="*/ 2147483647 w 1134"/>
                <a:gd name="T45" fmla="*/ 2147483647 h 1020"/>
                <a:gd name="T46" fmla="*/ 2147483647 w 1134"/>
                <a:gd name="T47" fmla="*/ 2147483647 h 1020"/>
                <a:gd name="T48" fmla="*/ 2147483647 w 1134"/>
                <a:gd name="T49" fmla="*/ 2147483647 h 1020"/>
                <a:gd name="T50" fmla="*/ 2147483647 w 1134"/>
                <a:gd name="T51" fmla="*/ 2147483647 h 1020"/>
                <a:gd name="T52" fmla="*/ 2147483647 w 1134"/>
                <a:gd name="T53" fmla="*/ 2147483647 h 1020"/>
                <a:gd name="T54" fmla="*/ 2147483647 w 1134"/>
                <a:gd name="T55" fmla="*/ 2147483647 h 1020"/>
                <a:gd name="T56" fmla="*/ 2147483647 w 1134"/>
                <a:gd name="T57" fmla="*/ 2147483647 h 1020"/>
                <a:gd name="T58" fmla="*/ 2147483647 w 1134"/>
                <a:gd name="T59" fmla="*/ 2147483647 h 1020"/>
                <a:gd name="T60" fmla="*/ 2147483647 w 1134"/>
                <a:gd name="T61" fmla="*/ 2147483647 h 1020"/>
                <a:gd name="T62" fmla="*/ 0 w 1134"/>
                <a:gd name="T63" fmla="*/ 2147483647 h 1020"/>
                <a:gd name="T64" fmla="*/ 2147483647 w 1134"/>
                <a:gd name="T65" fmla="*/ 2147483647 h 1020"/>
                <a:gd name="T66" fmla="*/ 2147483647 w 1134"/>
                <a:gd name="T67" fmla="*/ 2147483647 h 1020"/>
                <a:gd name="T68" fmla="*/ 2147483647 w 1134"/>
                <a:gd name="T69" fmla="*/ 2147483647 h 1020"/>
                <a:gd name="T70" fmla="*/ 2147483647 w 1134"/>
                <a:gd name="T71" fmla="*/ 2147483647 h 1020"/>
                <a:gd name="T72" fmla="*/ 2147483647 w 1134"/>
                <a:gd name="T73" fmla="*/ 2147483647 h 1020"/>
                <a:gd name="T74" fmla="*/ 2147483647 w 1134"/>
                <a:gd name="T75" fmla="*/ 2147483647 h 1020"/>
                <a:gd name="T76" fmla="*/ 2147483647 w 1134"/>
                <a:gd name="T77" fmla="*/ 2147483647 h 1020"/>
                <a:gd name="T78" fmla="*/ 2147483647 w 1134"/>
                <a:gd name="T79" fmla="*/ 2147483647 h 1020"/>
                <a:gd name="T80" fmla="*/ 2147483647 w 1134"/>
                <a:gd name="T81" fmla="*/ 2147483647 h 1020"/>
                <a:gd name="T82" fmla="*/ 2147483647 w 1134"/>
                <a:gd name="T83" fmla="*/ 2147483647 h 1020"/>
                <a:gd name="T84" fmla="*/ 2147483647 w 1134"/>
                <a:gd name="T85" fmla="*/ 2147483647 h 1020"/>
                <a:gd name="T86" fmla="*/ 2147483647 w 1134"/>
                <a:gd name="T87" fmla="*/ 2147483647 h 1020"/>
                <a:gd name="T88" fmla="*/ 2147483647 w 1134"/>
                <a:gd name="T89" fmla="*/ 2147483647 h 1020"/>
                <a:gd name="T90" fmla="*/ 2147483647 w 1134"/>
                <a:gd name="T91" fmla="*/ 2147483647 h 1020"/>
                <a:gd name="T92" fmla="*/ 2147483647 w 1134"/>
                <a:gd name="T93" fmla="*/ 2147483647 h 1020"/>
                <a:gd name="T94" fmla="*/ 2147483647 w 1134"/>
                <a:gd name="T95" fmla="*/ 2147483647 h 1020"/>
                <a:gd name="T96" fmla="*/ 2147483647 w 1134"/>
                <a:gd name="T97" fmla="*/ 2147483647 h 1020"/>
                <a:gd name="T98" fmla="*/ 2147483647 w 1134"/>
                <a:gd name="T99" fmla="*/ 2147483647 h 1020"/>
                <a:gd name="T100" fmla="*/ 2147483647 w 1134"/>
                <a:gd name="T101" fmla="*/ 2147483647 h 1020"/>
                <a:gd name="T102" fmla="*/ 2147483647 w 1134"/>
                <a:gd name="T103" fmla="*/ 2147483647 h 1020"/>
                <a:gd name="T104" fmla="*/ 2147483647 w 1134"/>
                <a:gd name="T105" fmla="*/ 2147483647 h 1020"/>
                <a:gd name="T106" fmla="*/ 2147483647 w 1134"/>
                <a:gd name="T107" fmla="*/ 2147483647 h 1020"/>
                <a:gd name="T108" fmla="*/ 2147483647 w 1134"/>
                <a:gd name="T109" fmla="*/ 2147483647 h 1020"/>
                <a:gd name="T110" fmla="*/ 2147483647 w 1134"/>
                <a:gd name="T111" fmla="*/ 2147483647 h 1020"/>
                <a:gd name="T112" fmla="*/ 2147483647 w 1134"/>
                <a:gd name="T113" fmla="*/ 2147483647 h 1020"/>
                <a:gd name="T114" fmla="*/ 2147483647 w 1134"/>
                <a:gd name="T115" fmla="*/ 2147483647 h 1020"/>
                <a:gd name="T116" fmla="*/ 2147483647 w 1134"/>
                <a:gd name="T117" fmla="*/ 2147483647 h 1020"/>
                <a:gd name="T118" fmla="*/ 2147483647 w 1134"/>
                <a:gd name="T119" fmla="*/ 2147483647 h 1020"/>
                <a:gd name="T120" fmla="*/ 2147483647 w 1134"/>
                <a:gd name="T121" fmla="*/ 2147483647 h 1020"/>
                <a:gd name="T122" fmla="*/ 2147483647 w 1134"/>
                <a:gd name="T123" fmla="*/ 2147483647 h 1020"/>
                <a:gd name="T124" fmla="*/ 2147483647 w 1134"/>
                <a:gd name="T125" fmla="*/ 2147483647 h 102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34"/>
                <a:gd name="T190" fmla="*/ 0 h 1020"/>
                <a:gd name="T191" fmla="*/ 1134 w 1134"/>
                <a:gd name="T192" fmla="*/ 1020 h 102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34" h="1020">
                  <a:moveTo>
                    <a:pt x="1116" y="372"/>
                  </a:moveTo>
                  <a:lnTo>
                    <a:pt x="1098" y="372"/>
                  </a:lnTo>
                  <a:lnTo>
                    <a:pt x="1092" y="378"/>
                  </a:lnTo>
                  <a:lnTo>
                    <a:pt x="1086" y="378"/>
                  </a:lnTo>
                  <a:lnTo>
                    <a:pt x="1074" y="420"/>
                  </a:lnTo>
                  <a:lnTo>
                    <a:pt x="1062" y="420"/>
                  </a:lnTo>
                  <a:lnTo>
                    <a:pt x="1050" y="414"/>
                  </a:lnTo>
                  <a:lnTo>
                    <a:pt x="1032" y="414"/>
                  </a:lnTo>
                  <a:lnTo>
                    <a:pt x="1020" y="402"/>
                  </a:lnTo>
                  <a:lnTo>
                    <a:pt x="1008" y="396"/>
                  </a:lnTo>
                  <a:lnTo>
                    <a:pt x="996" y="372"/>
                  </a:lnTo>
                  <a:lnTo>
                    <a:pt x="996" y="348"/>
                  </a:lnTo>
                  <a:lnTo>
                    <a:pt x="1002" y="336"/>
                  </a:lnTo>
                  <a:lnTo>
                    <a:pt x="1014" y="324"/>
                  </a:lnTo>
                  <a:lnTo>
                    <a:pt x="1014" y="312"/>
                  </a:lnTo>
                  <a:lnTo>
                    <a:pt x="1020" y="300"/>
                  </a:lnTo>
                  <a:lnTo>
                    <a:pt x="1032" y="288"/>
                  </a:lnTo>
                  <a:lnTo>
                    <a:pt x="1038" y="288"/>
                  </a:lnTo>
                  <a:lnTo>
                    <a:pt x="1050" y="294"/>
                  </a:lnTo>
                  <a:lnTo>
                    <a:pt x="1062" y="306"/>
                  </a:lnTo>
                  <a:lnTo>
                    <a:pt x="1086" y="270"/>
                  </a:lnTo>
                  <a:lnTo>
                    <a:pt x="1086" y="180"/>
                  </a:lnTo>
                  <a:lnTo>
                    <a:pt x="1056" y="120"/>
                  </a:lnTo>
                  <a:lnTo>
                    <a:pt x="1056" y="102"/>
                  </a:lnTo>
                  <a:lnTo>
                    <a:pt x="1050" y="90"/>
                  </a:lnTo>
                  <a:lnTo>
                    <a:pt x="1050" y="72"/>
                  </a:lnTo>
                  <a:lnTo>
                    <a:pt x="1044" y="54"/>
                  </a:lnTo>
                  <a:lnTo>
                    <a:pt x="1044" y="24"/>
                  </a:lnTo>
                  <a:lnTo>
                    <a:pt x="1026" y="12"/>
                  </a:lnTo>
                  <a:lnTo>
                    <a:pt x="966" y="12"/>
                  </a:lnTo>
                  <a:lnTo>
                    <a:pt x="954" y="6"/>
                  </a:lnTo>
                  <a:lnTo>
                    <a:pt x="948" y="6"/>
                  </a:lnTo>
                  <a:lnTo>
                    <a:pt x="936" y="0"/>
                  </a:lnTo>
                  <a:lnTo>
                    <a:pt x="876" y="0"/>
                  </a:lnTo>
                  <a:lnTo>
                    <a:pt x="864" y="24"/>
                  </a:lnTo>
                  <a:lnTo>
                    <a:pt x="852" y="24"/>
                  </a:lnTo>
                  <a:lnTo>
                    <a:pt x="840" y="30"/>
                  </a:lnTo>
                  <a:lnTo>
                    <a:pt x="828" y="30"/>
                  </a:lnTo>
                  <a:lnTo>
                    <a:pt x="822" y="36"/>
                  </a:lnTo>
                  <a:lnTo>
                    <a:pt x="810" y="60"/>
                  </a:lnTo>
                  <a:lnTo>
                    <a:pt x="768" y="102"/>
                  </a:lnTo>
                  <a:lnTo>
                    <a:pt x="756" y="108"/>
                  </a:lnTo>
                  <a:lnTo>
                    <a:pt x="750" y="108"/>
                  </a:lnTo>
                  <a:lnTo>
                    <a:pt x="738" y="114"/>
                  </a:lnTo>
                  <a:lnTo>
                    <a:pt x="726" y="138"/>
                  </a:lnTo>
                  <a:lnTo>
                    <a:pt x="726" y="174"/>
                  </a:lnTo>
                  <a:lnTo>
                    <a:pt x="714" y="180"/>
                  </a:lnTo>
                  <a:lnTo>
                    <a:pt x="708" y="192"/>
                  </a:lnTo>
                  <a:lnTo>
                    <a:pt x="702" y="198"/>
                  </a:lnTo>
                  <a:lnTo>
                    <a:pt x="690" y="204"/>
                  </a:lnTo>
                  <a:lnTo>
                    <a:pt x="672" y="210"/>
                  </a:lnTo>
                  <a:lnTo>
                    <a:pt x="654" y="228"/>
                  </a:lnTo>
                  <a:lnTo>
                    <a:pt x="654" y="240"/>
                  </a:lnTo>
                  <a:lnTo>
                    <a:pt x="648" y="252"/>
                  </a:lnTo>
                  <a:lnTo>
                    <a:pt x="642" y="270"/>
                  </a:lnTo>
                  <a:lnTo>
                    <a:pt x="636" y="282"/>
                  </a:lnTo>
                  <a:lnTo>
                    <a:pt x="630" y="288"/>
                  </a:lnTo>
                  <a:lnTo>
                    <a:pt x="618" y="294"/>
                  </a:lnTo>
                  <a:lnTo>
                    <a:pt x="606" y="294"/>
                  </a:lnTo>
                  <a:lnTo>
                    <a:pt x="600" y="288"/>
                  </a:lnTo>
                  <a:lnTo>
                    <a:pt x="594" y="294"/>
                  </a:lnTo>
                  <a:lnTo>
                    <a:pt x="582" y="300"/>
                  </a:lnTo>
                  <a:lnTo>
                    <a:pt x="570" y="300"/>
                  </a:lnTo>
                  <a:lnTo>
                    <a:pt x="564" y="294"/>
                  </a:lnTo>
                  <a:lnTo>
                    <a:pt x="552" y="288"/>
                  </a:lnTo>
                  <a:lnTo>
                    <a:pt x="546" y="282"/>
                  </a:lnTo>
                  <a:lnTo>
                    <a:pt x="516" y="282"/>
                  </a:lnTo>
                  <a:lnTo>
                    <a:pt x="504" y="270"/>
                  </a:lnTo>
                  <a:lnTo>
                    <a:pt x="492" y="264"/>
                  </a:lnTo>
                  <a:lnTo>
                    <a:pt x="486" y="258"/>
                  </a:lnTo>
                  <a:lnTo>
                    <a:pt x="474" y="252"/>
                  </a:lnTo>
                  <a:lnTo>
                    <a:pt x="462" y="252"/>
                  </a:lnTo>
                  <a:lnTo>
                    <a:pt x="450" y="258"/>
                  </a:lnTo>
                  <a:lnTo>
                    <a:pt x="444" y="264"/>
                  </a:lnTo>
                  <a:lnTo>
                    <a:pt x="438" y="276"/>
                  </a:lnTo>
                  <a:lnTo>
                    <a:pt x="438" y="288"/>
                  </a:lnTo>
                  <a:lnTo>
                    <a:pt x="432" y="300"/>
                  </a:lnTo>
                  <a:lnTo>
                    <a:pt x="432" y="324"/>
                  </a:lnTo>
                  <a:lnTo>
                    <a:pt x="420" y="324"/>
                  </a:lnTo>
                  <a:lnTo>
                    <a:pt x="414" y="330"/>
                  </a:lnTo>
                  <a:lnTo>
                    <a:pt x="408" y="330"/>
                  </a:lnTo>
                  <a:lnTo>
                    <a:pt x="402" y="336"/>
                  </a:lnTo>
                  <a:lnTo>
                    <a:pt x="396" y="348"/>
                  </a:lnTo>
                  <a:lnTo>
                    <a:pt x="390" y="354"/>
                  </a:lnTo>
                  <a:lnTo>
                    <a:pt x="390" y="360"/>
                  </a:lnTo>
                  <a:lnTo>
                    <a:pt x="366" y="360"/>
                  </a:lnTo>
                  <a:lnTo>
                    <a:pt x="366" y="378"/>
                  </a:lnTo>
                  <a:lnTo>
                    <a:pt x="288" y="378"/>
                  </a:lnTo>
                  <a:lnTo>
                    <a:pt x="288" y="348"/>
                  </a:lnTo>
                  <a:lnTo>
                    <a:pt x="294" y="336"/>
                  </a:lnTo>
                  <a:lnTo>
                    <a:pt x="294" y="330"/>
                  </a:lnTo>
                  <a:lnTo>
                    <a:pt x="300" y="318"/>
                  </a:lnTo>
                  <a:lnTo>
                    <a:pt x="300" y="294"/>
                  </a:lnTo>
                  <a:lnTo>
                    <a:pt x="294" y="288"/>
                  </a:lnTo>
                  <a:lnTo>
                    <a:pt x="294" y="270"/>
                  </a:lnTo>
                  <a:lnTo>
                    <a:pt x="288" y="258"/>
                  </a:lnTo>
                  <a:lnTo>
                    <a:pt x="282" y="240"/>
                  </a:lnTo>
                  <a:lnTo>
                    <a:pt x="276" y="234"/>
                  </a:lnTo>
                  <a:lnTo>
                    <a:pt x="264" y="228"/>
                  </a:lnTo>
                  <a:lnTo>
                    <a:pt x="258" y="222"/>
                  </a:lnTo>
                  <a:lnTo>
                    <a:pt x="246" y="216"/>
                  </a:lnTo>
                  <a:lnTo>
                    <a:pt x="240" y="510"/>
                  </a:lnTo>
                  <a:lnTo>
                    <a:pt x="222" y="510"/>
                  </a:lnTo>
                  <a:lnTo>
                    <a:pt x="210" y="516"/>
                  </a:lnTo>
                  <a:lnTo>
                    <a:pt x="204" y="522"/>
                  </a:lnTo>
                  <a:lnTo>
                    <a:pt x="204" y="528"/>
                  </a:lnTo>
                  <a:lnTo>
                    <a:pt x="192" y="528"/>
                  </a:lnTo>
                  <a:lnTo>
                    <a:pt x="192" y="552"/>
                  </a:lnTo>
                  <a:lnTo>
                    <a:pt x="168" y="552"/>
                  </a:lnTo>
                  <a:lnTo>
                    <a:pt x="156" y="540"/>
                  </a:lnTo>
                  <a:lnTo>
                    <a:pt x="144" y="540"/>
                  </a:lnTo>
                  <a:lnTo>
                    <a:pt x="132" y="552"/>
                  </a:lnTo>
                  <a:lnTo>
                    <a:pt x="108" y="552"/>
                  </a:lnTo>
                  <a:lnTo>
                    <a:pt x="102" y="546"/>
                  </a:lnTo>
                  <a:lnTo>
                    <a:pt x="102" y="540"/>
                  </a:lnTo>
                  <a:lnTo>
                    <a:pt x="96" y="534"/>
                  </a:lnTo>
                  <a:lnTo>
                    <a:pt x="72" y="534"/>
                  </a:lnTo>
                  <a:lnTo>
                    <a:pt x="66" y="528"/>
                  </a:lnTo>
                  <a:lnTo>
                    <a:pt x="60" y="516"/>
                  </a:lnTo>
                  <a:lnTo>
                    <a:pt x="60" y="492"/>
                  </a:lnTo>
                  <a:lnTo>
                    <a:pt x="42" y="474"/>
                  </a:lnTo>
                  <a:lnTo>
                    <a:pt x="36" y="474"/>
                  </a:lnTo>
                  <a:lnTo>
                    <a:pt x="30" y="480"/>
                  </a:lnTo>
                  <a:lnTo>
                    <a:pt x="30" y="486"/>
                  </a:lnTo>
                  <a:lnTo>
                    <a:pt x="24" y="498"/>
                  </a:lnTo>
                  <a:lnTo>
                    <a:pt x="18" y="504"/>
                  </a:lnTo>
                  <a:lnTo>
                    <a:pt x="18" y="510"/>
                  </a:lnTo>
                  <a:lnTo>
                    <a:pt x="0" y="522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6" y="540"/>
                  </a:lnTo>
                  <a:lnTo>
                    <a:pt x="6" y="552"/>
                  </a:lnTo>
                  <a:lnTo>
                    <a:pt x="36" y="582"/>
                  </a:lnTo>
                  <a:lnTo>
                    <a:pt x="42" y="600"/>
                  </a:lnTo>
                  <a:lnTo>
                    <a:pt x="42" y="648"/>
                  </a:lnTo>
                  <a:lnTo>
                    <a:pt x="48" y="672"/>
                  </a:lnTo>
                  <a:lnTo>
                    <a:pt x="54" y="690"/>
                  </a:lnTo>
                  <a:lnTo>
                    <a:pt x="72" y="714"/>
                  </a:lnTo>
                  <a:lnTo>
                    <a:pt x="96" y="738"/>
                  </a:lnTo>
                  <a:lnTo>
                    <a:pt x="114" y="762"/>
                  </a:lnTo>
                  <a:lnTo>
                    <a:pt x="120" y="786"/>
                  </a:lnTo>
                  <a:lnTo>
                    <a:pt x="120" y="834"/>
                  </a:lnTo>
                  <a:lnTo>
                    <a:pt x="114" y="846"/>
                  </a:lnTo>
                  <a:lnTo>
                    <a:pt x="114" y="852"/>
                  </a:lnTo>
                  <a:lnTo>
                    <a:pt x="90" y="852"/>
                  </a:lnTo>
                  <a:lnTo>
                    <a:pt x="90" y="876"/>
                  </a:lnTo>
                  <a:lnTo>
                    <a:pt x="96" y="888"/>
                  </a:lnTo>
                  <a:lnTo>
                    <a:pt x="108" y="906"/>
                  </a:lnTo>
                  <a:lnTo>
                    <a:pt x="114" y="918"/>
                  </a:lnTo>
                  <a:lnTo>
                    <a:pt x="114" y="960"/>
                  </a:lnTo>
                  <a:lnTo>
                    <a:pt x="120" y="972"/>
                  </a:lnTo>
                  <a:lnTo>
                    <a:pt x="120" y="978"/>
                  </a:lnTo>
                  <a:lnTo>
                    <a:pt x="126" y="978"/>
                  </a:lnTo>
                  <a:lnTo>
                    <a:pt x="126" y="972"/>
                  </a:lnTo>
                  <a:lnTo>
                    <a:pt x="132" y="966"/>
                  </a:lnTo>
                  <a:lnTo>
                    <a:pt x="144" y="966"/>
                  </a:lnTo>
                  <a:lnTo>
                    <a:pt x="150" y="972"/>
                  </a:lnTo>
                  <a:lnTo>
                    <a:pt x="180" y="984"/>
                  </a:lnTo>
                  <a:lnTo>
                    <a:pt x="180" y="996"/>
                  </a:lnTo>
                  <a:lnTo>
                    <a:pt x="204" y="1020"/>
                  </a:lnTo>
                  <a:lnTo>
                    <a:pt x="216" y="1020"/>
                  </a:lnTo>
                  <a:lnTo>
                    <a:pt x="240" y="1008"/>
                  </a:lnTo>
                  <a:lnTo>
                    <a:pt x="246" y="996"/>
                  </a:lnTo>
                  <a:lnTo>
                    <a:pt x="252" y="990"/>
                  </a:lnTo>
                  <a:lnTo>
                    <a:pt x="264" y="984"/>
                  </a:lnTo>
                  <a:lnTo>
                    <a:pt x="294" y="984"/>
                  </a:lnTo>
                  <a:lnTo>
                    <a:pt x="306" y="990"/>
                  </a:lnTo>
                  <a:lnTo>
                    <a:pt x="354" y="990"/>
                  </a:lnTo>
                  <a:lnTo>
                    <a:pt x="354" y="984"/>
                  </a:lnTo>
                  <a:lnTo>
                    <a:pt x="360" y="978"/>
                  </a:lnTo>
                  <a:lnTo>
                    <a:pt x="360" y="966"/>
                  </a:lnTo>
                  <a:lnTo>
                    <a:pt x="366" y="960"/>
                  </a:lnTo>
                  <a:lnTo>
                    <a:pt x="378" y="954"/>
                  </a:lnTo>
                  <a:lnTo>
                    <a:pt x="408" y="954"/>
                  </a:lnTo>
                  <a:lnTo>
                    <a:pt x="420" y="960"/>
                  </a:lnTo>
                  <a:lnTo>
                    <a:pt x="432" y="960"/>
                  </a:lnTo>
                  <a:lnTo>
                    <a:pt x="438" y="966"/>
                  </a:lnTo>
                  <a:lnTo>
                    <a:pt x="444" y="960"/>
                  </a:lnTo>
                  <a:lnTo>
                    <a:pt x="456" y="960"/>
                  </a:lnTo>
                  <a:lnTo>
                    <a:pt x="468" y="954"/>
                  </a:lnTo>
                  <a:lnTo>
                    <a:pt x="504" y="954"/>
                  </a:lnTo>
                  <a:lnTo>
                    <a:pt x="522" y="960"/>
                  </a:lnTo>
                  <a:lnTo>
                    <a:pt x="534" y="966"/>
                  </a:lnTo>
                  <a:lnTo>
                    <a:pt x="552" y="966"/>
                  </a:lnTo>
                  <a:lnTo>
                    <a:pt x="558" y="960"/>
                  </a:lnTo>
                  <a:lnTo>
                    <a:pt x="570" y="954"/>
                  </a:lnTo>
                  <a:lnTo>
                    <a:pt x="606" y="954"/>
                  </a:lnTo>
                  <a:lnTo>
                    <a:pt x="618" y="948"/>
                  </a:lnTo>
                  <a:lnTo>
                    <a:pt x="624" y="942"/>
                  </a:lnTo>
                  <a:lnTo>
                    <a:pt x="636" y="936"/>
                  </a:lnTo>
                  <a:lnTo>
                    <a:pt x="684" y="936"/>
                  </a:lnTo>
                  <a:lnTo>
                    <a:pt x="708" y="924"/>
                  </a:lnTo>
                  <a:lnTo>
                    <a:pt x="720" y="912"/>
                  </a:lnTo>
                  <a:lnTo>
                    <a:pt x="738" y="900"/>
                  </a:lnTo>
                  <a:lnTo>
                    <a:pt x="774" y="864"/>
                  </a:lnTo>
                  <a:lnTo>
                    <a:pt x="786" y="858"/>
                  </a:lnTo>
                  <a:lnTo>
                    <a:pt x="804" y="846"/>
                  </a:lnTo>
                  <a:lnTo>
                    <a:pt x="900" y="750"/>
                  </a:lnTo>
                  <a:lnTo>
                    <a:pt x="918" y="750"/>
                  </a:lnTo>
                  <a:lnTo>
                    <a:pt x="924" y="744"/>
                  </a:lnTo>
                  <a:lnTo>
                    <a:pt x="960" y="696"/>
                  </a:lnTo>
                  <a:lnTo>
                    <a:pt x="972" y="672"/>
                  </a:lnTo>
                  <a:lnTo>
                    <a:pt x="984" y="654"/>
                  </a:lnTo>
                  <a:lnTo>
                    <a:pt x="990" y="642"/>
                  </a:lnTo>
                  <a:lnTo>
                    <a:pt x="1002" y="606"/>
                  </a:lnTo>
                  <a:lnTo>
                    <a:pt x="1014" y="588"/>
                  </a:lnTo>
                  <a:lnTo>
                    <a:pt x="1020" y="576"/>
                  </a:lnTo>
                  <a:lnTo>
                    <a:pt x="1026" y="570"/>
                  </a:lnTo>
                  <a:lnTo>
                    <a:pt x="1038" y="564"/>
                  </a:lnTo>
                  <a:lnTo>
                    <a:pt x="1050" y="552"/>
                  </a:lnTo>
                  <a:lnTo>
                    <a:pt x="1068" y="546"/>
                  </a:lnTo>
                  <a:lnTo>
                    <a:pt x="1086" y="534"/>
                  </a:lnTo>
                  <a:lnTo>
                    <a:pt x="1098" y="510"/>
                  </a:lnTo>
                  <a:lnTo>
                    <a:pt x="1098" y="498"/>
                  </a:lnTo>
                  <a:lnTo>
                    <a:pt x="1104" y="486"/>
                  </a:lnTo>
                  <a:lnTo>
                    <a:pt x="1110" y="468"/>
                  </a:lnTo>
                  <a:lnTo>
                    <a:pt x="1116" y="456"/>
                  </a:lnTo>
                  <a:lnTo>
                    <a:pt x="1122" y="450"/>
                  </a:lnTo>
                  <a:lnTo>
                    <a:pt x="1122" y="438"/>
                  </a:lnTo>
                  <a:lnTo>
                    <a:pt x="1128" y="432"/>
                  </a:lnTo>
                  <a:lnTo>
                    <a:pt x="1128" y="414"/>
                  </a:lnTo>
                  <a:lnTo>
                    <a:pt x="1134" y="396"/>
                  </a:lnTo>
                  <a:lnTo>
                    <a:pt x="1128" y="384"/>
                  </a:lnTo>
                  <a:lnTo>
                    <a:pt x="1116" y="372"/>
                  </a:lnTo>
                  <a:close/>
                  <a:moveTo>
                    <a:pt x="870" y="624"/>
                  </a:moveTo>
                  <a:lnTo>
                    <a:pt x="858" y="630"/>
                  </a:lnTo>
                  <a:lnTo>
                    <a:pt x="852" y="636"/>
                  </a:lnTo>
                  <a:lnTo>
                    <a:pt x="840" y="642"/>
                  </a:lnTo>
                  <a:lnTo>
                    <a:pt x="822" y="642"/>
                  </a:lnTo>
                  <a:lnTo>
                    <a:pt x="810" y="648"/>
                  </a:lnTo>
                  <a:lnTo>
                    <a:pt x="804" y="654"/>
                  </a:lnTo>
                  <a:lnTo>
                    <a:pt x="798" y="666"/>
                  </a:lnTo>
                  <a:lnTo>
                    <a:pt x="792" y="672"/>
                  </a:lnTo>
                  <a:lnTo>
                    <a:pt x="792" y="684"/>
                  </a:lnTo>
                  <a:lnTo>
                    <a:pt x="774" y="684"/>
                  </a:lnTo>
                  <a:lnTo>
                    <a:pt x="744" y="654"/>
                  </a:lnTo>
                  <a:lnTo>
                    <a:pt x="744" y="636"/>
                  </a:lnTo>
                  <a:lnTo>
                    <a:pt x="720" y="600"/>
                  </a:lnTo>
                  <a:lnTo>
                    <a:pt x="744" y="600"/>
                  </a:lnTo>
                  <a:lnTo>
                    <a:pt x="750" y="582"/>
                  </a:lnTo>
                  <a:lnTo>
                    <a:pt x="768" y="564"/>
                  </a:lnTo>
                  <a:lnTo>
                    <a:pt x="768" y="546"/>
                  </a:lnTo>
                  <a:lnTo>
                    <a:pt x="774" y="540"/>
                  </a:lnTo>
                  <a:lnTo>
                    <a:pt x="798" y="540"/>
                  </a:lnTo>
                  <a:lnTo>
                    <a:pt x="798" y="528"/>
                  </a:lnTo>
                  <a:lnTo>
                    <a:pt x="810" y="522"/>
                  </a:lnTo>
                  <a:lnTo>
                    <a:pt x="846" y="522"/>
                  </a:lnTo>
                  <a:lnTo>
                    <a:pt x="852" y="528"/>
                  </a:lnTo>
                  <a:lnTo>
                    <a:pt x="858" y="540"/>
                  </a:lnTo>
                  <a:lnTo>
                    <a:pt x="864" y="546"/>
                  </a:lnTo>
                  <a:lnTo>
                    <a:pt x="870" y="558"/>
                  </a:lnTo>
                  <a:lnTo>
                    <a:pt x="882" y="564"/>
                  </a:lnTo>
                  <a:lnTo>
                    <a:pt x="888" y="588"/>
                  </a:lnTo>
                  <a:lnTo>
                    <a:pt x="864" y="606"/>
                  </a:lnTo>
                  <a:lnTo>
                    <a:pt x="870" y="6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7" name="Sierra Leone"/>
            <p:cNvSpPr>
              <a:spLocks/>
            </p:cNvSpPr>
            <p:nvPr/>
          </p:nvSpPr>
          <p:spPr bwMode="gray">
            <a:xfrm>
              <a:off x="3827463" y="4046687"/>
              <a:ext cx="84137" cy="107950"/>
            </a:xfrm>
            <a:custGeom>
              <a:avLst/>
              <a:gdLst>
                <a:gd name="T0" fmla="*/ 2147483647 w 210"/>
                <a:gd name="T1" fmla="*/ 2147483647 h 270"/>
                <a:gd name="T2" fmla="*/ 2147483647 w 210"/>
                <a:gd name="T3" fmla="*/ 2147483647 h 270"/>
                <a:gd name="T4" fmla="*/ 2147483647 w 210"/>
                <a:gd name="T5" fmla="*/ 2147483647 h 270"/>
                <a:gd name="T6" fmla="*/ 2147483647 w 210"/>
                <a:gd name="T7" fmla="*/ 2147483647 h 270"/>
                <a:gd name="T8" fmla="*/ 2147483647 w 210"/>
                <a:gd name="T9" fmla="*/ 2147483647 h 270"/>
                <a:gd name="T10" fmla="*/ 2147483647 w 210"/>
                <a:gd name="T11" fmla="*/ 2147483647 h 270"/>
                <a:gd name="T12" fmla="*/ 2147483647 w 210"/>
                <a:gd name="T13" fmla="*/ 2147483647 h 270"/>
                <a:gd name="T14" fmla="*/ 2147483647 w 210"/>
                <a:gd name="T15" fmla="*/ 2147483647 h 270"/>
                <a:gd name="T16" fmla="*/ 2147483647 w 210"/>
                <a:gd name="T17" fmla="*/ 2147483647 h 270"/>
                <a:gd name="T18" fmla="*/ 2147483647 w 210"/>
                <a:gd name="T19" fmla="*/ 2147483647 h 270"/>
                <a:gd name="T20" fmla="*/ 2147483647 w 210"/>
                <a:gd name="T21" fmla="*/ 2147483647 h 270"/>
                <a:gd name="T22" fmla="*/ 2147483647 w 210"/>
                <a:gd name="T23" fmla="*/ 0 h 270"/>
                <a:gd name="T24" fmla="*/ 2147483647 w 210"/>
                <a:gd name="T25" fmla="*/ 0 h 270"/>
                <a:gd name="T26" fmla="*/ 2147483647 w 210"/>
                <a:gd name="T27" fmla="*/ 2147483647 h 270"/>
                <a:gd name="T28" fmla="*/ 2147483647 w 210"/>
                <a:gd name="T29" fmla="*/ 2147483647 h 270"/>
                <a:gd name="T30" fmla="*/ 2147483647 w 210"/>
                <a:gd name="T31" fmla="*/ 2147483647 h 270"/>
                <a:gd name="T32" fmla="*/ 2147483647 w 210"/>
                <a:gd name="T33" fmla="*/ 2147483647 h 270"/>
                <a:gd name="T34" fmla="*/ 2147483647 w 210"/>
                <a:gd name="T35" fmla="*/ 2147483647 h 270"/>
                <a:gd name="T36" fmla="*/ 2147483647 w 210"/>
                <a:gd name="T37" fmla="*/ 2147483647 h 270"/>
                <a:gd name="T38" fmla="*/ 2147483647 w 210"/>
                <a:gd name="T39" fmla="*/ 2147483647 h 270"/>
                <a:gd name="T40" fmla="*/ 2147483647 w 210"/>
                <a:gd name="T41" fmla="*/ 2147483647 h 270"/>
                <a:gd name="T42" fmla="*/ 2147483647 w 210"/>
                <a:gd name="T43" fmla="*/ 2147483647 h 270"/>
                <a:gd name="T44" fmla="*/ 0 w 210"/>
                <a:gd name="T45" fmla="*/ 2147483647 h 270"/>
                <a:gd name="T46" fmla="*/ 2147483647 w 210"/>
                <a:gd name="T47" fmla="*/ 2147483647 h 270"/>
                <a:gd name="T48" fmla="*/ 2147483647 w 210"/>
                <a:gd name="T49" fmla="*/ 2147483647 h 270"/>
                <a:gd name="T50" fmla="*/ 0 w 210"/>
                <a:gd name="T51" fmla="*/ 2147483647 h 270"/>
                <a:gd name="T52" fmla="*/ 0 w 210"/>
                <a:gd name="T53" fmla="*/ 2147483647 h 270"/>
                <a:gd name="T54" fmla="*/ 2147483647 w 210"/>
                <a:gd name="T55" fmla="*/ 2147483647 h 270"/>
                <a:gd name="T56" fmla="*/ 2147483647 w 210"/>
                <a:gd name="T57" fmla="*/ 2147483647 h 270"/>
                <a:gd name="T58" fmla="*/ 2147483647 w 210"/>
                <a:gd name="T59" fmla="*/ 2147483647 h 270"/>
                <a:gd name="T60" fmla="*/ 2147483647 w 210"/>
                <a:gd name="T61" fmla="*/ 2147483647 h 270"/>
                <a:gd name="T62" fmla="*/ 2147483647 w 210"/>
                <a:gd name="T63" fmla="*/ 2147483647 h 270"/>
                <a:gd name="T64" fmla="*/ 2147483647 w 210"/>
                <a:gd name="T65" fmla="*/ 2147483647 h 270"/>
                <a:gd name="T66" fmla="*/ 2147483647 w 210"/>
                <a:gd name="T67" fmla="*/ 2147483647 h 270"/>
                <a:gd name="T68" fmla="*/ 2147483647 w 210"/>
                <a:gd name="T69" fmla="*/ 2147483647 h 270"/>
                <a:gd name="T70" fmla="*/ 2147483647 w 210"/>
                <a:gd name="T71" fmla="*/ 2147483647 h 270"/>
                <a:gd name="T72" fmla="*/ 2147483647 w 210"/>
                <a:gd name="T73" fmla="*/ 2147483647 h 270"/>
                <a:gd name="T74" fmla="*/ 2147483647 w 210"/>
                <a:gd name="T75" fmla="*/ 2147483647 h 270"/>
                <a:gd name="T76" fmla="*/ 2147483647 w 210"/>
                <a:gd name="T77" fmla="*/ 2147483647 h 270"/>
                <a:gd name="T78" fmla="*/ 2147483647 w 210"/>
                <a:gd name="T79" fmla="*/ 2147483647 h 270"/>
                <a:gd name="T80" fmla="*/ 2147483647 w 210"/>
                <a:gd name="T81" fmla="*/ 2147483647 h 270"/>
                <a:gd name="T82" fmla="*/ 2147483647 w 210"/>
                <a:gd name="T83" fmla="*/ 2147483647 h 270"/>
                <a:gd name="T84" fmla="*/ 2147483647 w 210"/>
                <a:gd name="T85" fmla="*/ 2147483647 h 270"/>
                <a:gd name="T86" fmla="*/ 2147483647 w 210"/>
                <a:gd name="T87" fmla="*/ 2147483647 h 2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10"/>
                <a:gd name="T133" fmla="*/ 0 h 270"/>
                <a:gd name="T134" fmla="*/ 210 w 210"/>
                <a:gd name="T135" fmla="*/ 270 h 2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10" h="270">
                  <a:moveTo>
                    <a:pt x="186" y="180"/>
                  </a:moveTo>
                  <a:lnTo>
                    <a:pt x="186" y="162"/>
                  </a:lnTo>
                  <a:lnTo>
                    <a:pt x="210" y="156"/>
                  </a:lnTo>
                  <a:lnTo>
                    <a:pt x="204" y="132"/>
                  </a:lnTo>
                  <a:lnTo>
                    <a:pt x="174" y="144"/>
                  </a:lnTo>
                  <a:lnTo>
                    <a:pt x="180" y="126"/>
                  </a:lnTo>
                  <a:lnTo>
                    <a:pt x="186" y="120"/>
                  </a:lnTo>
                  <a:lnTo>
                    <a:pt x="192" y="108"/>
                  </a:lnTo>
                  <a:lnTo>
                    <a:pt x="192" y="90"/>
                  </a:lnTo>
                  <a:lnTo>
                    <a:pt x="180" y="78"/>
                  </a:lnTo>
                  <a:lnTo>
                    <a:pt x="180" y="60"/>
                  </a:lnTo>
                  <a:lnTo>
                    <a:pt x="138" y="0"/>
                  </a:lnTo>
                  <a:lnTo>
                    <a:pt x="102" y="0"/>
                  </a:lnTo>
                  <a:lnTo>
                    <a:pt x="96" y="18"/>
                  </a:lnTo>
                  <a:lnTo>
                    <a:pt x="60" y="18"/>
                  </a:lnTo>
                  <a:lnTo>
                    <a:pt x="60" y="24"/>
                  </a:lnTo>
                  <a:lnTo>
                    <a:pt x="54" y="30"/>
                  </a:lnTo>
                  <a:lnTo>
                    <a:pt x="48" y="42"/>
                  </a:lnTo>
                  <a:lnTo>
                    <a:pt x="36" y="54"/>
                  </a:lnTo>
                  <a:lnTo>
                    <a:pt x="30" y="66"/>
                  </a:lnTo>
                  <a:lnTo>
                    <a:pt x="18" y="72"/>
                  </a:lnTo>
                  <a:lnTo>
                    <a:pt x="12" y="78"/>
                  </a:lnTo>
                  <a:lnTo>
                    <a:pt x="0" y="84"/>
                  </a:lnTo>
                  <a:lnTo>
                    <a:pt x="12" y="96"/>
                  </a:lnTo>
                  <a:lnTo>
                    <a:pt x="6" y="102"/>
                  </a:lnTo>
                  <a:lnTo>
                    <a:pt x="0" y="114"/>
                  </a:lnTo>
                  <a:lnTo>
                    <a:pt x="0" y="132"/>
                  </a:lnTo>
                  <a:lnTo>
                    <a:pt x="6" y="138"/>
                  </a:lnTo>
                  <a:lnTo>
                    <a:pt x="18" y="144"/>
                  </a:lnTo>
                  <a:lnTo>
                    <a:pt x="24" y="150"/>
                  </a:lnTo>
                  <a:lnTo>
                    <a:pt x="18" y="180"/>
                  </a:lnTo>
                  <a:lnTo>
                    <a:pt x="42" y="198"/>
                  </a:lnTo>
                  <a:lnTo>
                    <a:pt x="42" y="204"/>
                  </a:lnTo>
                  <a:lnTo>
                    <a:pt x="48" y="210"/>
                  </a:lnTo>
                  <a:lnTo>
                    <a:pt x="54" y="222"/>
                  </a:lnTo>
                  <a:lnTo>
                    <a:pt x="78" y="234"/>
                  </a:lnTo>
                  <a:lnTo>
                    <a:pt x="96" y="234"/>
                  </a:lnTo>
                  <a:lnTo>
                    <a:pt x="126" y="270"/>
                  </a:lnTo>
                  <a:lnTo>
                    <a:pt x="126" y="234"/>
                  </a:lnTo>
                  <a:lnTo>
                    <a:pt x="144" y="216"/>
                  </a:lnTo>
                  <a:lnTo>
                    <a:pt x="156" y="210"/>
                  </a:lnTo>
                  <a:lnTo>
                    <a:pt x="168" y="198"/>
                  </a:lnTo>
                  <a:lnTo>
                    <a:pt x="180" y="192"/>
                  </a:lnTo>
                  <a:lnTo>
                    <a:pt x="186" y="18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8" name="Nigeria"/>
            <p:cNvSpPr>
              <a:spLocks/>
            </p:cNvSpPr>
            <p:nvPr/>
          </p:nvSpPr>
          <p:spPr bwMode="gray">
            <a:xfrm>
              <a:off x="4284663" y="3922862"/>
              <a:ext cx="336550" cy="311150"/>
            </a:xfrm>
            <a:custGeom>
              <a:avLst/>
              <a:gdLst>
                <a:gd name="T0" fmla="*/ 2147483647 w 840"/>
                <a:gd name="T1" fmla="*/ 2147483647 h 768"/>
                <a:gd name="T2" fmla="*/ 2147483647 w 840"/>
                <a:gd name="T3" fmla="*/ 2147483647 h 768"/>
                <a:gd name="T4" fmla="*/ 2147483647 w 840"/>
                <a:gd name="T5" fmla="*/ 2147483647 h 768"/>
                <a:gd name="T6" fmla="*/ 2147483647 w 840"/>
                <a:gd name="T7" fmla="*/ 2147483647 h 768"/>
                <a:gd name="T8" fmla="*/ 2147483647 w 840"/>
                <a:gd name="T9" fmla="*/ 2147483647 h 768"/>
                <a:gd name="T10" fmla="*/ 2147483647 w 840"/>
                <a:gd name="T11" fmla="*/ 2147483647 h 768"/>
                <a:gd name="T12" fmla="*/ 2147483647 w 840"/>
                <a:gd name="T13" fmla="*/ 2147483647 h 768"/>
                <a:gd name="T14" fmla="*/ 2147483647 w 840"/>
                <a:gd name="T15" fmla="*/ 2147483647 h 768"/>
                <a:gd name="T16" fmla="*/ 2147483647 w 840"/>
                <a:gd name="T17" fmla="*/ 2147483647 h 768"/>
                <a:gd name="T18" fmla="*/ 2147483647 w 840"/>
                <a:gd name="T19" fmla="*/ 2147483647 h 768"/>
                <a:gd name="T20" fmla="*/ 2147483647 w 840"/>
                <a:gd name="T21" fmla="*/ 2147483647 h 768"/>
                <a:gd name="T22" fmla="*/ 2147483647 w 840"/>
                <a:gd name="T23" fmla="*/ 2147483647 h 768"/>
                <a:gd name="T24" fmla="*/ 2147483647 w 840"/>
                <a:gd name="T25" fmla="*/ 2147483647 h 768"/>
                <a:gd name="T26" fmla="*/ 2147483647 w 840"/>
                <a:gd name="T27" fmla="*/ 2147483647 h 768"/>
                <a:gd name="T28" fmla="*/ 2147483647 w 840"/>
                <a:gd name="T29" fmla="*/ 2147483647 h 768"/>
                <a:gd name="T30" fmla="*/ 2147483647 w 840"/>
                <a:gd name="T31" fmla="*/ 2147483647 h 768"/>
                <a:gd name="T32" fmla="*/ 2147483647 w 840"/>
                <a:gd name="T33" fmla="*/ 2147483647 h 768"/>
                <a:gd name="T34" fmla="*/ 2147483647 w 840"/>
                <a:gd name="T35" fmla="*/ 2147483647 h 768"/>
                <a:gd name="T36" fmla="*/ 2147483647 w 840"/>
                <a:gd name="T37" fmla="*/ 2147483647 h 768"/>
                <a:gd name="T38" fmla="*/ 2147483647 w 840"/>
                <a:gd name="T39" fmla="*/ 2147483647 h 768"/>
                <a:gd name="T40" fmla="*/ 2147483647 w 840"/>
                <a:gd name="T41" fmla="*/ 2147483647 h 768"/>
                <a:gd name="T42" fmla="*/ 2147483647 w 840"/>
                <a:gd name="T43" fmla="*/ 2147483647 h 768"/>
                <a:gd name="T44" fmla="*/ 2147483647 w 840"/>
                <a:gd name="T45" fmla="*/ 2147483647 h 768"/>
                <a:gd name="T46" fmla="*/ 2147483647 w 840"/>
                <a:gd name="T47" fmla="*/ 2147483647 h 768"/>
                <a:gd name="T48" fmla="*/ 2147483647 w 840"/>
                <a:gd name="T49" fmla="*/ 2147483647 h 768"/>
                <a:gd name="T50" fmla="*/ 2147483647 w 840"/>
                <a:gd name="T51" fmla="*/ 2147483647 h 768"/>
                <a:gd name="T52" fmla="*/ 2147483647 w 840"/>
                <a:gd name="T53" fmla="*/ 2147483647 h 768"/>
                <a:gd name="T54" fmla="*/ 2147483647 w 840"/>
                <a:gd name="T55" fmla="*/ 2147483647 h 768"/>
                <a:gd name="T56" fmla="*/ 2147483647 w 840"/>
                <a:gd name="T57" fmla="*/ 2147483647 h 768"/>
                <a:gd name="T58" fmla="*/ 2147483647 w 840"/>
                <a:gd name="T59" fmla="*/ 2147483647 h 768"/>
                <a:gd name="T60" fmla="*/ 2147483647 w 840"/>
                <a:gd name="T61" fmla="*/ 2147483647 h 768"/>
                <a:gd name="T62" fmla="*/ 2147483647 w 840"/>
                <a:gd name="T63" fmla="*/ 2147483647 h 768"/>
                <a:gd name="T64" fmla="*/ 2147483647 w 840"/>
                <a:gd name="T65" fmla="*/ 2147483647 h 768"/>
                <a:gd name="T66" fmla="*/ 2147483647 w 840"/>
                <a:gd name="T67" fmla="*/ 2147483647 h 768"/>
                <a:gd name="T68" fmla="*/ 2147483647 w 840"/>
                <a:gd name="T69" fmla="*/ 2147483647 h 768"/>
                <a:gd name="T70" fmla="*/ 2147483647 w 840"/>
                <a:gd name="T71" fmla="*/ 2147483647 h 768"/>
                <a:gd name="T72" fmla="*/ 2147483647 w 840"/>
                <a:gd name="T73" fmla="*/ 2147483647 h 768"/>
                <a:gd name="T74" fmla="*/ 2147483647 w 840"/>
                <a:gd name="T75" fmla="*/ 2147483647 h 768"/>
                <a:gd name="T76" fmla="*/ 2147483647 w 840"/>
                <a:gd name="T77" fmla="*/ 2147483647 h 768"/>
                <a:gd name="T78" fmla="*/ 2147483647 w 840"/>
                <a:gd name="T79" fmla="*/ 2147483647 h 768"/>
                <a:gd name="T80" fmla="*/ 2147483647 w 840"/>
                <a:gd name="T81" fmla="*/ 2147483647 h 768"/>
                <a:gd name="T82" fmla="*/ 2147483647 w 840"/>
                <a:gd name="T83" fmla="*/ 2147483647 h 768"/>
                <a:gd name="T84" fmla="*/ 2147483647 w 840"/>
                <a:gd name="T85" fmla="*/ 2147483647 h 768"/>
                <a:gd name="T86" fmla="*/ 2147483647 w 840"/>
                <a:gd name="T87" fmla="*/ 2147483647 h 768"/>
                <a:gd name="T88" fmla="*/ 2147483647 w 840"/>
                <a:gd name="T89" fmla="*/ 2147483647 h 768"/>
                <a:gd name="T90" fmla="*/ 2147483647 w 840"/>
                <a:gd name="T91" fmla="*/ 2147483647 h 768"/>
                <a:gd name="T92" fmla="*/ 2147483647 w 840"/>
                <a:gd name="T93" fmla="*/ 2147483647 h 768"/>
                <a:gd name="T94" fmla="*/ 2147483647 w 840"/>
                <a:gd name="T95" fmla="*/ 2147483647 h 768"/>
                <a:gd name="T96" fmla="*/ 2147483647 w 840"/>
                <a:gd name="T97" fmla="*/ 2147483647 h 768"/>
                <a:gd name="T98" fmla="*/ 2147483647 w 840"/>
                <a:gd name="T99" fmla="*/ 2147483647 h 768"/>
                <a:gd name="T100" fmla="*/ 2147483647 w 840"/>
                <a:gd name="T101" fmla="*/ 2147483647 h 768"/>
                <a:gd name="T102" fmla="*/ 2147483647 w 840"/>
                <a:gd name="T103" fmla="*/ 2147483647 h 768"/>
                <a:gd name="T104" fmla="*/ 2147483647 w 840"/>
                <a:gd name="T105" fmla="*/ 2147483647 h 768"/>
                <a:gd name="T106" fmla="*/ 2147483647 w 840"/>
                <a:gd name="T107" fmla="*/ 2147483647 h 768"/>
                <a:gd name="T108" fmla="*/ 2147483647 w 840"/>
                <a:gd name="T109" fmla="*/ 2147483647 h 768"/>
                <a:gd name="T110" fmla="*/ 2147483647 w 840"/>
                <a:gd name="T111" fmla="*/ 2147483647 h 768"/>
                <a:gd name="T112" fmla="*/ 2147483647 w 840"/>
                <a:gd name="T113" fmla="*/ 2147483647 h 768"/>
                <a:gd name="T114" fmla="*/ 2147483647 w 840"/>
                <a:gd name="T115" fmla="*/ 2147483647 h 768"/>
                <a:gd name="T116" fmla="*/ 2147483647 w 840"/>
                <a:gd name="T117" fmla="*/ 2147483647 h 768"/>
                <a:gd name="T118" fmla="*/ 2147483647 w 840"/>
                <a:gd name="T119" fmla="*/ 2147483647 h 7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40"/>
                <a:gd name="T181" fmla="*/ 0 h 768"/>
                <a:gd name="T182" fmla="*/ 840 w 840"/>
                <a:gd name="T183" fmla="*/ 768 h 76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40" h="768">
                  <a:moveTo>
                    <a:pt x="420" y="738"/>
                  </a:moveTo>
                  <a:lnTo>
                    <a:pt x="420" y="732"/>
                  </a:lnTo>
                  <a:lnTo>
                    <a:pt x="426" y="726"/>
                  </a:lnTo>
                  <a:lnTo>
                    <a:pt x="426" y="714"/>
                  </a:lnTo>
                  <a:lnTo>
                    <a:pt x="432" y="702"/>
                  </a:lnTo>
                  <a:lnTo>
                    <a:pt x="432" y="648"/>
                  </a:lnTo>
                  <a:lnTo>
                    <a:pt x="498" y="594"/>
                  </a:lnTo>
                  <a:lnTo>
                    <a:pt x="498" y="588"/>
                  </a:lnTo>
                  <a:lnTo>
                    <a:pt x="504" y="582"/>
                  </a:lnTo>
                  <a:lnTo>
                    <a:pt x="516" y="558"/>
                  </a:lnTo>
                  <a:lnTo>
                    <a:pt x="522" y="552"/>
                  </a:lnTo>
                  <a:lnTo>
                    <a:pt x="528" y="552"/>
                  </a:lnTo>
                  <a:lnTo>
                    <a:pt x="534" y="558"/>
                  </a:lnTo>
                  <a:lnTo>
                    <a:pt x="546" y="564"/>
                  </a:lnTo>
                  <a:lnTo>
                    <a:pt x="552" y="564"/>
                  </a:lnTo>
                  <a:lnTo>
                    <a:pt x="558" y="558"/>
                  </a:lnTo>
                  <a:lnTo>
                    <a:pt x="558" y="546"/>
                  </a:lnTo>
                  <a:lnTo>
                    <a:pt x="552" y="540"/>
                  </a:lnTo>
                  <a:lnTo>
                    <a:pt x="564" y="540"/>
                  </a:lnTo>
                  <a:lnTo>
                    <a:pt x="570" y="552"/>
                  </a:lnTo>
                  <a:lnTo>
                    <a:pt x="582" y="564"/>
                  </a:lnTo>
                  <a:lnTo>
                    <a:pt x="588" y="576"/>
                  </a:lnTo>
                  <a:lnTo>
                    <a:pt x="588" y="582"/>
                  </a:lnTo>
                  <a:lnTo>
                    <a:pt x="594" y="594"/>
                  </a:lnTo>
                  <a:lnTo>
                    <a:pt x="600" y="600"/>
                  </a:lnTo>
                  <a:lnTo>
                    <a:pt x="606" y="600"/>
                  </a:lnTo>
                  <a:lnTo>
                    <a:pt x="624" y="582"/>
                  </a:lnTo>
                  <a:lnTo>
                    <a:pt x="624" y="570"/>
                  </a:lnTo>
                  <a:lnTo>
                    <a:pt x="630" y="558"/>
                  </a:lnTo>
                  <a:lnTo>
                    <a:pt x="642" y="552"/>
                  </a:lnTo>
                  <a:lnTo>
                    <a:pt x="648" y="546"/>
                  </a:lnTo>
                  <a:lnTo>
                    <a:pt x="648" y="516"/>
                  </a:lnTo>
                  <a:lnTo>
                    <a:pt x="672" y="486"/>
                  </a:lnTo>
                  <a:lnTo>
                    <a:pt x="684" y="438"/>
                  </a:lnTo>
                  <a:lnTo>
                    <a:pt x="696" y="432"/>
                  </a:lnTo>
                  <a:lnTo>
                    <a:pt x="702" y="426"/>
                  </a:lnTo>
                  <a:lnTo>
                    <a:pt x="714" y="420"/>
                  </a:lnTo>
                  <a:lnTo>
                    <a:pt x="720" y="414"/>
                  </a:lnTo>
                  <a:lnTo>
                    <a:pt x="720" y="402"/>
                  </a:lnTo>
                  <a:lnTo>
                    <a:pt x="726" y="384"/>
                  </a:lnTo>
                  <a:lnTo>
                    <a:pt x="726" y="354"/>
                  </a:lnTo>
                  <a:lnTo>
                    <a:pt x="744" y="354"/>
                  </a:lnTo>
                  <a:lnTo>
                    <a:pt x="750" y="348"/>
                  </a:lnTo>
                  <a:lnTo>
                    <a:pt x="756" y="330"/>
                  </a:lnTo>
                  <a:lnTo>
                    <a:pt x="756" y="300"/>
                  </a:lnTo>
                  <a:lnTo>
                    <a:pt x="762" y="294"/>
                  </a:lnTo>
                  <a:lnTo>
                    <a:pt x="768" y="264"/>
                  </a:lnTo>
                  <a:lnTo>
                    <a:pt x="774" y="252"/>
                  </a:lnTo>
                  <a:lnTo>
                    <a:pt x="786" y="240"/>
                  </a:lnTo>
                  <a:lnTo>
                    <a:pt x="786" y="234"/>
                  </a:lnTo>
                  <a:lnTo>
                    <a:pt x="792" y="228"/>
                  </a:lnTo>
                  <a:lnTo>
                    <a:pt x="792" y="222"/>
                  </a:lnTo>
                  <a:lnTo>
                    <a:pt x="798" y="216"/>
                  </a:lnTo>
                  <a:lnTo>
                    <a:pt x="798" y="210"/>
                  </a:lnTo>
                  <a:lnTo>
                    <a:pt x="810" y="210"/>
                  </a:lnTo>
                  <a:lnTo>
                    <a:pt x="822" y="204"/>
                  </a:lnTo>
                  <a:lnTo>
                    <a:pt x="840" y="186"/>
                  </a:lnTo>
                  <a:lnTo>
                    <a:pt x="840" y="174"/>
                  </a:lnTo>
                  <a:lnTo>
                    <a:pt x="834" y="168"/>
                  </a:lnTo>
                  <a:lnTo>
                    <a:pt x="834" y="162"/>
                  </a:lnTo>
                  <a:lnTo>
                    <a:pt x="840" y="156"/>
                  </a:lnTo>
                  <a:lnTo>
                    <a:pt x="840" y="126"/>
                  </a:lnTo>
                  <a:lnTo>
                    <a:pt x="810" y="126"/>
                  </a:lnTo>
                  <a:lnTo>
                    <a:pt x="810" y="120"/>
                  </a:lnTo>
                  <a:lnTo>
                    <a:pt x="804" y="108"/>
                  </a:lnTo>
                  <a:lnTo>
                    <a:pt x="804" y="60"/>
                  </a:lnTo>
                  <a:lnTo>
                    <a:pt x="774" y="12"/>
                  </a:lnTo>
                  <a:lnTo>
                    <a:pt x="756" y="12"/>
                  </a:lnTo>
                  <a:lnTo>
                    <a:pt x="750" y="18"/>
                  </a:lnTo>
                  <a:lnTo>
                    <a:pt x="750" y="24"/>
                  </a:lnTo>
                  <a:lnTo>
                    <a:pt x="744" y="30"/>
                  </a:lnTo>
                  <a:lnTo>
                    <a:pt x="744" y="36"/>
                  </a:lnTo>
                  <a:lnTo>
                    <a:pt x="720" y="36"/>
                  </a:lnTo>
                  <a:lnTo>
                    <a:pt x="714" y="42"/>
                  </a:lnTo>
                  <a:lnTo>
                    <a:pt x="702" y="48"/>
                  </a:lnTo>
                  <a:lnTo>
                    <a:pt x="696" y="54"/>
                  </a:lnTo>
                  <a:lnTo>
                    <a:pt x="684" y="60"/>
                  </a:lnTo>
                  <a:lnTo>
                    <a:pt x="654" y="60"/>
                  </a:lnTo>
                  <a:lnTo>
                    <a:pt x="648" y="54"/>
                  </a:lnTo>
                  <a:lnTo>
                    <a:pt x="636" y="48"/>
                  </a:lnTo>
                  <a:lnTo>
                    <a:pt x="600" y="36"/>
                  </a:lnTo>
                  <a:lnTo>
                    <a:pt x="546" y="36"/>
                  </a:lnTo>
                  <a:lnTo>
                    <a:pt x="528" y="42"/>
                  </a:lnTo>
                  <a:lnTo>
                    <a:pt x="516" y="54"/>
                  </a:lnTo>
                  <a:lnTo>
                    <a:pt x="504" y="60"/>
                  </a:lnTo>
                  <a:lnTo>
                    <a:pt x="492" y="84"/>
                  </a:lnTo>
                  <a:lnTo>
                    <a:pt x="486" y="90"/>
                  </a:lnTo>
                  <a:lnTo>
                    <a:pt x="480" y="90"/>
                  </a:lnTo>
                  <a:lnTo>
                    <a:pt x="468" y="84"/>
                  </a:lnTo>
                  <a:lnTo>
                    <a:pt x="438" y="84"/>
                  </a:lnTo>
                  <a:lnTo>
                    <a:pt x="414" y="72"/>
                  </a:lnTo>
                  <a:lnTo>
                    <a:pt x="402" y="60"/>
                  </a:lnTo>
                  <a:lnTo>
                    <a:pt x="390" y="54"/>
                  </a:lnTo>
                  <a:lnTo>
                    <a:pt x="384" y="48"/>
                  </a:lnTo>
                  <a:lnTo>
                    <a:pt x="372" y="42"/>
                  </a:lnTo>
                  <a:lnTo>
                    <a:pt x="360" y="42"/>
                  </a:lnTo>
                  <a:lnTo>
                    <a:pt x="336" y="54"/>
                  </a:lnTo>
                  <a:lnTo>
                    <a:pt x="324" y="66"/>
                  </a:lnTo>
                  <a:lnTo>
                    <a:pt x="312" y="72"/>
                  </a:lnTo>
                  <a:lnTo>
                    <a:pt x="306" y="72"/>
                  </a:lnTo>
                  <a:lnTo>
                    <a:pt x="294" y="66"/>
                  </a:lnTo>
                  <a:lnTo>
                    <a:pt x="288" y="60"/>
                  </a:lnTo>
                  <a:lnTo>
                    <a:pt x="288" y="54"/>
                  </a:lnTo>
                  <a:lnTo>
                    <a:pt x="282" y="48"/>
                  </a:lnTo>
                  <a:lnTo>
                    <a:pt x="282" y="42"/>
                  </a:lnTo>
                  <a:lnTo>
                    <a:pt x="258" y="18"/>
                  </a:lnTo>
                  <a:lnTo>
                    <a:pt x="222" y="18"/>
                  </a:lnTo>
                  <a:lnTo>
                    <a:pt x="222" y="12"/>
                  </a:lnTo>
                  <a:lnTo>
                    <a:pt x="210" y="0"/>
                  </a:lnTo>
                  <a:lnTo>
                    <a:pt x="198" y="0"/>
                  </a:lnTo>
                  <a:lnTo>
                    <a:pt x="186" y="6"/>
                  </a:lnTo>
                  <a:lnTo>
                    <a:pt x="180" y="6"/>
                  </a:lnTo>
                  <a:lnTo>
                    <a:pt x="180" y="12"/>
                  </a:lnTo>
                  <a:lnTo>
                    <a:pt x="126" y="12"/>
                  </a:lnTo>
                  <a:lnTo>
                    <a:pt x="102" y="36"/>
                  </a:lnTo>
                  <a:lnTo>
                    <a:pt x="102" y="60"/>
                  </a:lnTo>
                  <a:lnTo>
                    <a:pt x="96" y="78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8" y="108"/>
                  </a:lnTo>
                  <a:lnTo>
                    <a:pt x="72" y="114"/>
                  </a:lnTo>
                  <a:lnTo>
                    <a:pt x="66" y="114"/>
                  </a:lnTo>
                  <a:lnTo>
                    <a:pt x="66" y="168"/>
                  </a:lnTo>
                  <a:lnTo>
                    <a:pt x="60" y="180"/>
                  </a:lnTo>
                  <a:lnTo>
                    <a:pt x="60" y="186"/>
                  </a:lnTo>
                  <a:lnTo>
                    <a:pt x="54" y="192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8" y="234"/>
                  </a:lnTo>
                  <a:lnTo>
                    <a:pt x="78" y="246"/>
                  </a:lnTo>
                  <a:lnTo>
                    <a:pt x="84" y="252"/>
                  </a:lnTo>
                  <a:lnTo>
                    <a:pt x="84" y="264"/>
                  </a:lnTo>
                  <a:lnTo>
                    <a:pt x="78" y="270"/>
                  </a:lnTo>
                  <a:lnTo>
                    <a:pt x="72" y="270"/>
                  </a:lnTo>
                  <a:lnTo>
                    <a:pt x="60" y="276"/>
                  </a:lnTo>
                  <a:lnTo>
                    <a:pt x="60" y="318"/>
                  </a:lnTo>
                  <a:lnTo>
                    <a:pt x="48" y="324"/>
                  </a:lnTo>
                  <a:lnTo>
                    <a:pt x="42" y="336"/>
                  </a:lnTo>
                  <a:lnTo>
                    <a:pt x="36" y="342"/>
                  </a:lnTo>
                  <a:lnTo>
                    <a:pt x="36" y="372"/>
                  </a:lnTo>
                  <a:lnTo>
                    <a:pt x="24" y="396"/>
                  </a:lnTo>
                  <a:lnTo>
                    <a:pt x="6" y="396"/>
                  </a:lnTo>
                  <a:lnTo>
                    <a:pt x="0" y="426"/>
                  </a:lnTo>
                  <a:lnTo>
                    <a:pt x="6" y="462"/>
                  </a:lnTo>
                  <a:lnTo>
                    <a:pt x="0" y="492"/>
                  </a:lnTo>
                  <a:lnTo>
                    <a:pt x="0" y="606"/>
                  </a:lnTo>
                  <a:lnTo>
                    <a:pt x="6" y="612"/>
                  </a:lnTo>
                  <a:lnTo>
                    <a:pt x="30" y="612"/>
                  </a:lnTo>
                  <a:lnTo>
                    <a:pt x="54" y="600"/>
                  </a:lnTo>
                  <a:lnTo>
                    <a:pt x="60" y="594"/>
                  </a:lnTo>
                  <a:lnTo>
                    <a:pt x="66" y="600"/>
                  </a:lnTo>
                  <a:lnTo>
                    <a:pt x="108" y="600"/>
                  </a:lnTo>
                  <a:lnTo>
                    <a:pt x="126" y="606"/>
                  </a:lnTo>
                  <a:lnTo>
                    <a:pt x="138" y="618"/>
                  </a:lnTo>
                  <a:lnTo>
                    <a:pt x="150" y="636"/>
                  </a:lnTo>
                  <a:lnTo>
                    <a:pt x="156" y="648"/>
                  </a:lnTo>
                  <a:lnTo>
                    <a:pt x="168" y="660"/>
                  </a:lnTo>
                  <a:lnTo>
                    <a:pt x="186" y="660"/>
                  </a:lnTo>
                  <a:lnTo>
                    <a:pt x="180" y="666"/>
                  </a:lnTo>
                  <a:lnTo>
                    <a:pt x="180" y="678"/>
                  </a:lnTo>
                  <a:lnTo>
                    <a:pt x="174" y="684"/>
                  </a:lnTo>
                  <a:lnTo>
                    <a:pt x="186" y="684"/>
                  </a:lnTo>
                  <a:lnTo>
                    <a:pt x="198" y="678"/>
                  </a:lnTo>
                  <a:lnTo>
                    <a:pt x="198" y="684"/>
                  </a:lnTo>
                  <a:lnTo>
                    <a:pt x="192" y="690"/>
                  </a:lnTo>
                  <a:lnTo>
                    <a:pt x="186" y="702"/>
                  </a:lnTo>
                  <a:lnTo>
                    <a:pt x="186" y="714"/>
                  </a:lnTo>
                  <a:lnTo>
                    <a:pt x="204" y="750"/>
                  </a:lnTo>
                  <a:lnTo>
                    <a:pt x="216" y="762"/>
                  </a:lnTo>
                  <a:lnTo>
                    <a:pt x="234" y="768"/>
                  </a:lnTo>
                  <a:lnTo>
                    <a:pt x="270" y="768"/>
                  </a:lnTo>
                  <a:lnTo>
                    <a:pt x="276" y="762"/>
                  </a:lnTo>
                  <a:lnTo>
                    <a:pt x="282" y="762"/>
                  </a:lnTo>
                  <a:lnTo>
                    <a:pt x="288" y="738"/>
                  </a:lnTo>
                  <a:lnTo>
                    <a:pt x="312" y="750"/>
                  </a:lnTo>
                  <a:lnTo>
                    <a:pt x="336" y="744"/>
                  </a:lnTo>
                  <a:lnTo>
                    <a:pt x="354" y="756"/>
                  </a:lnTo>
                  <a:lnTo>
                    <a:pt x="396" y="756"/>
                  </a:lnTo>
                  <a:lnTo>
                    <a:pt x="396" y="732"/>
                  </a:lnTo>
                  <a:lnTo>
                    <a:pt x="420" y="732"/>
                  </a:lnTo>
                  <a:lnTo>
                    <a:pt x="420" y="738"/>
                  </a:lnTo>
                  <a:close/>
                </a:path>
              </a:pathLst>
            </a:custGeom>
            <a:solidFill>
              <a:srgbClr val="FFC000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9" name="Mozambique"/>
            <p:cNvSpPr>
              <a:spLocks/>
            </p:cNvSpPr>
            <p:nvPr/>
          </p:nvSpPr>
          <p:spPr bwMode="gray">
            <a:xfrm>
              <a:off x="5060950" y="4713437"/>
              <a:ext cx="307975" cy="538162"/>
            </a:xfrm>
            <a:custGeom>
              <a:avLst/>
              <a:gdLst>
                <a:gd name="T0" fmla="*/ 2147483647 w 762"/>
                <a:gd name="T1" fmla="*/ 2147483647 h 1338"/>
                <a:gd name="T2" fmla="*/ 2147483647 w 762"/>
                <a:gd name="T3" fmla="*/ 2147483647 h 1338"/>
                <a:gd name="T4" fmla="*/ 2147483647 w 762"/>
                <a:gd name="T5" fmla="*/ 2147483647 h 1338"/>
                <a:gd name="T6" fmla="*/ 2147483647 w 762"/>
                <a:gd name="T7" fmla="*/ 2147483647 h 1338"/>
                <a:gd name="T8" fmla="*/ 2147483647 w 762"/>
                <a:gd name="T9" fmla="*/ 2147483647 h 1338"/>
                <a:gd name="T10" fmla="*/ 2147483647 w 762"/>
                <a:gd name="T11" fmla="*/ 2147483647 h 1338"/>
                <a:gd name="T12" fmla="*/ 2147483647 w 762"/>
                <a:gd name="T13" fmla="*/ 2147483647 h 1338"/>
                <a:gd name="T14" fmla="*/ 2147483647 w 762"/>
                <a:gd name="T15" fmla="*/ 2147483647 h 1338"/>
                <a:gd name="T16" fmla="*/ 2147483647 w 762"/>
                <a:gd name="T17" fmla="*/ 2147483647 h 1338"/>
                <a:gd name="T18" fmla="*/ 2147483647 w 762"/>
                <a:gd name="T19" fmla="*/ 2147483647 h 1338"/>
                <a:gd name="T20" fmla="*/ 2147483647 w 762"/>
                <a:gd name="T21" fmla="*/ 2147483647 h 1338"/>
                <a:gd name="T22" fmla="*/ 2147483647 w 762"/>
                <a:gd name="T23" fmla="*/ 2147483647 h 1338"/>
                <a:gd name="T24" fmla="*/ 2147483647 w 762"/>
                <a:gd name="T25" fmla="*/ 2147483647 h 1338"/>
                <a:gd name="T26" fmla="*/ 2147483647 w 762"/>
                <a:gd name="T27" fmla="*/ 2147483647 h 1338"/>
                <a:gd name="T28" fmla="*/ 2147483647 w 762"/>
                <a:gd name="T29" fmla="*/ 2147483647 h 1338"/>
                <a:gd name="T30" fmla="*/ 2147483647 w 762"/>
                <a:gd name="T31" fmla="*/ 2147483647 h 1338"/>
                <a:gd name="T32" fmla="*/ 2147483647 w 762"/>
                <a:gd name="T33" fmla="*/ 2147483647 h 1338"/>
                <a:gd name="T34" fmla="*/ 2147483647 w 762"/>
                <a:gd name="T35" fmla="*/ 2147483647 h 1338"/>
                <a:gd name="T36" fmla="*/ 2147483647 w 762"/>
                <a:gd name="T37" fmla="*/ 2147483647 h 1338"/>
                <a:gd name="T38" fmla="*/ 2147483647 w 762"/>
                <a:gd name="T39" fmla="*/ 2147483647 h 1338"/>
                <a:gd name="T40" fmla="*/ 2147483647 w 762"/>
                <a:gd name="T41" fmla="*/ 2147483647 h 1338"/>
                <a:gd name="T42" fmla="*/ 2147483647 w 762"/>
                <a:gd name="T43" fmla="*/ 2147483647 h 1338"/>
                <a:gd name="T44" fmla="*/ 2147483647 w 762"/>
                <a:gd name="T45" fmla="*/ 2147483647 h 1338"/>
                <a:gd name="T46" fmla="*/ 2147483647 w 762"/>
                <a:gd name="T47" fmla="*/ 2147483647 h 1338"/>
                <a:gd name="T48" fmla="*/ 2147483647 w 762"/>
                <a:gd name="T49" fmla="*/ 2147483647 h 1338"/>
                <a:gd name="T50" fmla="*/ 2147483647 w 762"/>
                <a:gd name="T51" fmla="*/ 2147483647 h 1338"/>
                <a:gd name="T52" fmla="*/ 2147483647 w 762"/>
                <a:gd name="T53" fmla="*/ 2147483647 h 1338"/>
                <a:gd name="T54" fmla="*/ 2147483647 w 762"/>
                <a:gd name="T55" fmla="*/ 2147483647 h 1338"/>
                <a:gd name="T56" fmla="*/ 0 w 762"/>
                <a:gd name="T57" fmla="*/ 2147483647 h 1338"/>
                <a:gd name="T58" fmla="*/ 2147483647 w 762"/>
                <a:gd name="T59" fmla="*/ 2147483647 h 1338"/>
                <a:gd name="T60" fmla="*/ 2147483647 w 762"/>
                <a:gd name="T61" fmla="*/ 2147483647 h 1338"/>
                <a:gd name="T62" fmla="*/ 2147483647 w 762"/>
                <a:gd name="T63" fmla="*/ 2147483647 h 1338"/>
                <a:gd name="T64" fmla="*/ 2147483647 w 762"/>
                <a:gd name="T65" fmla="*/ 2147483647 h 1338"/>
                <a:gd name="T66" fmla="*/ 2147483647 w 762"/>
                <a:gd name="T67" fmla="*/ 2147483647 h 1338"/>
                <a:gd name="T68" fmla="*/ 2147483647 w 762"/>
                <a:gd name="T69" fmla="*/ 2147483647 h 1338"/>
                <a:gd name="T70" fmla="*/ 2147483647 w 762"/>
                <a:gd name="T71" fmla="*/ 2147483647 h 1338"/>
                <a:gd name="T72" fmla="*/ 2147483647 w 762"/>
                <a:gd name="T73" fmla="*/ 2147483647 h 1338"/>
                <a:gd name="T74" fmla="*/ 2147483647 w 762"/>
                <a:gd name="T75" fmla="*/ 2147483647 h 1338"/>
                <a:gd name="T76" fmla="*/ 2147483647 w 762"/>
                <a:gd name="T77" fmla="*/ 2147483647 h 1338"/>
                <a:gd name="T78" fmla="*/ 2147483647 w 762"/>
                <a:gd name="T79" fmla="*/ 2147483647 h 1338"/>
                <a:gd name="T80" fmla="*/ 2147483647 w 762"/>
                <a:gd name="T81" fmla="*/ 2147483647 h 1338"/>
                <a:gd name="T82" fmla="*/ 2147483647 w 762"/>
                <a:gd name="T83" fmla="*/ 2147483647 h 1338"/>
                <a:gd name="T84" fmla="*/ 2147483647 w 762"/>
                <a:gd name="T85" fmla="*/ 2147483647 h 1338"/>
                <a:gd name="T86" fmla="*/ 2147483647 w 762"/>
                <a:gd name="T87" fmla="*/ 2147483647 h 1338"/>
                <a:gd name="T88" fmla="*/ 2147483647 w 762"/>
                <a:gd name="T89" fmla="*/ 2147483647 h 1338"/>
                <a:gd name="T90" fmla="*/ 2147483647 w 762"/>
                <a:gd name="T91" fmla="*/ 2147483647 h 1338"/>
                <a:gd name="T92" fmla="*/ 2147483647 w 762"/>
                <a:gd name="T93" fmla="*/ 2147483647 h 1338"/>
                <a:gd name="T94" fmla="*/ 2147483647 w 762"/>
                <a:gd name="T95" fmla="*/ 2147483647 h 1338"/>
                <a:gd name="T96" fmla="*/ 2147483647 w 762"/>
                <a:gd name="T97" fmla="*/ 2147483647 h 1338"/>
                <a:gd name="T98" fmla="*/ 2147483647 w 762"/>
                <a:gd name="T99" fmla="*/ 2147483647 h 1338"/>
                <a:gd name="T100" fmla="*/ 2147483647 w 762"/>
                <a:gd name="T101" fmla="*/ 2147483647 h 1338"/>
                <a:gd name="T102" fmla="*/ 2147483647 w 762"/>
                <a:gd name="T103" fmla="*/ 2147483647 h 1338"/>
                <a:gd name="T104" fmla="*/ 2147483647 w 762"/>
                <a:gd name="T105" fmla="*/ 2147483647 h 1338"/>
                <a:gd name="T106" fmla="*/ 2147483647 w 762"/>
                <a:gd name="T107" fmla="*/ 2147483647 h 1338"/>
                <a:gd name="T108" fmla="*/ 2147483647 w 762"/>
                <a:gd name="T109" fmla="*/ 2147483647 h 1338"/>
                <a:gd name="T110" fmla="*/ 2147483647 w 762"/>
                <a:gd name="T111" fmla="*/ 2147483647 h 1338"/>
                <a:gd name="T112" fmla="*/ 2147483647 w 762"/>
                <a:gd name="T113" fmla="*/ 2147483647 h 1338"/>
                <a:gd name="T114" fmla="*/ 2147483647 w 762"/>
                <a:gd name="T115" fmla="*/ 2147483647 h 1338"/>
                <a:gd name="T116" fmla="*/ 2147483647 w 762"/>
                <a:gd name="T117" fmla="*/ 2147483647 h 1338"/>
                <a:gd name="T118" fmla="*/ 2147483647 w 762"/>
                <a:gd name="T119" fmla="*/ 2147483647 h 1338"/>
                <a:gd name="T120" fmla="*/ 2147483647 w 762"/>
                <a:gd name="T121" fmla="*/ 2147483647 h 1338"/>
                <a:gd name="T122" fmla="*/ 2147483647 w 762"/>
                <a:gd name="T123" fmla="*/ 2147483647 h 133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62"/>
                <a:gd name="T187" fmla="*/ 0 h 1338"/>
                <a:gd name="T188" fmla="*/ 762 w 762"/>
                <a:gd name="T189" fmla="*/ 1338 h 133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62" h="1338">
                  <a:moveTo>
                    <a:pt x="762" y="342"/>
                  </a:moveTo>
                  <a:lnTo>
                    <a:pt x="762" y="324"/>
                  </a:lnTo>
                  <a:lnTo>
                    <a:pt x="756" y="318"/>
                  </a:lnTo>
                  <a:lnTo>
                    <a:pt x="744" y="318"/>
                  </a:lnTo>
                  <a:lnTo>
                    <a:pt x="744" y="258"/>
                  </a:lnTo>
                  <a:lnTo>
                    <a:pt x="732" y="246"/>
                  </a:lnTo>
                  <a:lnTo>
                    <a:pt x="750" y="234"/>
                  </a:lnTo>
                  <a:lnTo>
                    <a:pt x="738" y="186"/>
                  </a:lnTo>
                  <a:lnTo>
                    <a:pt x="750" y="156"/>
                  </a:lnTo>
                  <a:lnTo>
                    <a:pt x="738" y="120"/>
                  </a:lnTo>
                  <a:lnTo>
                    <a:pt x="738" y="108"/>
                  </a:lnTo>
                  <a:lnTo>
                    <a:pt x="750" y="72"/>
                  </a:lnTo>
                  <a:lnTo>
                    <a:pt x="756" y="42"/>
                  </a:lnTo>
                  <a:lnTo>
                    <a:pt x="756" y="12"/>
                  </a:lnTo>
                  <a:lnTo>
                    <a:pt x="744" y="0"/>
                  </a:lnTo>
                  <a:lnTo>
                    <a:pt x="666" y="54"/>
                  </a:lnTo>
                  <a:lnTo>
                    <a:pt x="636" y="60"/>
                  </a:lnTo>
                  <a:lnTo>
                    <a:pt x="630" y="60"/>
                  </a:lnTo>
                  <a:lnTo>
                    <a:pt x="618" y="72"/>
                  </a:lnTo>
                  <a:lnTo>
                    <a:pt x="606" y="78"/>
                  </a:lnTo>
                  <a:lnTo>
                    <a:pt x="594" y="78"/>
                  </a:lnTo>
                  <a:lnTo>
                    <a:pt x="594" y="72"/>
                  </a:lnTo>
                  <a:lnTo>
                    <a:pt x="588" y="66"/>
                  </a:lnTo>
                  <a:lnTo>
                    <a:pt x="564" y="66"/>
                  </a:lnTo>
                  <a:lnTo>
                    <a:pt x="558" y="72"/>
                  </a:lnTo>
                  <a:lnTo>
                    <a:pt x="552" y="84"/>
                  </a:lnTo>
                  <a:lnTo>
                    <a:pt x="540" y="90"/>
                  </a:lnTo>
                  <a:lnTo>
                    <a:pt x="528" y="102"/>
                  </a:lnTo>
                  <a:lnTo>
                    <a:pt x="510" y="102"/>
                  </a:lnTo>
                  <a:lnTo>
                    <a:pt x="498" y="96"/>
                  </a:lnTo>
                  <a:lnTo>
                    <a:pt x="492" y="90"/>
                  </a:lnTo>
                  <a:lnTo>
                    <a:pt x="486" y="90"/>
                  </a:lnTo>
                  <a:lnTo>
                    <a:pt x="468" y="108"/>
                  </a:lnTo>
                  <a:lnTo>
                    <a:pt x="456" y="108"/>
                  </a:lnTo>
                  <a:lnTo>
                    <a:pt x="450" y="102"/>
                  </a:lnTo>
                  <a:lnTo>
                    <a:pt x="438" y="96"/>
                  </a:lnTo>
                  <a:lnTo>
                    <a:pt x="432" y="84"/>
                  </a:lnTo>
                  <a:lnTo>
                    <a:pt x="420" y="78"/>
                  </a:lnTo>
                  <a:lnTo>
                    <a:pt x="408" y="78"/>
                  </a:lnTo>
                  <a:lnTo>
                    <a:pt x="396" y="90"/>
                  </a:lnTo>
                  <a:lnTo>
                    <a:pt x="390" y="90"/>
                  </a:lnTo>
                  <a:lnTo>
                    <a:pt x="384" y="96"/>
                  </a:lnTo>
                  <a:lnTo>
                    <a:pt x="354" y="96"/>
                  </a:lnTo>
                  <a:lnTo>
                    <a:pt x="354" y="114"/>
                  </a:lnTo>
                  <a:lnTo>
                    <a:pt x="330" y="138"/>
                  </a:lnTo>
                  <a:lnTo>
                    <a:pt x="330" y="150"/>
                  </a:lnTo>
                  <a:lnTo>
                    <a:pt x="342" y="162"/>
                  </a:lnTo>
                  <a:lnTo>
                    <a:pt x="348" y="174"/>
                  </a:lnTo>
                  <a:lnTo>
                    <a:pt x="348" y="204"/>
                  </a:lnTo>
                  <a:lnTo>
                    <a:pt x="342" y="216"/>
                  </a:lnTo>
                  <a:lnTo>
                    <a:pt x="336" y="234"/>
                  </a:lnTo>
                  <a:lnTo>
                    <a:pt x="336" y="246"/>
                  </a:lnTo>
                  <a:lnTo>
                    <a:pt x="342" y="246"/>
                  </a:lnTo>
                  <a:lnTo>
                    <a:pt x="342" y="252"/>
                  </a:lnTo>
                  <a:lnTo>
                    <a:pt x="348" y="252"/>
                  </a:lnTo>
                  <a:lnTo>
                    <a:pt x="372" y="276"/>
                  </a:lnTo>
                  <a:lnTo>
                    <a:pt x="384" y="300"/>
                  </a:lnTo>
                  <a:lnTo>
                    <a:pt x="390" y="306"/>
                  </a:lnTo>
                  <a:lnTo>
                    <a:pt x="396" y="318"/>
                  </a:lnTo>
                  <a:lnTo>
                    <a:pt x="408" y="336"/>
                  </a:lnTo>
                  <a:lnTo>
                    <a:pt x="420" y="348"/>
                  </a:lnTo>
                  <a:lnTo>
                    <a:pt x="420" y="366"/>
                  </a:lnTo>
                  <a:lnTo>
                    <a:pt x="414" y="372"/>
                  </a:lnTo>
                  <a:lnTo>
                    <a:pt x="408" y="384"/>
                  </a:lnTo>
                  <a:lnTo>
                    <a:pt x="402" y="390"/>
                  </a:lnTo>
                  <a:lnTo>
                    <a:pt x="402" y="450"/>
                  </a:lnTo>
                  <a:lnTo>
                    <a:pt x="396" y="456"/>
                  </a:lnTo>
                  <a:lnTo>
                    <a:pt x="372" y="456"/>
                  </a:lnTo>
                  <a:lnTo>
                    <a:pt x="360" y="462"/>
                  </a:lnTo>
                  <a:lnTo>
                    <a:pt x="354" y="474"/>
                  </a:lnTo>
                  <a:lnTo>
                    <a:pt x="354" y="492"/>
                  </a:lnTo>
                  <a:lnTo>
                    <a:pt x="360" y="492"/>
                  </a:lnTo>
                  <a:lnTo>
                    <a:pt x="366" y="498"/>
                  </a:lnTo>
                  <a:lnTo>
                    <a:pt x="366" y="528"/>
                  </a:lnTo>
                  <a:lnTo>
                    <a:pt x="354" y="534"/>
                  </a:lnTo>
                  <a:lnTo>
                    <a:pt x="348" y="540"/>
                  </a:lnTo>
                  <a:lnTo>
                    <a:pt x="342" y="534"/>
                  </a:lnTo>
                  <a:lnTo>
                    <a:pt x="342" y="522"/>
                  </a:lnTo>
                  <a:lnTo>
                    <a:pt x="348" y="516"/>
                  </a:lnTo>
                  <a:lnTo>
                    <a:pt x="348" y="504"/>
                  </a:lnTo>
                  <a:lnTo>
                    <a:pt x="336" y="498"/>
                  </a:lnTo>
                  <a:lnTo>
                    <a:pt x="330" y="492"/>
                  </a:lnTo>
                  <a:lnTo>
                    <a:pt x="318" y="486"/>
                  </a:lnTo>
                  <a:lnTo>
                    <a:pt x="312" y="480"/>
                  </a:lnTo>
                  <a:lnTo>
                    <a:pt x="300" y="474"/>
                  </a:lnTo>
                  <a:lnTo>
                    <a:pt x="300" y="444"/>
                  </a:lnTo>
                  <a:lnTo>
                    <a:pt x="288" y="444"/>
                  </a:lnTo>
                  <a:lnTo>
                    <a:pt x="288" y="438"/>
                  </a:lnTo>
                  <a:lnTo>
                    <a:pt x="294" y="432"/>
                  </a:lnTo>
                  <a:lnTo>
                    <a:pt x="306" y="426"/>
                  </a:lnTo>
                  <a:lnTo>
                    <a:pt x="312" y="420"/>
                  </a:lnTo>
                  <a:lnTo>
                    <a:pt x="300" y="402"/>
                  </a:lnTo>
                  <a:lnTo>
                    <a:pt x="312" y="396"/>
                  </a:lnTo>
                  <a:lnTo>
                    <a:pt x="318" y="366"/>
                  </a:lnTo>
                  <a:lnTo>
                    <a:pt x="312" y="366"/>
                  </a:lnTo>
                  <a:lnTo>
                    <a:pt x="312" y="330"/>
                  </a:lnTo>
                  <a:lnTo>
                    <a:pt x="306" y="324"/>
                  </a:lnTo>
                  <a:lnTo>
                    <a:pt x="288" y="324"/>
                  </a:lnTo>
                  <a:lnTo>
                    <a:pt x="282" y="330"/>
                  </a:lnTo>
                  <a:lnTo>
                    <a:pt x="252" y="330"/>
                  </a:lnTo>
                  <a:lnTo>
                    <a:pt x="222" y="282"/>
                  </a:lnTo>
                  <a:lnTo>
                    <a:pt x="216" y="282"/>
                  </a:lnTo>
                  <a:lnTo>
                    <a:pt x="210" y="288"/>
                  </a:lnTo>
                  <a:lnTo>
                    <a:pt x="192" y="294"/>
                  </a:lnTo>
                  <a:lnTo>
                    <a:pt x="180" y="300"/>
                  </a:lnTo>
                  <a:lnTo>
                    <a:pt x="162" y="312"/>
                  </a:lnTo>
                  <a:lnTo>
                    <a:pt x="138" y="324"/>
                  </a:lnTo>
                  <a:lnTo>
                    <a:pt x="132" y="324"/>
                  </a:lnTo>
                  <a:lnTo>
                    <a:pt x="120" y="330"/>
                  </a:lnTo>
                  <a:lnTo>
                    <a:pt x="102" y="336"/>
                  </a:lnTo>
                  <a:lnTo>
                    <a:pt x="84" y="336"/>
                  </a:lnTo>
                  <a:lnTo>
                    <a:pt x="72" y="342"/>
                  </a:lnTo>
                  <a:lnTo>
                    <a:pt x="60" y="342"/>
                  </a:lnTo>
                  <a:lnTo>
                    <a:pt x="42" y="360"/>
                  </a:lnTo>
                  <a:lnTo>
                    <a:pt x="12" y="360"/>
                  </a:lnTo>
                  <a:lnTo>
                    <a:pt x="0" y="372"/>
                  </a:lnTo>
                  <a:lnTo>
                    <a:pt x="18" y="390"/>
                  </a:lnTo>
                  <a:lnTo>
                    <a:pt x="24" y="444"/>
                  </a:lnTo>
                  <a:lnTo>
                    <a:pt x="84" y="444"/>
                  </a:lnTo>
                  <a:lnTo>
                    <a:pt x="96" y="462"/>
                  </a:lnTo>
                  <a:lnTo>
                    <a:pt x="114" y="462"/>
                  </a:lnTo>
                  <a:lnTo>
                    <a:pt x="132" y="486"/>
                  </a:lnTo>
                  <a:lnTo>
                    <a:pt x="138" y="486"/>
                  </a:lnTo>
                  <a:lnTo>
                    <a:pt x="150" y="480"/>
                  </a:lnTo>
                  <a:lnTo>
                    <a:pt x="162" y="480"/>
                  </a:lnTo>
                  <a:lnTo>
                    <a:pt x="180" y="498"/>
                  </a:lnTo>
                  <a:lnTo>
                    <a:pt x="192" y="498"/>
                  </a:lnTo>
                  <a:lnTo>
                    <a:pt x="204" y="510"/>
                  </a:lnTo>
                  <a:lnTo>
                    <a:pt x="204" y="516"/>
                  </a:lnTo>
                  <a:lnTo>
                    <a:pt x="198" y="528"/>
                  </a:lnTo>
                  <a:lnTo>
                    <a:pt x="192" y="534"/>
                  </a:lnTo>
                  <a:lnTo>
                    <a:pt x="204" y="552"/>
                  </a:lnTo>
                  <a:lnTo>
                    <a:pt x="192" y="564"/>
                  </a:lnTo>
                  <a:lnTo>
                    <a:pt x="204" y="576"/>
                  </a:lnTo>
                  <a:lnTo>
                    <a:pt x="198" y="582"/>
                  </a:lnTo>
                  <a:lnTo>
                    <a:pt x="198" y="588"/>
                  </a:lnTo>
                  <a:lnTo>
                    <a:pt x="192" y="594"/>
                  </a:lnTo>
                  <a:lnTo>
                    <a:pt x="192" y="606"/>
                  </a:lnTo>
                  <a:lnTo>
                    <a:pt x="204" y="630"/>
                  </a:lnTo>
                  <a:lnTo>
                    <a:pt x="204" y="642"/>
                  </a:lnTo>
                  <a:lnTo>
                    <a:pt x="198" y="648"/>
                  </a:lnTo>
                  <a:lnTo>
                    <a:pt x="198" y="654"/>
                  </a:lnTo>
                  <a:lnTo>
                    <a:pt x="192" y="654"/>
                  </a:lnTo>
                  <a:lnTo>
                    <a:pt x="192" y="666"/>
                  </a:lnTo>
                  <a:lnTo>
                    <a:pt x="174" y="678"/>
                  </a:lnTo>
                  <a:lnTo>
                    <a:pt x="192" y="702"/>
                  </a:lnTo>
                  <a:lnTo>
                    <a:pt x="174" y="720"/>
                  </a:lnTo>
                  <a:lnTo>
                    <a:pt x="174" y="732"/>
                  </a:lnTo>
                  <a:lnTo>
                    <a:pt x="198" y="756"/>
                  </a:lnTo>
                  <a:lnTo>
                    <a:pt x="198" y="762"/>
                  </a:lnTo>
                  <a:lnTo>
                    <a:pt x="192" y="774"/>
                  </a:lnTo>
                  <a:lnTo>
                    <a:pt x="180" y="786"/>
                  </a:lnTo>
                  <a:lnTo>
                    <a:pt x="180" y="798"/>
                  </a:lnTo>
                  <a:lnTo>
                    <a:pt x="168" y="810"/>
                  </a:lnTo>
                  <a:lnTo>
                    <a:pt x="156" y="816"/>
                  </a:lnTo>
                  <a:lnTo>
                    <a:pt x="156" y="846"/>
                  </a:lnTo>
                  <a:lnTo>
                    <a:pt x="144" y="858"/>
                  </a:lnTo>
                  <a:lnTo>
                    <a:pt x="156" y="876"/>
                  </a:lnTo>
                  <a:lnTo>
                    <a:pt x="138" y="882"/>
                  </a:lnTo>
                  <a:lnTo>
                    <a:pt x="72" y="966"/>
                  </a:lnTo>
                  <a:lnTo>
                    <a:pt x="72" y="996"/>
                  </a:lnTo>
                  <a:lnTo>
                    <a:pt x="78" y="1014"/>
                  </a:lnTo>
                  <a:lnTo>
                    <a:pt x="78" y="1032"/>
                  </a:lnTo>
                  <a:lnTo>
                    <a:pt x="84" y="1044"/>
                  </a:lnTo>
                  <a:lnTo>
                    <a:pt x="84" y="1062"/>
                  </a:lnTo>
                  <a:lnTo>
                    <a:pt x="114" y="1122"/>
                  </a:lnTo>
                  <a:lnTo>
                    <a:pt x="114" y="1212"/>
                  </a:lnTo>
                  <a:lnTo>
                    <a:pt x="90" y="1248"/>
                  </a:lnTo>
                  <a:lnTo>
                    <a:pt x="114" y="1248"/>
                  </a:lnTo>
                  <a:lnTo>
                    <a:pt x="108" y="1260"/>
                  </a:lnTo>
                  <a:lnTo>
                    <a:pt x="108" y="1284"/>
                  </a:lnTo>
                  <a:lnTo>
                    <a:pt x="114" y="1290"/>
                  </a:lnTo>
                  <a:lnTo>
                    <a:pt x="120" y="1290"/>
                  </a:lnTo>
                  <a:lnTo>
                    <a:pt x="126" y="1314"/>
                  </a:lnTo>
                  <a:lnTo>
                    <a:pt x="144" y="1314"/>
                  </a:lnTo>
                  <a:lnTo>
                    <a:pt x="156" y="1326"/>
                  </a:lnTo>
                  <a:lnTo>
                    <a:pt x="162" y="1338"/>
                  </a:lnTo>
                  <a:lnTo>
                    <a:pt x="168" y="1320"/>
                  </a:lnTo>
                  <a:lnTo>
                    <a:pt x="168" y="1284"/>
                  </a:lnTo>
                  <a:lnTo>
                    <a:pt x="162" y="1272"/>
                  </a:lnTo>
                  <a:lnTo>
                    <a:pt x="156" y="1266"/>
                  </a:lnTo>
                  <a:lnTo>
                    <a:pt x="150" y="1266"/>
                  </a:lnTo>
                  <a:lnTo>
                    <a:pt x="150" y="1242"/>
                  </a:lnTo>
                  <a:lnTo>
                    <a:pt x="162" y="1230"/>
                  </a:lnTo>
                  <a:lnTo>
                    <a:pt x="222" y="1188"/>
                  </a:lnTo>
                  <a:lnTo>
                    <a:pt x="276" y="1158"/>
                  </a:lnTo>
                  <a:lnTo>
                    <a:pt x="294" y="1146"/>
                  </a:lnTo>
                  <a:lnTo>
                    <a:pt x="312" y="1140"/>
                  </a:lnTo>
                  <a:lnTo>
                    <a:pt x="330" y="1128"/>
                  </a:lnTo>
                  <a:lnTo>
                    <a:pt x="342" y="1122"/>
                  </a:lnTo>
                  <a:lnTo>
                    <a:pt x="360" y="1104"/>
                  </a:lnTo>
                  <a:lnTo>
                    <a:pt x="360" y="1080"/>
                  </a:lnTo>
                  <a:lnTo>
                    <a:pt x="354" y="1080"/>
                  </a:lnTo>
                  <a:lnTo>
                    <a:pt x="354" y="1086"/>
                  </a:lnTo>
                  <a:lnTo>
                    <a:pt x="348" y="1080"/>
                  </a:lnTo>
                  <a:lnTo>
                    <a:pt x="342" y="1080"/>
                  </a:lnTo>
                  <a:lnTo>
                    <a:pt x="342" y="1068"/>
                  </a:lnTo>
                  <a:lnTo>
                    <a:pt x="366" y="1020"/>
                  </a:lnTo>
                  <a:lnTo>
                    <a:pt x="366" y="990"/>
                  </a:lnTo>
                  <a:lnTo>
                    <a:pt x="360" y="984"/>
                  </a:lnTo>
                  <a:lnTo>
                    <a:pt x="360" y="978"/>
                  </a:lnTo>
                  <a:lnTo>
                    <a:pt x="372" y="948"/>
                  </a:lnTo>
                  <a:lnTo>
                    <a:pt x="366" y="942"/>
                  </a:lnTo>
                  <a:lnTo>
                    <a:pt x="348" y="960"/>
                  </a:lnTo>
                  <a:lnTo>
                    <a:pt x="354" y="918"/>
                  </a:lnTo>
                  <a:lnTo>
                    <a:pt x="348" y="906"/>
                  </a:lnTo>
                  <a:lnTo>
                    <a:pt x="336" y="900"/>
                  </a:lnTo>
                  <a:lnTo>
                    <a:pt x="330" y="888"/>
                  </a:lnTo>
                  <a:lnTo>
                    <a:pt x="330" y="870"/>
                  </a:lnTo>
                  <a:lnTo>
                    <a:pt x="336" y="858"/>
                  </a:lnTo>
                  <a:lnTo>
                    <a:pt x="336" y="834"/>
                  </a:lnTo>
                  <a:lnTo>
                    <a:pt x="324" y="822"/>
                  </a:lnTo>
                  <a:lnTo>
                    <a:pt x="318" y="822"/>
                  </a:lnTo>
                  <a:lnTo>
                    <a:pt x="312" y="816"/>
                  </a:lnTo>
                  <a:lnTo>
                    <a:pt x="312" y="792"/>
                  </a:lnTo>
                  <a:lnTo>
                    <a:pt x="318" y="780"/>
                  </a:lnTo>
                  <a:lnTo>
                    <a:pt x="324" y="762"/>
                  </a:lnTo>
                  <a:lnTo>
                    <a:pt x="336" y="750"/>
                  </a:lnTo>
                  <a:lnTo>
                    <a:pt x="372" y="732"/>
                  </a:lnTo>
                  <a:lnTo>
                    <a:pt x="378" y="726"/>
                  </a:lnTo>
                  <a:lnTo>
                    <a:pt x="378" y="714"/>
                  </a:lnTo>
                  <a:lnTo>
                    <a:pt x="390" y="690"/>
                  </a:lnTo>
                  <a:lnTo>
                    <a:pt x="396" y="684"/>
                  </a:lnTo>
                  <a:lnTo>
                    <a:pt x="402" y="684"/>
                  </a:lnTo>
                  <a:lnTo>
                    <a:pt x="414" y="678"/>
                  </a:lnTo>
                  <a:lnTo>
                    <a:pt x="420" y="678"/>
                  </a:lnTo>
                  <a:lnTo>
                    <a:pt x="426" y="672"/>
                  </a:lnTo>
                  <a:lnTo>
                    <a:pt x="450" y="660"/>
                  </a:lnTo>
                  <a:lnTo>
                    <a:pt x="462" y="648"/>
                  </a:lnTo>
                  <a:lnTo>
                    <a:pt x="474" y="612"/>
                  </a:lnTo>
                  <a:lnTo>
                    <a:pt x="498" y="576"/>
                  </a:lnTo>
                  <a:lnTo>
                    <a:pt x="522" y="564"/>
                  </a:lnTo>
                  <a:lnTo>
                    <a:pt x="558" y="552"/>
                  </a:lnTo>
                  <a:lnTo>
                    <a:pt x="600" y="534"/>
                  </a:lnTo>
                  <a:lnTo>
                    <a:pt x="624" y="522"/>
                  </a:lnTo>
                  <a:lnTo>
                    <a:pt x="630" y="516"/>
                  </a:lnTo>
                  <a:lnTo>
                    <a:pt x="666" y="498"/>
                  </a:lnTo>
                  <a:lnTo>
                    <a:pt x="672" y="492"/>
                  </a:lnTo>
                  <a:lnTo>
                    <a:pt x="684" y="486"/>
                  </a:lnTo>
                  <a:lnTo>
                    <a:pt x="684" y="474"/>
                  </a:lnTo>
                  <a:lnTo>
                    <a:pt x="714" y="444"/>
                  </a:lnTo>
                  <a:lnTo>
                    <a:pt x="714" y="432"/>
                  </a:lnTo>
                  <a:lnTo>
                    <a:pt x="720" y="420"/>
                  </a:lnTo>
                  <a:lnTo>
                    <a:pt x="732" y="414"/>
                  </a:lnTo>
                  <a:lnTo>
                    <a:pt x="738" y="402"/>
                  </a:lnTo>
                  <a:lnTo>
                    <a:pt x="744" y="396"/>
                  </a:lnTo>
                  <a:lnTo>
                    <a:pt x="744" y="378"/>
                  </a:lnTo>
                  <a:lnTo>
                    <a:pt x="750" y="372"/>
                  </a:lnTo>
                  <a:lnTo>
                    <a:pt x="762" y="348"/>
                  </a:lnTo>
                  <a:lnTo>
                    <a:pt x="762" y="3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20" name="Madagascar"/>
            <p:cNvSpPr>
              <a:spLocks/>
            </p:cNvSpPr>
            <p:nvPr/>
          </p:nvSpPr>
          <p:spPr bwMode="gray">
            <a:xfrm>
              <a:off x="5410200" y="4772174"/>
              <a:ext cx="239713" cy="438150"/>
            </a:xfrm>
            <a:custGeom>
              <a:avLst/>
              <a:gdLst>
                <a:gd name="T0" fmla="*/ 2147483647 w 594"/>
                <a:gd name="T1" fmla="*/ 2147483647 h 1092"/>
                <a:gd name="T2" fmla="*/ 2147483647 w 594"/>
                <a:gd name="T3" fmla="*/ 2147483647 h 1092"/>
                <a:gd name="T4" fmla="*/ 2147483647 w 594"/>
                <a:gd name="T5" fmla="*/ 2147483647 h 1092"/>
                <a:gd name="T6" fmla="*/ 2147483647 w 594"/>
                <a:gd name="T7" fmla="*/ 2147483647 h 1092"/>
                <a:gd name="T8" fmla="*/ 2147483647 w 594"/>
                <a:gd name="T9" fmla="*/ 2147483647 h 1092"/>
                <a:gd name="T10" fmla="*/ 2147483647 w 594"/>
                <a:gd name="T11" fmla="*/ 2147483647 h 1092"/>
                <a:gd name="T12" fmla="*/ 2147483647 w 594"/>
                <a:gd name="T13" fmla="*/ 2147483647 h 1092"/>
                <a:gd name="T14" fmla="*/ 2147483647 w 594"/>
                <a:gd name="T15" fmla="*/ 2147483647 h 1092"/>
                <a:gd name="T16" fmla="*/ 2147483647 w 594"/>
                <a:gd name="T17" fmla="*/ 2147483647 h 1092"/>
                <a:gd name="T18" fmla="*/ 2147483647 w 594"/>
                <a:gd name="T19" fmla="*/ 2147483647 h 1092"/>
                <a:gd name="T20" fmla="*/ 2147483647 w 594"/>
                <a:gd name="T21" fmla="*/ 2147483647 h 1092"/>
                <a:gd name="T22" fmla="*/ 2147483647 w 594"/>
                <a:gd name="T23" fmla="*/ 2147483647 h 1092"/>
                <a:gd name="T24" fmla="*/ 2147483647 w 594"/>
                <a:gd name="T25" fmla="*/ 2147483647 h 1092"/>
                <a:gd name="T26" fmla="*/ 2147483647 w 594"/>
                <a:gd name="T27" fmla="*/ 2147483647 h 1092"/>
                <a:gd name="T28" fmla="*/ 2147483647 w 594"/>
                <a:gd name="T29" fmla="*/ 2147483647 h 1092"/>
                <a:gd name="T30" fmla="*/ 2147483647 w 594"/>
                <a:gd name="T31" fmla="*/ 2147483647 h 1092"/>
                <a:gd name="T32" fmla="*/ 2147483647 w 594"/>
                <a:gd name="T33" fmla="*/ 0 h 1092"/>
                <a:gd name="T34" fmla="*/ 2147483647 w 594"/>
                <a:gd name="T35" fmla="*/ 2147483647 h 1092"/>
                <a:gd name="T36" fmla="*/ 2147483647 w 594"/>
                <a:gd name="T37" fmla="*/ 2147483647 h 1092"/>
                <a:gd name="T38" fmla="*/ 2147483647 w 594"/>
                <a:gd name="T39" fmla="*/ 2147483647 h 1092"/>
                <a:gd name="T40" fmla="*/ 2147483647 w 594"/>
                <a:gd name="T41" fmla="*/ 2147483647 h 1092"/>
                <a:gd name="T42" fmla="*/ 2147483647 w 594"/>
                <a:gd name="T43" fmla="*/ 2147483647 h 1092"/>
                <a:gd name="T44" fmla="*/ 2147483647 w 594"/>
                <a:gd name="T45" fmla="*/ 2147483647 h 1092"/>
                <a:gd name="T46" fmla="*/ 2147483647 w 594"/>
                <a:gd name="T47" fmla="*/ 2147483647 h 1092"/>
                <a:gd name="T48" fmla="*/ 2147483647 w 594"/>
                <a:gd name="T49" fmla="*/ 2147483647 h 1092"/>
                <a:gd name="T50" fmla="*/ 2147483647 w 594"/>
                <a:gd name="T51" fmla="*/ 2147483647 h 1092"/>
                <a:gd name="T52" fmla="*/ 2147483647 w 594"/>
                <a:gd name="T53" fmla="*/ 2147483647 h 1092"/>
                <a:gd name="T54" fmla="*/ 2147483647 w 594"/>
                <a:gd name="T55" fmla="*/ 2147483647 h 1092"/>
                <a:gd name="T56" fmla="*/ 2147483647 w 594"/>
                <a:gd name="T57" fmla="*/ 2147483647 h 1092"/>
                <a:gd name="T58" fmla="*/ 2147483647 w 594"/>
                <a:gd name="T59" fmla="*/ 2147483647 h 1092"/>
                <a:gd name="T60" fmla="*/ 2147483647 w 594"/>
                <a:gd name="T61" fmla="*/ 2147483647 h 1092"/>
                <a:gd name="T62" fmla="*/ 2147483647 w 594"/>
                <a:gd name="T63" fmla="*/ 2147483647 h 1092"/>
                <a:gd name="T64" fmla="*/ 2147483647 w 594"/>
                <a:gd name="T65" fmla="*/ 2147483647 h 1092"/>
                <a:gd name="T66" fmla="*/ 2147483647 w 594"/>
                <a:gd name="T67" fmla="*/ 2147483647 h 1092"/>
                <a:gd name="T68" fmla="*/ 2147483647 w 594"/>
                <a:gd name="T69" fmla="*/ 2147483647 h 1092"/>
                <a:gd name="T70" fmla="*/ 2147483647 w 594"/>
                <a:gd name="T71" fmla="*/ 2147483647 h 1092"/>
                <a:gd name="T72" fmla="*/ 2147483647 w 594"/>
                <a:gd name="T73" fmla="*/ 2147483647 h 1092"/>
                <a:gd name="T74" fmla="*/ 2147483647 w 594"/>
                <a:gd name="T75" fmla="*/ 2147483647 h 1092"/>
                <a:gd name="T76" fmla="*/ 2147483647 w 594"/>
                <a:gd name="T77" fmla="*/ 2147483647 h 1092"/>
                <a:gd name="T78" fmla="*/ 2147483647 w 594"/>
                <a:gd name="T79" fmla="*/ 2147483647 h 1092"/>
                <a:gd name="T80" fmla="*/ 2147483647 w 594"/>
                <a:gd name="T81" fmla="*/ 2147483647 h 1092"/>
                <a:gd name="T82" fmla="*/ 2147483647 w 594"/>
                <a:gd name="T83" fmla="*/ 2147483647 h 1092"/>
                <a:gd name="T84" fmla="*/ 2147483647 w 594"/>
                <a:gd name="T85" fmla="*/ 2147483647 h 1092"/>
                <a:gd name="T86" fmla="*/ 0 w 594"/>
                <a:gd name="T87" fmla="*/ 2147483647 h 1092"/>
                <a:gd name="T88" fmla="*/ 2147483647 w 594"/>
                <a:gd name="T89" fmla="*/ 2147483647 h 1092"/>
                <a:gd name="T90" fmla="*/ 2147483647 w 594"/>
                <a:gd name="T91" fmla="*/ 2147483647 h 1092"/>
                <a:gd name="T92" fmla="*/ 2147483647 w 594"/>
                <a:gd name="T93" fmla="*/ 2147483647 h 1092"/>
                <a:gd name="T94" fmla="*/ 2147483647 w 594"/>
                <a:gd name="T95" fmla="*/ 2147483647 h 1092"/>
                <a:gd name="T96" fmla="*/ 2147483647 w 594"/>
                <a:gd name="T97" fmla="*/ 2147483647 h 1092"/>
                <a:gd name="T98" fmla="*/ 2147483647 w 594"/>
                <a:gd name="T99" fmla="*/ 2147483647 h 1092"/>
                <a:gd name="T100" fmla="*/ 2147483647 w 594"/>
                <a:gd name="T101" fmla="*/ 2147483647 h 1092"/>
                <a:gd name="T102" fmla="*/ 2147483647 w 594"/>
                <a:gd name="T103" fmla="*/ 2147483647 h 109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94"/>
                <a:gd name="T157" fmla="*/ 0 h 1092"/>
                <a:gd name="T158" fmla="*/ 594 w 594"/>
                <a:gd name="T159" fmla="*/ 1092 h 109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94" h="1092">
                  <a:moveTo>
                    <a:pt x="120" y="330"/>
                  </a:moveTo>
                  <a:lnTo>
                    <a:pt x="144" y="324"/>
                  </a:lnTo>
                  <a:lnTo>
                    <a:pt x="192" y="324"/>
                  </a:lnTo>
                  <a:lnTo>
                    <a:pt x="192" y="300"/>
                  </a:lnTo>
                  <a:lnTo>
                    <a:pt x="252" y="312"/>
                  </a:lnTo>
                  <a:lnTo>
                    <a:pt x="270" y="282"/>
                  </a:lnTo>
                  <a:lnTo>
                    <a:pt x="312" y="288"/>
                  </a:lnTo>
                  <a:lnTo>
                    <a:pt x="312" y="258"/>
                  </a:lnTo>
                  <a:lnTo>
                    <a:pt x="324" y="228"/>
                  </a:lnTo>
                  <a:lnTo>
                    <a:pt x="324" y="258"/>
                  </a:lnTo>
                  <a:lnTo>
                    <a:pt x="336" y="276"/>
                  </a:lnTo>
                  <a:lnTo>
                    <a:pt x="348" y="240"/>
                  </a:lnTo>
                  <a:lnTo>
                    <a:pt x="348" y="210"/>
                  </a:lnTo>
                  <a:lnTo>
                    <a:pt x="354" y="192"/>
                  </a:lnTo>
                  <a:lnTo>
                    <a:pt x="354" y="186"/>
                  </a:lnTo>
                  <a:lnTo>
                    <a:pt x="360" y="186"/>
                  </a:lnTo>
                  <a:lnTo>
                    <a:pt x="372" y="198"/>
                  </a:lnTo>
                  <a:lnTo>
                    <a:pt x="372" y="204"/>
                  </a:lnTo>
                  <a:lnTo>
                    <a:pt x="378" y="204"/>
                  </a:lnTo>
                  <a:lnTo>
                    <a:pt x="402" y="180"/>
                  </a:lnTo>
                  <a:lnTo>
                    <a:pt x="396" y="168"/>
                  </a:lnTo>
                  <a:lnTo>
                    <a:pt x="396" y="150"/>
                  </a:lnTo>
                  <a:lnTo>
                    <a:pt x="390" y="138"/>
                  </a:lnTo>
                  <a:lnTo>
                    <a:pt x="402" y="126"/>
                  </a:lnTo>
                  <a:lnTo>
                    <a:pt x="414" y="126"/>
                  </a:lnTo>
                  <a:lnTo>
                    <a:pt x="420" y="132"/>
                  </a:lnTo>
                  <a:lnTo>
                    <a:pt x="426" y="132"/>
                  </a:lnTo>
                  <a:lnTo>
                    <a:pt x="432" y="126"/>
                  </a:lnTo>
                  <a:lnTo>
                    <a:pt x="438" y="114"/>
                  </a:lnTo>
                  <a:lnTo>
                    <a:pt x="450" y="102"/>
                  </a:lnTo>
                  <a:lnTo>
                    <a:pt x="456" y="90"/>
                  </a:lnTo>
                  <a:lnTo>
                    <a:pt x="462" y="72"/>
                  </a:lnTo>
                  <a:lnTo>
                    <a:pt x="462" y="42"/>
                  </a:lnTo>
                  <a:lnTo>
                    <a:pt x="492" y="0"/>
                  </a:lnTo>
                  <a:lnTo>
                    <a:pt x="546" y="60"/>
                  </a:lnTo>
                  <a:lnTo>
                    <a:pt x="546" y="90"/>
                  </a:lnTo>
                  <a:lnTo>
                    <a:pt x="552" y="96"/>
                  </a:lnTo>
                  <a:lnTo>
                    <a:pt x="558" y="114"/>
                  </a:lnTo>
                  <a:lnTo>
                    <a:pt x="576" y="150"/>
                  </a:lnTo>
                  <a:lnTo>
                    <a:pt x="582" y="156"/>
                  </a:lnTo>
                  <a:lnTo>
                    <a:pt x="582" y="162"/>
                  </a:lnTo>
                  <a:lnTo>
                    <a:pt x="564" y="216"/>
                  </a:lnTo>
                  <a:lnTo>
                    <a:pt x="594" y="276"/>
                  </a:lnTo>
                  <a:lnTo>
                    <a:pt x="594" y="288"/>
                  </a:lnTo>
                  <a:lnTo>
                    <a:pt x="588" y="294"/>
                  </a:lnTo>
                  <a:lnTo>
                    <a:pt x="576" y="294"/>
                  </a:lnTo>
                  <a:lnTo>
                    <a:pt x="564" y="288"/>
                  </a:lnTo>
                  <a:lnTo>
                    <a:pt x="558" y="282"/>
                  </a:lnTo>
                  <a:lnTo>
                    <a:pt x="552" y="282"/>
                  </a:lnTo>
                  <a:lnTo>
                    <a:pt x="522" y="288"/>
                  </a:lnTo>
                  <a:lnTo>
                    <a:pt x="528" y="330"/>
                  </a:lnTo>
                  <a:lnTo>
                    <a:pt x="522" y="336"/>
                  </a:lnTo>
                  <a:lnTo>
                    <a:pt x="516" y="348"/>
                  </a:lnTo>
                  <a:lnTo>
                    <a:pt x="504" y="354"/>
                  </a:lnTo>
                  <a:lnTo>
                    <a:pt x="486" y="390"/>
                  </a:lnTo>
                  <a:lnTo>
                    <a:pt x="486" y="402"/>
                  </a:lnTo>
                  <a:lnTo>
                    <a:pt x="492" y="414"/>
                  </a:lnTo>
                  <a:lnTo>
                    <a:pt x="504" y="450"/>
                  </a:lnTo>
                  <a:lnTo>
                    <a:pt x="498" y="468"/>
                  </a:lnTo>
                  <a:lnTo>
                    <a:pt x="486" y="510"/>
                  </a:lnTo>
                  <a:lnTo>
                    <a:pt x="462" y="570"/>
                  </a:lnTo>
                  <a:lnTo>
                    <a:pt x="432" y="642"/>
                  </a:lnTo>
                  <a:lnTo>
                    <a:pt x="390" y="720"/>
                  </a:lnTo>
                  <a:lnTo>
                    <a:pt x="324" y="852"/>
                  </a:lnTo>
                  <a:lnTo>
                    <a:pt x="312" y="894"/>
                  </a:lnTo>
                  <a:lnTo>
                    <a:pt x="306" y="912"/>
                  </a:lnTo>
                  <a:lnTo>
                    <a:pt x="306" y="948"/>
                  </a:lnTo>
                  <a:lnTo>
                    <a:pt x="294" y="984"/>
                  </a:lnTo>
                  <a:lnTo>
                    <a:pt x="276" y="1014"/>
                  </a:lnTo>
                  <a:lnTo>
                    <a:pt x="258" y="1032"/>
                  </a:lnTo>
                  <a:lnTo>
                    <a:pt x="240" y="1044"/>
                  </a:lnTo>
                  <a:lnTo>
                    <a:pt x="222" y="1062"/>
                  </a:lnTo>
                  <a:lnTo>
                    <a:pt x="216" y="1062"/>
                  </a:lnTo>
                  <a:lnTo>
                    <a:pt x="210" y="1068"/>
                  </a:lnTo>
                  <a:lnTo>
                    <a:pt x="186" y="1068"/>
                  </a:lnTo>
                  <a:lnTo>
                    <a:pt x="150" y="1086"/>
                  </a:lnTo>
                  <a:lnTo>
                    <a:pt x="114" y="1092"/>
                  </a:lnTo>
                  <a:lnTo>
                    <a:pt x="78" y="1074"/>
                  </a:lnTo>
                  <a:lnTo>
                    <a:pt x="60" y="1056"/>
                  </a:lnTo>
                  <a:lnTo>
                    <a:pt x="48" y="1038"/>
                  </a:lnTo>
                  <a:lnTo>
                    <a:pt x="36" y="1026"/>
                  </a:lnTo>
                  <a:lnTo>
                    <a:pt x="36" y="1020"/>
                  </a:lnTo>
                  <a:lnTo>
                    <a:pt x="30" y="1014"/>
                  </a:lnTo>
                  <a:lnTo>
                    <a:pt x="48" y="990"/>
                  </a:lnTo>
                  <a:lnTo>
                    <a:pt x="42" y="978"/>
                  </a:lnTo>
                  <a:lnTo>
                    <a:pt x="24" y="948"/>
                  </a:lnTo>
                  <a:lnTo>
                    <a:pt x="12" y="900"/>
                  </a:lnTo>
                  <a:lnTo>
                    <a:pt x="0" y="834"/>
                  </a:lnTo>
                  <a:lnTo>
                    <a:pt x="0" y="786"/>
                  </a:lnTo>
                  <a:lnTo>
                    <a:pt x="6" y="756"/>
                  </a:lnTo>
                  <a:lnTo>
                    <a:pt x="18" y="738"/>
                  </a:lnTo>
                  <a:lnTo>
                    <a:pt x="60" y="696"/>
                  </a:lnTo>
                  <a:lnTo>
                    <a:pt x="72" y="678"/>
                  </a:lnTo>
                  <a:lnTo>
                    <a:pt x="90" y="672"/>
                  </a:lnTo>
                  <a:lnTo>
                    <a:pt x="96" y="660"/>
                  </a:lnTo>
                  <a:lnTo>
                    <a:pt x="108" y="654"/>
                  </a:lnTo>
                  <a:lnTo>
                    <a:pt x="108" y="636"/>
                  </a:lnTo>
                  <a:lnTo>
                    <a:pt x="102" y="600"/>
                  </a:lnTo>
                  <a:lnTo>
                    <a:pt x="96" y="558"/>
                  </a:lnTo>
                  <a:lnTo>
                    <a:pt x="96" y="522"/>
                  </a:lnTo>
                  <a:lnTo>
                    <a:pt x="78" y="432"/>
                  </a:lnTo>
                  <a:lnTo>
                    <a:pt x="90" y="408"/>
                  </a:lnTo>
                  <a:lnTo>
                    <a:pt x="132" y="366"/>
                  </a:lnTo>
                  <a:lnTo>
                    <a:pt x="132" y="360"/>
                  </a:lnTo>
                  <a:lnTo>
                    <a:pt x="120" y="3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21" name="Lesotho"/>
            <p:cNvSpPr>
              <a:spLocks/>
            </p:cNvSpPr>
            <p:nvPr/>
          </p:nvSpPr>
          <p:spPr bwMode="gray">
            <a:xfrm>
              <a:off x="4959350" y="5302399"/>
              <a:ext cx="66675" cy="65088"/>
            </a:xfrm>
            <a:custGeom>
              <a:avLst/>
              <a:gdLst>
                <a:gd name="T0" fmla="*/ 0 w 168"/>
                <a:gd name="T1" fmla="*/ 2147483647 h 162"/>
                <a:gd name="T2" fmla="*/ 2147483647 w 168"/>
                <a:gd name="T3" fmla="*/ 2147483647 h 162"/>
                <a:gd name="T4" fmla="*/ 2147483647 w 168"/>
                <a:gd name="T5" fmla="*/ 2147483647 h 162"/>
                <a:gd name="T6" fmla="*/ 2147483647 w 168"/>
                <a:gd name="T7" fmla="*/ 2147483647 h 162"/>
                <a:gd name="T8" fmla="*/ 2147483647 w 168"/>
                <a:gd name="T9" fmla="*/ 2147483647 h 162"/>
                <a:gd name="T10" fmla="*/ 2147483647 w 168"/>
                <a:gd name="T11" fmla="*/ 2147483647 h 162"/>
                <a:gd name="T12" fmla="*/ 2147483647 w 168"/>
                <a:gd name="T13" fmla="*/ 2147483647 h 162"/>
                <a:gd name="T14" fmla="*/ 2147483647 w 168"/>
                <a:gd name="T15" fmla="*/ 2147483647 h 162"/>
                <a:gd name="T16" fmla="*/ 2147483647 w 168"/>
                <a:gd name="T17" fmla="*/ 2147483647 h 162"/>
                <a:gd name="T18" fmla="*/ 2147483647 w 168"/>
                <a:gd name="T19" fmla="*/ 2147483647 h 162"/>
                <a:gd name="T20" fmla="*/ 2147483647 w 168"/>
                <a:gd name="T21" fmla="*/ 2147483647 h 162"/>
                <a:gd name="T22" fmla="*/ 2147483647 w 168"/>
                <a:gd name="T23" fmla="*/ 2147483647 h 162"/>
                <a:gd name="T24" fmla="*/ 2147483647 w 168"/>
                <a:gd name="T25" fmla="*/ 2147483647 h 162"/>
                <a:gd name="T26" fmla="*/ 2147483647 w 168"/>
                <a:gd name="T27" fmla="*/ 2147483647 h 162"/>
                <a:gd name="T28" fmla="*/ 2147483647 w 168"/>
                <a:gd name="T29" fmla="*/ 2147483647 h 162"/>
                <a:gd name="T30" fmla="*/ 2147483647 w 168"/>
                <a:gd name="T31" fmla="*/ 2147483647 h 162"/>
                <a:gd name="T32" fmla="*/ 2147483647 w 168"/>
                <a:gd name="T33" fmla="*/ 2147483647 h 162"/>
                <a:gd name="T34" fmla="*/ 2147483647 w 168"/>
                <a:gd name="T35" fmla="*/ 2147483647 h 162"/>
                <a:gd name="T36" fmla="*/ 2147483647 w 168"/>
                <a:gd name="T37" fmla="*/ 2147483647 h 162"/>
                <a:gd name="T38" fmla="*/ 2147483647 w 168"/>
                <a:gd name="T39" fmla="*/ 2147483647 h 162"/>
                <a:gd name="T40" fmla="*/ 2147483647 w 168"/>
                <a:gd name="T41" fmla="*/ 2147483647 h 162"/>
                <a:gd name="T42" fmla="*/ 2147483647 w 168"/>
                <a:gd name="T43" fmla="*/ 0 h 162"/>
                <a:gd name="T44" fmla="*/ 2147483647 w 168"/>
                <a:gd name="T45" fmla="*/ 0 h 162"/>
                <a:gd name="T46" fmla="*/ 2147483647 w 168"/>
                <a:gd name="T47" fmla="*/ 2147483647 h 162"/>
                <a:gd name="T48" fmla="*/ 2147483647 w 168"/>
                <a:gd name="T49" fmla="*/ 2147483647 h 162"/>
                <a:gd name="T50" fmla="*/ 2147483647 w 168"/>
                <a:gd name="T51" fmla="*/ 2147483647 h 162"/>
                <a:gd name="T52" fmla="*/ 2147483647 w 168"/>
                <a:gd name="T53" fmla="*/ 2147483647 h 162"/>
                <a:gd name="T54" fmla="*/ 2147483647 w 168"/>
                <a:gd name="T55" fmla="*/ 2147483647 h 162"/>
                <a:gd name="T56" fmla="*/ 2147483647 w 168"/>
                <a:gd name="T57" fmla="*/ 2147483647 h 162"/>
                <a:gd name="T58" fmla="*/ 2147483647 w 168"/>
                <a:gd name="T59" fmla="*/ 2147483647 h 162"/>
                <a:gd name="T60" fmla="*/ 0 w 168"/>
                <a:gd name="T61" fmla="*/ 2147483647 h 16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8"/>
                <a:gd name="T94" fmla="*/ 0 h 162"/>
                <a:gd name="T95" fmla="*/ 168 w 168"/>
                <a:gd name="T96" fmla="*/ 162 h 16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8" h="162">
                  <a:moveTo>
                    <a:pt x="0" y="78"/>
                  </a:moveTo>
                  <a:lnTo>
                    <a:pt x="24" y="114"/>
                  </a:lnTo>
                  <a:lnTo>
                    <a:pt x="24" y="132"/>
                  </a:lnTo>
                  <a:lnTo>
                    <a:pt x="54" y="162"/>
                  </a:lnTo>
                  <a:lnTo>
                    <a:pt x="72" y="162"/>
                  </a:lnTo>
                  <a:lnTo>
                    <a:pt x="72" y="150"/>
                  </a:lnTo>
                  <a:lnTo>
                    <a:pt x="78" y="144"/>
                  </a:lnTo>
                  <a:lnTo>
                    <a:pt x="84" y="132"/>
                  </a:lnTo>
                  <a:lnTo>
                    <a:pt x="90" y="126"/>
                  </a:lnTo>
                  <a:lnTo>
                    <a:pt x="102" y="120"/>
                  </a:lnTo>
                  <a:lnTo>
                    <a:pt x="120" y="120"/>
                  </a:lnTo>
                  <a:lnTo>
                    <a:pt x="132" y="114"/>
                  </a:lnTo>
                  <a:lnTo>
                    <a:pt x="138" y="108"/>
                  </a:lnTo>
                  <a:lnTo>
                    <a:pt x="150" y="102"/>
                  </a:lnTo>
                  <a:lnTo>
                    <a:pt x="144" y="84"/>
                  </a:lnTo>
                  <a:lnTo>
                    <a:pt x="168" y="66"/>
                  </a:lnTo>
                  <a:lnTo>
                    <a:pt x="162" y="42"/>
                  </a:lnTo>
                  <a:lnTo>
                    <a:pt x="150" y="36"/>
                  </a:lnTo>
                  <a:lnTo>
                    <a:pt x="144" y="24"/>
                  </a:lnTo>
                  <a:lnTo>
                    <a:pt x="138" y="18"/>
                  </a:lnTo>
                  <a:lnTo>
                    <a:pt x="132" y="6"/>
                  </a:lnTo>
                  <a:lnTo>
                    <a:pt x="126" y="0"/>
                  </a:lnTo>
                  <a:lnTo>
                    <a:pt x="90" y="0"/>
                  </a:lnTo>
                  <a:lnTo>
                    <a:pt x="78" y="6"/>
                  </a:lnTo>
                  <a:lnTo>
                    <a:pt x="78" y="18"/>
                  </a:lnTo>
                  <a:lnTo>
                    <a:pt x="54" y="18"/>
                  </a:lnTo>
                  <a:lnTo>
                    <a:pt x="48" y="24"/>
                  </a:lnTo>
                  <a:lnTo>
                    <a:pt x="48" y="42"/>
                  </a:lnTo>
                  <a:lnTo>
                    <a:pt x="30" y="60"/>
                  </a:lnTo>
                  <a:lnTo>
                    <a:pt x="24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22" name="Laos"/>
            <p:cNvSpPr>
              <a:spLocks/>
            </p:cNvSpPr>
            <p:nvPr/>
          </p:nvSpPr>
          <p:spPr bwMode="gray">
            <a:xfrm>
              <a:off x="7024688" y="3643462"/>
              <a:ext cx="241300" cy="279400"/>
            </a:xfrm>
            <a:custGeom>
              <a:avLst/>
              <a:gdLst>
                <a:gd name="T0" fmla="*/ 2147483647 w 600"/>
                <a:gd name="T1" fmla="*/ 2147483647 h 696"/>
                <a:gd name="T2" fmla="*/ 2147483647 w 600"/>
                <a:gd name="T3" fmla="*/ 2147483647 h 696"/>
                <a:gd name="T4" fmla="*/ 2147483647 w 600"/>
                <a:gd name="T5" fmla="*/ 2147483647 h 696"/>
                <a:gd name="T6" fmla="*/ 2147483647 w 600"/>
                <a:gd name="T7" fmla="*/ 2147483647 h 696"/>
                <a:gd name="T8" fmla="*/ 2147483647 w 600"/>
                <a:gd name="T9" fmla="*/ 2147483647 h 696"/>
                <a:gd name="T10" fmla="*/ 2147483647 w 600"/>
                <a:gd name="T11" fmla="*/ 2147483647 h 696"/>
                <a:gd name="T12" fmla="*/ 2147483647 w 600"/>
                <a:gd name="T13" fmla="*/ 2147483647 h 696"/>
                <a:gd name="T14" fmla="*/ 2147483647 w 600"/>
                <a:gd name="T15" fmla="*/ 2147483647 h 696"/>
                <a:gd name="T16" fmla="*/ 2147483647 w 600"/>
                <a:gd name="T17" fmla="*/ 2147483647 h 696"/>
                <a:gd name="T18" fmla="*/ 2147483647 w 600"/>
                <a:gd name="T19" fmla="*/ 2147483647 h 696"/>
                <a:gd name="T20" fmla="*/ 2147483647 w 600"/>
                <a:gd name="T21" fmla="*/ 2147483647 h 696"/>
                <a:gd name="T22" fmla="*/ 2147483647 w 600"/>
                <a:gd name="T23" fmla="*/ 2147483647 h 696"/>
                <a:gd name="T24" fmla="*/ 2147483647 w 600"/>
                <a:gd name="T25" fmla="*/ 2147483647 h 696"/>
                <a:gd name="T26" fmla="*/ 2147483647 w 600"/>
                <a:gd name="T27" fmla="*/ 2147483647 h 696"/>
                <a:gd name="T28" fmla="*/ 2147483647 w 600"/>
                <a:gd name="T29" fmla="*/ 2147483647 h 696"/>
                <a:gd name="T30" fmla="*/ 2147483647 w 600"/>
                <a:gd name="T31" fmla="*/ 2147483647 h 696"/>
                <a:gd name="T32" fmla="*/ 2147483647 w 600"/>
                <a:gd name="T33" fmla="*/ 2147483647 h 696"/>
                <a:gd name="T34" fmla="*/ 2147483647 w 600"/>
                <a:gd name="T35" fmla="*/ 2147483647 h 696"/>
                <a:gd name="T36" fmla="*/ 2147483647 w 600"/>
                <a:gd name="T37" fmla="*/ 2147483647 h 696"/>
                <a:gd name="T38" fmla="*/ 2147483647 w 600"/>
                <a:gd name="T39" fmla="*/ 2147483647 h 696"/>
                <a:gd name="T40" fmla="*/ 2147483647 w 600"/>
                <a:gd name="T41" fmla="*/ 2147483647 h 696"/>
                <a:gd name="T42" fmla="*/ 2147483647 w 600"/>
                <a:gd name="T43" fmla="*/ 2147483647 h 696"/>
                <a:gd name="T44" fmla="*/ 2147483647 w 600"/>
                <a:gd name="T45" fmla="*/ 2147483647 h 696"/>
                <a:gd name="T46" fmla="*/ 2147483647 w 600"/>
                <a:gd name="T47" fmla="*/ 2147483647 h 696"/>
                <a:gd name="T48" fmla="*/ 2147483647 w 600"/>
                <a:gd name="T49" fmla="*/ 2147483647 h 696"/>
                <a:gd name="T50" fmla="*/ 2147483647 w 600"/>
                <a:gd name="T51" fmla="*/ 2147483647 h 696"/>
                <a:gd name="T52" fmla="*/ 2147483647 w 600"/>
                <a:gd name="T53" fmla="*/ 2147483647 h 696"/>
                <a:gd name="T54" fmla="*/ 2147483647 w 600"/>
                <a:gd name="T55" fmla="*/ 2147483647 h 696"/>
                <a:gd name="T56" fmla="*/ 2147483647 w 600"/>
                <a:gd name="T57" fmla="*/ 2147483647 h 696"/>
                <a:gd name="T58" fmla="*/ 2147483647 w 600"/>
                <a:gd name="T59" fmla="*/ 2147483647 h 696"/>
                <a:gd name="T60" fmla="*/ 2147483647 w 600"/>
                <a:gd name="T61" fmla="*/ 2147483647 h 696"/>
                <a:gd name="T62" fmla="*/ 2147483647 w 600"/>
                <a:gd name="T63" fmla="*/ 2147483647 h 696"/>
                <a:gd name="T64" fmla="*/ 2147483647 w 600"/>
                <a:gd name="T65" fmla="*/ 2147483647 h 696"/>
                <a:gd name="T66" fmla="*/ 2147483647 w 600"/>
                <a:gd name="T67" fmla="*/ 2147483647 h 696"/>
                <a:gd name="T68" fmla="*/ 2147483647 w 600"/>
                <a:gd name="T69" fmla="*/ 2147483647 h 696"/>
                <a:gd name="T70" fmla="*/ 2147483647 w 600"/>
                <a:gd name="T71" fmla="*/ 2147483647 h 696"/>
                <a:gd name="T72" fmla="*/ 2147483647 w 600"/>
                <a:gd name="T73" fmla="*/ 2147483647 h 696"/>
                <a:gd name="T74" fmla="*/ 2147483647 w 600"/>
                <a:gd name="T75" fmla="*/ 2147483647 h 696"/>
                <a:gd name="T76" fmla="*/ 2147483647 w 600"/>
                <a:gd name="T77" fmla="*/ 2147483647 h 696"/>
                <a:gd name="T78" fmla="*/ 2147483647 w 600"/>
                <a:gd name="T79" fmla="*/ 2147483647 h 696"/>
                <a:gd name="T80" fmla="*/ 2147483647 w 600"/>
                <a:gd name="T81" fmla="*/ 2147483647 h 696"/>
                <a:gd name="T82" fmla="*/ 2147483647 w 600"/>
                <a:gd name="T83" fmla="*/ 2147483647 h 696"/>
                <a:gd name="T84" fmla="*/ 2147483647 w 600"/>
                <a:gd name="T85" fmla="*/ 2147483647 h 696"/>
                <a:gd name="T86" fmla="*/ 2147483647 w 600"/>
                <a:gd name="T87" fmla="*/ 2147483647 h 696"/>
                <a:gd name="T88" fmla="*/ 2147483647 w 600"/>
                <a:gd name="T89" fmla="*/ 2147483647 h 696"/>
                <a:gd name="T90" fmla="*/ 2147483647 w 600"/>
                <a:gd name="T91" fmla="*/ 2147483647 h 696"/>
                <a:gd name="T92" fmla="*/ 2147483647 w 600"/>
                <a:gd name="T93" fmla="*/ 2147483647 h 696"/>
                <a:gd name="T94" fmla="*/ 2147483647 w 600"/>
                <a:gd name="T95" fmla="*/ 2147483647 h 696"/>
                <a:gd name="T96" fmla="*/ 2147483647 w 600"/>
                <a:gd name="T97" fmla="*/ 2147483647 h 696"/>
                <a:gd name="T98" fmla="*/ 2147483647 w 600"/>
                <a:gd name="T99" fmla="*/ 2147483647 h 696"/>
                <a:gd name="T100" fmla="*/ 2147483647 w 600"/>
                <a:gd name="T101" fmla="*/ 2147483647 h 696"/>
                <a:gd name="T102" fmla="*/ 2147483647 w 600"/>
                <a:gd name="T103" fmla="*/ 2147483647 h 696"/>
                <a:gd name="T104" fmla="*/ 2147483647 w 600"/>
                <a:gd name="T105" fmla="*/ 2147483647 h 696"/>
                <a:gd name="T106" fmla="*/ 2147483647 w 600"/>
                <a:gd name="T107" fmla="*/ 2147483647 h 696"/>
                <a:gd name="T108" fmla="*/ 2147483647 w 600"/>
                <a:gd name="T109" fmla="*/ 2147483647 h 696"/>
                <a:gd name="T110" fmla="*/ 2147483647 w 600"/>
                <a:gd name="T111" fmla="*/ 2147483647 h 696"/>
                <a:gd name="T112" fmla="*/ 2147483647 w 600"/>
                <a:gd name="T113" fmla="*/ 2147483647 h 696"/>
                <a:gd name="T114" fmla="*/ 2147483647 w 600"/>
                <a:gd name="T115" fmla="*/ 2147483647 h 696"/>
                <a:gd name="T116" fmla="*/ 2147483647 w 600"/>
                <a:gd name="T117" fmla="*/ 2147483647 h 696"/>
                <a:gd name="T118" fmla="*/ 0 w 600"/>
                <a:gd name="T119" fmla="*/ 2147483647 h 696"/>
                <a:gd name="T120" fmla="*/ 2147483647 w 600"/>
                <a:gd name="T121" fmla="*/ 2147483647 h 69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00"/>
                <a:gd name="T184" fmla="*/ 0 h 696"/>
                <a:gd name="T185" fmla="*/ 600 w 600"/>
                <a:gd name="T186" fmla="*/ 696 h 69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00" h="696">
                  <a:moveTo>
                    <a:pt x="24" y="180"/>
                  </a:moveTo>
                  <a:lnTo>
                    <a:pt x="36" y="180"/>
                  </a:lnTo>
                  <a:lnTo>
                    <a:pt x="42" y="186"/>
                  </a:lnTo>
                  <a:lnTo>
                    <a:pt x="42" y="198"/>
                  </a:lnTo>
                  <a:lnTo>
                    <a:pt x="36" y="204"/>
                  </a:lnTo>
                  <a:lnTo>
                    <a:pt x="36" y="228"/>
                  </a:lnTo>
                  <a:lnTo>
                    <a:pt x="42" y="240"/>
                  </a:lnTo>
                  <a:lnTo>
                    <a:pt x="48" y="246"/>
                  </a:lnTo>
                  <a:lnTo>
                    <a:pt x="66" y="246"/>
                  </a:lnTo>
                  <a:lnTo>
                    <a:pt x="66" y="234"/>
                  </a:lnTo>
                  <a:lnTo>
                    <a:pt x="78" y="234"/>
                  </a:lnTo>
                  <a:lnTo>
                    <a:pt x="84" y="228"/>
                  </a:lnTo>
                  <a:lnTo>
                    <a:pt x="90" y="228"/>
                  </a:lnTo>
                  <a:lnTo>
                    <a:pt x="102" y="234"/>
                  </a:lnTo>
                  <a:lnTo>
                    <a:pt x="102" y="264"/>
                  </a:lnTo>
                  <a:lnTo>
                    <a:pt x="96" y="270"/>
                  </a:lnTo>
                  <a:lnTo>
                    <a:pt x="102" y="276"/>
                  </a:lnTo>
                  <a:lnTo>
                    <a:pt x="108" y="288"/>
                  </a:lnTo>
                  <a:lnTo>
                    <a:pt x="108" y="300"/>
                  </a:lnTo>
                  <a:lnTo>
                    <a:pt x="102" y="312"/>
                  </a:lnTo>
                  <a:lnTo>
                    <a:pt x="90" y="324"/>
                  </a:lnTo>
                  <a:lnTo>
                    <a:pt x="102" y="324"/>
                  </a:lnTo>
                  <a:lnTo>
                    <a:pt x="108" y="330"/>
                  </a:lnTo>
                  <a:lnTo>
                    <a:pt x="108" y="342"/>
                  </a:lnTo>
                  <a:lnTo>
                    <a:pt x="84" y="390"/>
                  </a:lnTo>
                  <a:lnTo>
                    <a:pt x="84" y="402"/>
                  </a:lnTo>
                  <a:lnTo>
                    <a:pt x="102" y="402"/>
                  </a:lnTo>
                  <a:lnTo>
                    <a:pt x="126" y="390"/>
                  </a:lnTo>
                  <a:lnTo>
                    <a:pt x="132" y="384"/>
                  </a:lnTo>
                  <a:lnTo>
                    <a:pt x="132" y="378"/>
                  </a:lnTo>
                  <a:lnTo>
                    <a:pt x="144" y="366"/>
                  </a:lnTo>
                  <a:lnTo>
                    <a:pt x="150" y="354"/>
                  </a:lnTo>
                  <a:lnTo>
                    <a:pt x="156" y="348"/>
                  </a:lnTo>
                  <a:lnTo>
                    <a:pt x="168" y="348"/>
                  </a:lnTo>
                  <a:lnTo>
                    <a:pt x="174" y="354"/>
                  </a:lnTo>
                  <a:lnTo>
                    <a:pt x="198" y="366"/>
                  </a:lnTo>
                  <a:lnTo>
                    <a:pt x="216" y="366"/>
                  </a:lnTo>
                  <a:lnTo>
                    <a:pt x="234" y="348"/>
                  </a:lnTo>
                  <a:lnTo>
                    <a:pt x="234" y="336"/>
                  </a:lnTo>
                  <a:lnTo>
                    <a:pt x="240" y="330"/>
                  </a:lnTo>
                  <a:lnTo>
                    <a:pt x="258" y="330"/>
                  </a:lnTo>
                  <a:lnTo>
                    <a:pt x="264" y="336"/>
                  </a:lnTo>
                  <a:lnTo>
                    <a:pt x="276" y="342"/>
                  </a:lnTo>
                  <a:lnTo>
                    <a:pt x="300" y="342"/>
                  </a:lnTo>
                  <a:lnTo>
                    <a:pt x="306" y="348"/>
                  </a:lnTo>
                  <a:lnTo>
                    <a:pt x="306" y="360"/>
                  </a:lnTo>
                  <a:lnTo>
                    <a:pt x="318" y="372"/>
                  </a:lnTo>
                  <a:lnTo>
                    <a:pt x="336" y="384"/>
                  </a:lnTo>
                  <a:lnTo>
                    <a:pt x="348" y="390"/>
                  </a:lnTo>
                  <a:lnTo>
                    <a:pt x="366" y="408"/>
                  </a:lnTo>
                  <a:lnTo>
                    <a:pt x="372" y="450"/>
                  </a:lnTo>
                  <a:lnTo>
                    <a:pt x="372" y="462"/>
                  </a:lnTo>
                  <a:lnTo>
                    <a:pt x="384" y="486"/>
                  </a:lnTo>
                  <a:lnTo>
                    <a:pt x="420" y="522"/>
                  </a:lnTo>
                  <a:lnTo>
                    <a:pt x="420" y="528"/>
                  </a:lnTo>
                  <a:lnTo>
                    <a:pt x="426" y="534"/>
                  </a:lnTo>
                  <a:lnTo>
                    <a:pt x="426" y="546"/>
                  </a:lnTo>
                  <a:lnTo>
                    <a:pt x="432" y="540"/>
                  </a:lnTo>
                  <a:lnTo>
                    <a:pt x="432" y="546"/>
                  </a:lnTo>
                  <a:lnTo>
                    <a:pt x="444" y="558"/>
                  </a:lnTo>
                  <a:lnTo>
                    <a:pt x="432" y="582"/>
                  </a:lnTo>
                  <a:lnTo>
                    <a:pt x="426" y="588"/>
                  </a:lnTo>
                  <a:lnTo>
                    <a:pt x="426" y="594"/>
                  </a:lnTo>
                  <a:lnTo>
                    <a:pt x="438" y="606"/>
                  </a:lnTo>
                  <a:lnTo>
                    <a:pt x="450" y="612"/>
                  </a:lnTo>
                  <a:lnTo>
                    <a:pt x="456" y="618"/>
                  </a:lnTo>
                  <a:lnTo>
                    <a:pt x="456" y="630"/>
                  </a:lnTo>
                  <a:lnTo>
                    <a:pt x="450" y="636"/>
                  </a:lnTo>
                  <a:lnTo>
                    <a:pt x="444" y="648"/>
                  </a:lnTo>
                  <a:lnTo>
                    <a:pt x="432" y="654"/>
                  </a:lnTo>
                  <a:lnTo>
                    <a:pt x="426" y="660"/>
                  </a:lnTo>
                  <a:lnTo>
                    <a:pt x="426" y="672"/>
                  </a:lnTo>
                  <a:lnTo>
                    <a:pt x="450" y="672"/>
                  </a:lnTo>
                  <a:lnTo>
                    <a:pt x="456" y="678"/>
                  </a:lnTo>
                  <a:lnTo>
                    <a:pt x="462" y="678"/>
                  </a:lnTo>
                  <a:lnTo>
                    <a:pt x="462" y="684"/>
                  </a:lnTo>
                  <a:lnTo>
                    <a:pt x="474" y="696"/>
                  </a:lnTo>
                  <a:lnTo>
                    <a:pt x="486" y="696"/>
                  </a:lnTo>
                  <a:lnTo>
                    <a:pt x="492" y="690"/>
                  </a:lnTo>
                  <a:lnTo>
                    <a:pt x="492" y="678"/>
                  </a:lnTo>
                  <a:lnTo>
                    <a:pt x="480" y="666"/>
                  </a:lnTo>
                  <a:lnTo>
                    <a:pt x="498" y="654"/>
                  </a:lnTo>
                  <a:lnTo>
                    <a:pt x="510" y="642"/>
                  </a:lnTo>
                  <a:lnTo>
                    <a:pt x="546" y="654"/>
                  </a:lnTo>
                  <a:lnTo>
                    <a:pt x="558" y="642"/>
                  </a:lnTo>
                  <a:lnTo>
                    <a:pt x="582" y="648"/>
                  </a:lnTo>
                  <a:lnTo>
                    <a:pt x="588" y="648"/>
                  </a:lnTo>
                  <a:lnTo>
                    <a:pt x="600" y="636"/>
                  </a:lnTo>
                  <a:lnTo>
                    <a:pt x="600" y="630"/>
                  </a:lnTo>
                  <a:lnTo>
                    <a:pt x="588" y="618"/>
                  </a:lnTo>
                  <a:lnTo>
                    <a:pt x="582" y="618"/>
                  </a:lnTo>
                  <a:lnTo>
                    <a:pt x="600" y="582"/>
                  </a:lnTo>
                  <a:lnTo>
                    <a:pt x="594" y="582"/>
                  </a:lnTo>
                  <a:lnTo>
                    <a:pt x="588" y="576"/>
                  </a:lnTo>
                  <a:lnTo>
                    <a:pt x="564" y="564"/>
                  </a:lnTo>
                  <a:lnTo>
                    <a:pt x="540" y="540"/>
                  </a:lnTo>
                  <a:lnTo>
                    <a:pt x="546" y="540"/>
                  </a:lnTo>
                  <a:lnTo>
                    <a:pt x="552" y="534"/>
                  </a:lnTo>
                  <a:lnTo>
                    <a:pt x="558" y="534"/>
                  </a:lnTo>
                  <a:lnTo>
                    <a:pt x="564" y="528"/>
                  </a:lnTo>
                  <a:lnTo>
                    <a:pt x="564" y="516"/>
                  </a:lnTo>
                  <a:lnTo>
                    <a:pt x="558" y="510"/>
                  </a:lnTo>
                  <a:lnTo>
                    <a:pt x="546" y="504"/>
                  </a:lnTo>
                  <a:lnTo>
                    <a:pt x="540" y="498"/>
                  </a:lnTo>
                  <a:lnTo>
                    <a:pt x="528" y="498"/>
                  </a:lnTo>
                  <a:lnTo>
                    <a:pt x="516" y="486"/>
                  </a:lnTo>
                  <a:lnTo>
                    <a:pt x="504" y="462"/>
                  </a:lnTo>
                  <a:lnTo>
                    <a:pt x="498" y="456"/>
                  </a:lnTo>
                  <a:lnTo>
                    <a:pt x="498" y="450"/>
                  </a:lnTo>
                  <a:lnTo>
                    <a:pt x="480" y="450"/>
                  </a:lnTo>
                  <a:lnTo>
                    <a:pt x="474" y="432"/>
                  </a:lnTo>
                  <a:lnTo>
                    <a:pt x="456" y="414"/>
                  </a:lnTo>
                  <a:lnTo>
                    <a:pt x="438" y="402"/>
                  </a:lnTo>
                  <a:lnTo>
                    <a:pt x="426" y="378"/>
                  </a:lnTo>
                  <a:lnTo>
                    <a:pt x="426" y="354"/>
                  </a:lnTo>
                  <a:lnTo>
                    <a:pt x="420" y="354"/>
                  </a:lnTo>
                  <a:lnTo>
                    <a:pt x="414" y="348"/>
                  </a:lnTo>
                  <a:lnTo>
                    <a:pt x="402" y="342"/>
                  </a:lnTo>
                  <a:lnTo>
                    <a:pt x="390" y="342"/>
                  </a:lnTo>
                  <a:lnTo>
                    <a:pt x="384" y="336"/>
                  </a:lnTo>
                  <a:lnTo>
                    <a:pt x="384" y="306"/>
                  </a:lnTo>
                  <a:lnTo>
                    <a:pt x="372" y="306"/>
                  </a:lnTo>
                  <a:lnTo>
                    <a:pt x="366" y="300"/>
                  </a:lnTo>
                  <a:lnTo>
                    <a:pt x="354" y="294"/>
                  </a:lnTo>
                  <a:lnTo>
                    <a:pt x="342" y="282"/>
                  </a:lnTo>
                  <a:lnTo>
                    <a:pt x="306" y="264"/>
                  </a:lnTo>
                  <a:lnTo>
                    <a:pt x="300" y="258"/>
                  </a:lnTo>
                  <a:lnTo>
                    <a:pt x="288" y="252"/>
                  </a:lnTo>
                  <a:lnTo>
                    <a:pt x="288" y="234"/>
                  </a:lnTo>
                  <a:lnTo>
                    <a:pt x="282" y="228"/>
                  </a:lnTo>
                  <a:lnTo>
                    <a:pt x="306" y="228"/>
                  </a:lnTo>
                  <a:lnTo>
                    <a:pt x="312" y="234"/>
                  </a:lnTo>
                  <a:lnTo>
                    <a:pt x="330" y="234"/>
                  </a:lnTo>
                  <a:lnTo>
                    <a:pt x="336" y="228"/>
                  </a:lnTo>
                  <a:lnTo>
                    <a:pt x="342" y="216"/>
                  </a:lnTo>
                  <a:lnTo>
                    <a:pt x="354" y="210"/>
                  </a:lnTo>
                  <a:lnTo>
                    <a:pt x="360" y="198"/>
                  </a:lnTo>
                  <a:lnTo>
                    <a:pt x="360" y="186"/>
                  </a:lnTo>
                  <a:lnTo>
                    <a:pt x="348" y="180"/>
                  </a:lnTo>
                  <a:lnTo>
                    <a:pt x="330" y="174"/>
                  </a:lnTo>
                  <a:lnTo>
                    <a:pt x="306" y="162"/>
                  </a:lnTo>
                  <a:lnTo>
                    <a:pt x="306" y="156"/>
                  </a:lnTo>
                  <a:lnTo>
                    <a:pt x="312" y="150"/>
                  </a:lnTo>
                  <a:lnTo>
                    <a:pt x="318" y="150"/>
                  </a:lnTo>
                  <a:lnTo>
                    <a:pt x="294" y="126"/>
                  </a:lnTo>
                  <a:lnTo>
                    <a:pt x="282" y="120"/>
                  </a:lnTo>
                  <a:lnTo>
                    <a:pt x="270" y="120"/>
                  </a:lnTo>
                  <a:lnTo>
                    <a:pt x="264" y="132"/>
                  </a:lnTo>
                  <a:lnTo>
                    <a:pt x="264" y="138"/>
                  </a:lnTo>
                  <a:lnTo>
                    <a:pt x="258" y="150"/>
                  </a:lnTo>
                  <a:lnTo>
                    <a:pt x="252" y="156"/>
                  </a:lnTo>
                  <a:lnTo>
                    <a:pt x="240" y="144"/>
                  </a:lnTo>
                  <a:lnTo>
                    <a:pt x="240" y="138"/>
                  </a:lnTo>
                  <a:lnTo>
                    <a:pt x="222" y="138"/>
                  </a:lnTo>
                  <a:lnTo>
                    <a:pt x="216" y="126"/>
                  </a:lnTo>
                  <a:lnTo>
                    <a:pt x="198" y="108"/>
                  </a:lnTo>
                  <a:lnTo>
                    <a:pt x="186" y="84"/>
                  </a:lnTo>
                  <a:lnTo>
                    <a:pt x="186" y="54"/>
                  </a:lnTo>
                  <a:lnTo>
                    <a:pt x="180" y="54"/>
                  </a:lnTo>
                  <a:lnTo>
                    <a:pt x="174" y="60"/>
                  </a:lnTo>
                  <a:lnTo>
                    <a:pt x="168" y="48"/>
                  </a:lnTo>
                  <a:lnTo>
                    <a:pt x="156" y="42"/>
                  </a:lnTo>
                  <a:lnTo>
                    <a:pt x="150" y="30"/>
                  </a:lnTo>
                  <a:lnTo>
                    <a:pt x="144" y="24"/>
                  </a:lnTo>
                  <a:lnTo>
                    <a:pt x="138" y="12"/>
                  </a:lnTo>
                  <a:lnTo>
                    <a:pt x="132" y="6"/>
                  </a:lnTo>
                  <a:lnTo>
                    <a:pt x="96" y="0"/>
                  </a:lnTo>
                  <a:lnTo>
                    <a:pt x="90" y="6"/>
                  </a:lnTo>
                  <a:lnTo>
                    <a:pt x="90" y="48"/>
                  </a:lnTo>
                  <a:lnTo>
                    <a:pt x="114" y="72"/>
                  </a:lnTo>
                  <a:lnTo>
                    <a:pt x="114" y="108"/>
                  </a:lnTo>
                  <a:lnTo>
                    <a:pt x="72" y="108"/>
                  </a:lnTo>
                  <a:lnTo>
                    <a:pt x="72" y="84"/>
                  </a:lnTo>
                  <a:lnTo>
                    <a:pt x="36" y="102"/>
                  </a:lnTo>
                  <a:lnTo>
                    <a:pt x="36" y="114"/>
                  </a:lnTo>
                  <a:lnTo>
                    <a:pt x="30" y="126"/>
                  </a:lnTo>
                  <a:lnTo>
                    <a:pt x="36" y="132"/>
                  </a:lnTo>
                  <a:lnTo>
                    <a:pt x="30" y="138"/>
                  </a:lnTo>
                  <a:lnTo>
                    <a:pt x="18" y="138"/>
                  </a:lnTo>
                  <a:lnTo>
                    <a:pt x="0" y="156"/>
                  </a:lnTo>
                  <a:lnTo>
                    <a:pt x="0" y="168"/>
                  </a:lnTo>
                  <a:lnTo>
                    <a:pt x="6" y="168"/>
                  </a:lnTo>
                  <a:lnTo>
                    <a:pt x="12" y="174"/>
                  </a:lnTo>
                  <a:lnTo>
                    <a:pt x="24" y="18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23" name="Cuba"/>
            <p:cNvSpPr>
              <a:spLocks noEditPoints="1"/>
            </p:cNvSpPr>
            <p:nvPr/>
          </p:nvSpPr>
          <p:spPr bwMode="gray">
            <a:xfrm>
              <a:off x="1827213" y="3619649"/>
              <a:ext cx="296862" cy="109538"/>
            </a:xfrm>
            <a:custGeom>
              <a:avLst/>
              <a:gdLst>
                <a:gd name="T0" fmla="*/ 2147483647 w 738"/>
                <a:gd name="T1" fmla="*/ 2147483647 h 270"/>
                <a:gd name="T2" fmla="*/ 2147483647 w 738"/>
                <a:gd name="T3" fmla="*/ 2147483647 h 270"/>
                <a:gd name="T4" fmla="*/ 2147483647 w 738"/>
                <a:gd name="T5" fmla="*/ 2147483647 h 270"/>
                <a:gd name="T6" fmla="*/ 2147483647 w 738"/>
                <a:gd name="T7" fmla="*/ 2147483647 h 270"/>
                <a:gd name="T8" fmla="*/ 2147483647 w 738"/>
                <a:gd name="T9" fmla="*/ 2147483647 h 270"/>
                <a:gd name="T10" fmla="*/ 2147483647 w 738"/>
                <a:gd name="T11" fmla="*/ 2147483647 h 270"/>
                <a:gd name="T12" fmla="*/ 2147483647 w 738"/>
                <a:gd name="T13" fmla="*/ 2147483647 h 270"/>
                <a:gd name="T14" fmla="*/ 2147483647 w 738"/>
                <a:gd name="T15" fmla="*/ 2147483647 h 270"/>
                <a:gd name="T16" fmla="*/ 2147483647 w 738"/>
                <a:gd name="T17" fmla="*/ 2147483647 h 270"/>
                <a:gd name="T18" fmla="*/ 2147483647 w 738"/>
                <a:gd name="T19" fmla="*/ 2147483647 h 270"/>
                <a:gd name="T20" fmla="*/ 2147483647 w 738"/>
                <a:gd name="T21" fmla="*/ 2147483647 h 270"/>
                <a:gd name="T22" fmla="*/ 2147483647 w 738"/>
                <a:gd name="T23" fmla="*/ 2147483647 h 270"/>
                <a:gd name="T24" fmla="*/ 2147483647 w 738"/>
                <a:gd name="T25" fmla="*/ 2147483647 h 270"/>
                <a:gd name="T26" fmla="*/ 2147483647 w 738"/>
                <a:gd name="T27" fmla="*/ 2147483647 h 270"/>
                <a:gd name="T28" fmla="*/ 2147483647 w 738"/>
                <a:gd name="T29" fmla="*/ 2147483647 h 270"/>
                <a:gd name="T30" fmla="*/ 2147483647 w 738"/>
                <a:gd name="T31" fmla="*/ 2147483647 h 270"/>
                <a:gd name="T32" fmla="*/ 2147483647 w 738"/>
                <a:gd name="T33" fmla="*/ 2147483647 h 270"/>
                <a:gd name="T34" fmla="*/ 2147483647 w 738"/>
                <a:gd name="T35" fmla="*/ 2147483647 h 270"/>
                <a:gd name="T36" fmla="*/ 2147483647 w 738"/>
                <a:gd name="T37" fmla="*/ 0 h 270"/>
                <a:gd name="T38" fmla="*/ 2147483647 w 738"/>
                <a:gd name="T39" fmla="*/ 2147483647 h 270"/>
                <a:gd name="T40" fmla="*/ 2147483647 w 738"/>
                <a:gd name="T41" fmla="*/ 2147483647 h 270"/>
                <a:gd name="T42" fmla="*/ 2147483647 w 738"/>
                <a:gd name="T43" fmla="*/ 2147483647 h 270"/>
                <a:gd name="T44" fmla="*/ 2147483647 w 738"/>
                <a:gd name="T45" fmla="*/ 2147483647 h 270"/>
                <a:gd name="T46" fmla="*/ 2147483647 w 738"/>
                <a:gd name="T47" fmla="*/ 2147483647 h 270"/>
                <a:gd name="T48" fmla="*/ 2147483647 w 738"/>
                <a:gd name="T49" fmla="*/ 2147483647 h 270"/>
                <a:gd name="T50" fmla="*/ 2147483647 w 738"/>
                <a:gd name="T51" fmla="*/ 2147483647 h 270"/>
                <a:gd name="T52" fmla="*/ 2147483647 w 738"/>
                <a:gd name="T53" fmla="*/ 2147483647 h 270"/>
                <a:gd name="T54" fmla="*/ 2147483647 w 738"/>
                <a:gd name="T55" fmla="*/ 2147483647 h 270"/>
                <a:gd name="T56" fmla="*/ 2147483647 w 738"/>
                <a:gd name="T57" fmla="*/ 2147483647 h 270"/>
                <a:gd name="T58" fmla="*/ 2147483647 w 738"/>
                <a:gd name="T59" fmla="*/ 2147483647 h 270"/>
                <a:gd name="T60" fmla="*/ 2147483647 w 738"/>
                <a:gd name="T61" fmla="*/ 2147483647 h 270"/>
                <a:gd name="T62" fmla="*/ 2147483647 w 738"/>
                <a:gd name="T63" fmla="*/ 2147483647 h 270"/>
                <a:gd name="T64" fmla="*/ 2147483647 w 738"/>
                <a:gd name="T65" fmla="*/ 2147483647 h 270"/>
                <a:gd name="T66" fmla="*/ 2147483647 w 738"/>
                <a:gd name="T67" fmla="*/ 2147483647 h 270"/>
                <a:gd name="T68" fmla="*/ 2147483647 w 738"/>
                <a:gd name="T69" fmla="*/ 2147483647 h 270"/>
                <a:gd name="T70" fmla="*/ 2147483647 w 738"/>
                <a:gd name="T71" fmla="*/ 2147483647 h 270"/>
                <a:gd name="T72" fmla="*/ 2147483647 w 738"/>
                <a:gd name="T73" fmla="*/ 2147483647 h 270"/>
                <a:gd name="T74" fmla="*/ 2147483647 w 738"/>
                <a:gd name="T75" fmla="*/ 2147483647 h 270"/>
                <a:gd name="T76" fmla="*/ 2147483647 w 738"/>
                <a:gd name="T77" fmla="*/ 2147483647 h 270"/>
                <a:gd name="T78" fmla="*/ 2147483647 w 738"/>
                <a:gd name="T79" fmla="*/ 2147483647 h 270"/>
                <a:gd name="T80" fmla="*/ 2147483647 w 738"/>
                <a:gd name="T81" fmla="*/ 2147483647 h 270"/>
                <a:gd name="T82" fmla="*/ 2147483647 w 738"/>
                <a:gd name="T83" fmla="*/ 2147483647 h 270"/>
                <a:gd name="T84" fmla="*/ 2147483647 w 738"/>
                <a:gd name="T85" fmla="*/ 2147483647 h 270"/>
                <a:gd name="T86" fmla="*/ 2147483647 w 738"/>
                <a:gd name="T87" fmla="*/ 2147483647 h 270"/>
                <a:gd name="T88" fmla="*/ 2147483647 w 738"/>
                <a:gd name="T89" fmla="*/ 2147483647 h 270"/>
                <a:gd name="T90" fmla="*/ 2147483647 w 738"/>
                <a:gd name="T91" fmla="*/ 2147483647 h 270"/>
                <a:gd name="T92" fmla="*/ 2147483647 w 738"/>
                <a:gd name="T93" fmla="*/ 2147483647 h 270"/>
                <a:gd name="T94" fmla="*/ 2147483647 w 738"/>
                <a:gd name="T95" fmla="*/ 2147483647 h 270"/>
                <a:gd name="T96" fmla="*/ 2147483647 w 738"/>
                <a:gd name="T97" fmla="*/ 2147483647 h 270"/>
                <a:gd name="T98" fmla="*/ 2147483647 w 738"/>
                <a:gd name="T99" fmla="*/ 2147483647 h 270"/>
                <a:gd name="T100" fmla="*/ 2147483647 w 738"/>
                <a:gd name="T101" fmla="*/ 2147483647 h 270"/>
                <a:gd name="T102" fmla="*/ 2147483647 w 738"/>
                <a:gd name="T103" fmla="*/ 2147483647 h 270"/>
                <a:gd name="T104" fmla="*/ 2147483647 w 738"/>
                <a:gd name="T105" fmla="*/ 2147483647 h 270"/>
                <a:gd name="T106" fmla="*/ 2147483647 w 738"/>
                <a:gd name="T107" fmla="*/ 2147483647 h 270"/>
                <a:gd name="T108" fmla="*/ 2147483647 w 738"/>
                <a:gd name="T109" fmla="*/ 2147483647 h 270"/>
                <a:gd name="T110" fmla="*/ 2147483647 w 738"/>
                <a:gd name="T111" fmla="*/ 2147483647 h 270"/>
                <a:gd name="T112" fmla="*/ 2147483647 w 738"/>
                <a:gd name="T113" fmla="*/ 2147483647 h 270"/>
                <a:gd name="T114" fmla="*/ 2147483647 w 738"/>
                <a:gd name="T115" fmla="*/ 2147483647 h 2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38"/>
                <a:gd name="T175" fmla="*/ 0 h 270"/>
                <a:gd name="T176" fmla="*/ 738 w 738"/>
                <a:gd name="T177" fmla="*/ 270 h 2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38" h="270">
                  <a:moveTo>
                    <a:pt x="708" y="228"/>
                  </a:moveTo>
                  <a:lnTo>
                    <a:pt x="690" y="222"/>
                  </a:lnTo>
                  <a:lnTo>
                    <a:pt x="666" y="222"/>
                  </a:lnTo>
                  <a:lnTo>
                    <a:pt x="666" y="204"/>
                  </a:lnTo>
                  <a:lnTo>
                    <a:pt x="660" y="198"/>
                  </a:lnTo>
                  <a:lnTo>
                    <a:pt x="648" y="192"/>
                  </a:lnTo>
                  <a:lnTo>
                    <a:pt x="600" y="192"/>
                  </a:lnTo>
                  <a:lnTo>
                    <a:pt x="624" y="168"/>
                  </a:lnTo>
                  <a:lnTo>
                    <a:pt x="612" y="168"/>
                  </a:lnTo>
                  <a:lnTo>
                    <a:pt x="600" y="162"/>
                  </a:lnTo>
                  <a:lnTo>
                    <a:pt x="558" y="162"/>
                  </a:lnTo>
                  <a:lnTo>
                    <a:pt x="534" y="150"/>
                  </a:lnTo>
                  <a:lnTo>
                    <a:pt x="528" y="144"/>
                  </a:lnTo>
                  <a:lnTo>
                    <a:pt x="522" y="144"/>
                  </a:lnTo>
                  <a:lnTo>
                    <a:pt x="528" y="138"/>
                  </a:lnTo>
                  <a:lnTo>
                    <a:pt x="528" y="132"/>
                  </a:lnTo>
                  <a:lnTo>
                    <a:pt x="534" y="126"/>
                  </a:lnTo>
                  <a:lnTo>
                    <a:pt x="534" y="120"/>
                  </a:lnTo>
                  <a:lnTo>
                    <a:pt x="522" y="120"/>
                  </a:lnTo>
                  <a:lnTo>
                    <a:pt x="510" y="114"/>
                  </a:lnTo>
                  <a:lnTo>
                    <a:pt x="504" y="114"/>
                  </a:lnTo>
                  <a:lnTo>
                    <a:pt x="474" y="84"/>
                  </a:lnTo>
                  <a:lnTo>
                    <a:pt x="462" y="78"/>
                  </a:lnTo>
                  <a:lnTo>
                    <a:pt x="450" y="66"/>
                  </a:lnTo>
                  <a:lnTo>
                    <a:pt x="432" y="66"/>
                  </a:lnTo>
                  <a:lnTo>
                    <a:pt x="432" y="84"/>
                  </a:lnTo>
                  <a:lnTo>
                    <a:pt x="444" y="96"/>
                  </a:lnTo>
                  <a:lnTo>
                    <a:pt x="450" y="96"/>
                  </a:lnTo>
                  <a:lnTo>
                    <a:pt x="378" y="60"/>
                  </a:lnTo>
                  <a:lnTo>
                    <a:pt x="372" y="54"/>
                  </a:lnTo>
                  <a:lnTo>
                    <a:pt x="360" y="48"/>
                  </a:lnTo>
                  <a:lnTo>
                    <a:pt x="354" y="36"/>
                  </a:lnTo>
                  <a:lnTo>
                    <a:pt x="342" y="30"/>
                  </a:lnTo>
                  <a:lnTo>
                    <a:pt x="330" y="18"/>
                  </a:lnTo>
                  <a:lnTo>
                    <a:pt x="270" y="18"/>
                  </a:lnTo>
                  <a:lnTo>
                    <a:pt x="258" y="12"/>
                  </a:lnTo>
                  <a:lnTo>
                    <a:pt x="228" y="6"/>
                  </a:lnTo>
                  <a:lnTo>
                    <a:pt x="174" y="0"/>
                  </a:lnTo>
                  <a:lnTo>
                    <a:pt x="126" y="6"/>
                  </a:lnTo>
                  <a:lnTo>
                    <a:pt x="96" y="18"/>
                  </a:lnTo>
                  <a:lnTo>
                    <a:pt x="72" y="42"/>
                  </a:lnTo>
                  <a:lnTo>
                    <a:pt x="60" y="48"/>
                  </a:lnTo>
                  <a:lnTo>
                    <a:pt x="42" y="60"/>
                  </a:lnTo>
                  <a:lnTo>
                    <a:pt x="24" y="66"/>
                  </a:lnTo>
                  <a:lnTo>
                    <a:pt x="12" y="72"/>
                  </a:lnTo>
                  <a:lnTo>
                    <a:pt x="6" y="78"/>
                  </a:lnTo>
                  <a:lnTo>
                    <a:pt x="0" y="78"/>
                  </a:lnTo>
                  <a:lnTo>
                    <a:pt x="72" y="72"/>
                  </a:lnTo>
                  <a:lnTo>
                    <a:pt x="72" y="60"/>
                  </a:lnTo>
                  <a:lnTo>
                    <a:pt x="150" y="54"/>
                  </a:lnTo>
                  <a:lnTo>
                    <a:pt x="174" y="42"/>
                  </a:lnTo>
                  <a:lnTo>
                    <a:pt x="198" y="42"/>
                  </a:lnTo>
                  <a:lnTo>
                    <a:pt x="222" y="54"/>
                  </a:lnTo>
                  <a:lnTo>
                    <a:pt x="222" y="60"/>
                  </a:lnTo>
                  <a:lnTo>
                    <a:pt x="216" y="60"/>
                  </a:lnTo>
                  <a:lnTo>
                    <a:pt x="210" y="66"/>
                  </a:lnTo>
                  <a:lnTo>
                    <a:pt x="198" y="66"/>
                  </a:lnTo>
                  <a:lnTo>
                    <a:pt x="192" y="72"/>
                  </a:lnTo>
                  <a:lnTo>
                    <a:pt x="186" y="72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84"/>
                  </a:lnTo>
                  <a:lnTo>
                    <a:pt x="228" y="90"/>
                  </a:lnTo>
                  <a:lnTo>
                    <a:pt x="246" y="96"/>
                  </a:lnTo>
                  <a:lnTo>
                    <a:pt x="258" y="102"/>
                  </a:lnTo>
                  <a:lnTo>
                    <a:pt x="276" y="102"/>
                  </a:lnTo>
                  <a:lnTo>
                    <a:pt x="282" y="96"/>
                  </a:lnTo>
                  <a:lnTo>
                    <a:pt x="282" y="90"/>
                  </a:lnTo>
                  <a:lnTo>
                    <a:pt x="294" y="96"/>
                  </a:lnTo>
                  <a:lnTo>
                    <a:pt x="300" y="102"/>
                  </a:lnTo>
                  <a:lnTo>
                    <a:pt x="318" y="114"/>
                  </a:lnTo>
                  <a:lnTo>
                    <a:pt x="342" y="126"/>
                  </a:lnTo>
                  <a:lnTo>
                    <a:pt x="372" y="126"/>
                  </a:lnTo>
                  <a:lnTo>
                    <a:pt x="390" y="120"/>
                  </a:lnTo>
                  <a:lnTo>
                    <a:pt x="402" y="120"/>
                  </a:lnTo>
                  <a:lnTo>
                    <a:pt x="390" y="144"/>
                  </a:lnTo>
                  <a:lnTo>
                    <a:pt x="450" y="168"/>
                  </a:lnTo>
                  <a:lnTo>
                    <a:pt x="474" y="204"/>
                  </a:lnTo>
                  <a:lnTo>
                    <a:pt x="480" y="210"/>
                  </a:lnTo>
                  <a:lnTo>
                    <a:pt x="492" y="216"/>
                  </a:lnTo>
                  <a:lnTo>
                    <a:pt x="498" y="222"/>
                  </a:lnTo>
                  <a:lnTo>
                    <a:pt x="498" y="228"/>
                  </a:lnTo>
                  <a:lnTo>
                    <a:pt x="474" y="252"/>
                  </a:lnTo>
                  <a:lnTo>
                    <a:pt x="474" y="258"/>
                  </a:lnTo>
                  <a:lnTo>
                    <a:pt x="480" y="264"/>
                  </a:lnTo>
                  <a:lnTo>
                    <a:pt x="492" y="258"/>
                  </a:lnTo>
                  <a:lnTo>
                    <a:pt x="504" y="258"/>
                  </a:lnTo>
                  <a:lnTo>
                    <a:pt x="528" y="246"/>
                  </a:lnTo>
                  <a:lnTo>
                    <a:pt x="558" y="246"/>
                  </a:lnTo>
                  <a:lnTo>
                    <a:pt x="558" y="252"/>
                  </a:lnTo>
                  <a:lnTo>
                    <a:pt x="552" y="252"/>
                  </a:lnTo>
                  <a:lnTo>
                    <a:pt x="546" y="258"/>
                  </a:lnTo>
                  <a:lnTo>
                    <a:pt x="546" y="264"/>
                  </a:lnTo>
                  <a:lnTo>
                    <a:pt x="558" y="264"/>
                  </a:lnTo>
                  <a:lnTo>
                    <a:pt x="564" y="270"/>
                  </a:lnTo>
                  <a:lnTo>
                    <a:pt x="612" y="270"/>
                  </a:lnTo>
                  <a:lnTo>
                    <a:pt x="636" y="264"/>
                  </a:lnTo>
                  <a:lnTo>
                    <a:pt x="684" y="258"/>
                  </a:lnTo>
                  <a:lnTo>
                    <a:pt x="720" y="252"/>
                  </a:lnTo>
                  <a:lnTo>
                    <a:pt x="738" y="246"/>
                  </a:lnTo>
                  <a:lnTo>
                    <a:pt x="738" y="240"/>
                  </a:lnTo>
                  <a:lnTo>
                    <a:pt x="732" y="234"/>
                  </a:lnTo>
                  <a:lnTo>
                    <a:pt x="720" y="228"/>
                  </a:lnTo>
                  <a:lnTo>
                    <a:pt x="708" y="228"/>
                  </a:lnTo>
                  <a:close/>
                  <a:moveTo>
                    <a:pt x="114" y="126"/>
                  </a:moveTo>
                  <a:lnTo>
                    <a:pt x="114" y="132"/>
                  </a:lnTo>
                  <a:lnTo>
                    <a:pt x="120" y="138"/>
                  </a:lnTo>
                  <a:lnTo>
                    <a:pt x="132" y="144"/>
                  </a:lnTo>
                  <a:lnTo>
                    <a:pt x="144" y="138"/>
                  </a:lnTo>
                  <a:lnTo>
                    <a:pt x="150" y="138"/>
                  </a:lnTo>
                  <a:lnTo>
                    <a:pt x="156" y="126"/>
                  </a:lnTo>
                  <a:lnTo>
                    <a:pt x="156" y="120"/>
                  </a:lnTo>
                  <a:lnTo>
                    <a:pt x="150" y="114"/>
                  </a:lnTo>
                  <a:lnTo>
                    <a:pt x="138" y="114"/>
                  </a:lnTo>
                  <a:lnTo>
                    <a:pt x="126" y="120"/>
                  </a:lnTo>
                  <a:lnTo>
                    <a:pt x="120" y="120"/>
                  </a:lnTo>
                  <a:lnTo>
                    <a:pt x="114" y="12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24" name="Colombia"/>
            <p:cNvSpPr>
              <a:spLocks/>
            </p:cNvSpPr>
            <p:nvPr/>
          </p:nvSpPr>
          <p:spPr bwMode="gray">
            <a:xfrm>
              <a:off x="1938338" y="3968899"/>
              <a:ext cx="349250" cy="541338"/>
            </a:xfrm>
            <a:custGeom>
              <a:avLst/>
              <a:gdLst>
                <a:gd name="T0" fmla="*/ 2147483647 w 870"/>
                <a:gd name="T1" fmla="*/ 2147483647 h 1344"/>
                <a:gd name="T2" fmla="*/ 2147483647 w 870"/>
                <a:gd name="T3" fmla="*/ 2147483647 h 1344"/>
                <a:gd name="T4" fmla="*/ 2147483647 w 870"/>
                <a:gd name="T5" fmla="*/ 2147483647 h 1344"/>
                <a:gd name="T6" fmla="*/ 2147483647 w 870"/>
                <a:gd name="T7" fmla="*/ 2147483647 h 1344"/>
                <a:gd name="T8" fmla="*/ 2147483647 w 870"/>
                <a:gd name="T9" fmla="*/ 2147483647 h 1344"/>
                <a:gd name="T10" fmla="*/ 2147483647 w 870"/>
                <a:gd name="T11" fmla="*/ 2147483647 h 1344"/>
                <a:gd name="T12" fmla="*/ 2147483647 w 870"/>
                <a:gd name="T13" fmla="*/ 2147483647 h 1344"/>
                <a:gd name="T14" fmla="*/ 2147483647 w 870"/>
                <a:gd name="T15" fmla="*/ 2147483647 h 1344"/>
                <a:gd name="T16" fmla="*/ 2147483647 w 870"/>
                <a:gd name="T17" fmla="*/ 2147483647 h 1344"/>
                <a:gd name="T18" fmla="*/ 2147483647 w 870"/>
                <a:gd name="T19" fmla="*/ 2147483647 h 1344"/>
                <a:gd name="T20" fmla="*/ 2147483647 w 870"/>
                <a:gd name="T21" fmla="*/ 2147483647 h 1344"/>
                <a:gd name="T22" fmla="*/ 2147483647 w 870"/>
                <a:gd name="T23" fmla="*/ 2147483647 h 1344"/>
                <a:gd name="T24" fmla="*/ 2147483647 w 870"/>
                <a:gd name="T25" fmla="*/ 2147483647 h 1344"/>
                <a:gd name="T26" fmla="*/ 2147483647 w 870"/>
                <a:gd name="T27" fmla="*/ 2147483647 h 1344"/>
                <a:gd name="T28" fmla="*/ 2147483647 w 870"/>
                <a:gd name="T29" fmla="*/ 2147483647 h 1344"/>
                <a:gd name="T30" fmla="*/ 2147483647 w 870"/>
                <a:gd name="T31" fmla="*/ 2147483647 h 1344"/>
                <a:gd name="T32" fmla="*/ 2147483647 w 870"/>
                <a:gd name="T33" fmla="*/ 2147483647 h 1344"/>
                <a:gd name="T34" fmla="*/ 2147483647 w 870"/>
                <a:gd name="T35" fmla="*/ 2147483647 h 1344"/>
                <a:gd name="T36" fmla="*/ 2147483647 w 870"/>
                <a:gd name="T37" fmla="*/ 2147483647 h 1344"/>
                <a:gd name="T38" fmla="*/ 2147483647 w 870"/>
                <a:gd name="T39" fmla="*/ 2147483647 h 1344"/>
                <a:gd name="T40" fmla="*/ 2147483647 w 870"/>
                <a:gd name="T41" fmla="*/ 2147483647 h 1344"/>
                <a:gd name="T42" fmla="*/ 2147483647 w 870"/>
                <a:gd name="T43" fmla="*/ 2147483647 h 1344"/>
                <a:gd name="T44" fmla="*/ 2147483647 w 870"/>
                <a:gd name="T45" fmla="*/ 2147483647 h 1344"/>
                <a:gd name="T46" fmla="*/ 2147483647 w 870"/>
                <a:gd name="T47" fmla="*/ 2147483647 h 1344"/>
                <a:gd name="T48" fmla="*/ 2147483647 w 870"/>
                <a:gd name="T49" fmla="*/ 2147483647 h 1344"/>
                <a:gd name="T50" fmla="*/ 2147483647 w 870"/>
                <a:gd name="T51" fmla="*/ 2147483647 h 1344"/>
                <a:gd name="T52" fmla="*/ 2147483647 w 870"/>
                <a:gd name="T53" fmla="*/ 2147483647 h 1344"/>
                <a:gd name="T54" fmla="*/ 2147483647 w 870"/>
                <a:gd name="T55" fmla="*/ 2147483647 h 1344"/>
                <a:gd name="T56" fmla="*/ 2147483647 w 870"/>
                <a:gd name="T57" fmla="*/ 2147483647 h 1344"/>
                <a:gd name="T58" fmla="*/ 2147483647 w 870"/>
                <a:gd name="T59" fmla="*/ 2147483647 h 1344"/>
                <a:gd name="T60" fmla="*/ 2147483647 w 870"/>
                <a:gd name="T61" fmla="*/ 2147483647 h 1344"/>
                <a:gd name="T62" fmla="*/ 2147483647 w 870"/>
                <a:gd name="T63" fmla="*/ 2147483647 h 1344"/>
                <a:gd name="T64" fmla="*/ 2147483647 w 870"/>
                <a:gd name="T65" fmla="*/ 2147483647 h 1344"/>
                <a:gd name="T66" fmla="*/ 2147483647 w 870"/>
                <a:gd name="T67" fmla="*/ 2147483647 h 1344"/>
                <a:gd name="T68" fmla="*/ 2147483647 w 870"/>
                <a:gd name="T69" fmla="*/ 2147483647 h 1344"/>
                <a:gd name="T70" fmla="*/ 2147483647 w 870"/>
                <a:gd name="T71" fmla="*/ 2147483647 h 1344"/>
                <a:gd name="T72" fmla="*/ 2147483647 w 870"/>
                <a:gd name="T73" fmla="*/ 0 h 1344"/>
                <a:gd name="T74" fmla="*/ 2147483647 w 870"/>
                <a:gd name="T75" fmla="*/ 2147483647 h 1344"/>
                <a:gd name="T76" fmla="*/ 2147483647 w 870"/>
                <a:gd name="T77" fmla="*/ 2147483647 h 1344"/>
                <a:gd name="T78" fmla="*/ 2147483647 w 870"/>
                <a:gd name="T79" fmla="*/ 2147483647 h 1344"/>
                <a:gd name="T80" fmla="*/ 2147483647 w 870"/>
                <a:gd name="T81" fmla="*/ 2147483647 h 1344"/>
                <a:gd name="T82" fmla="*/ 2147483647 w 870"/>
                <a:gd name="T83" fmla="*/ 2147483647 h 1344"/>
                <a:gd name="T84" fmla="*/ 2147483647 w 870"/>
                <a:gd name="T85" fmla="*/ 2147483647 h 1344"/>
                <a:gd name="T86" fmla="*/ 2147483647 w 870"/>
                <a:gd name="T87" fmla="*/ 2147483647 h 1344"/>
                <a:gd name="T88" fmla="*/ 2147483647 w 870"/>
                <a:gd name="T89" fmla="*/ 2147483647 h 1344"/>
                <a:gd name="T90" fmla="*/ 2147483647 w 870"/>
                <a:gd name="T91" fmla="*/ 2147483647 h 1344"/>
                <a:gd name="T92" fmla="*/ 2147483647 w 870"/>
                <a:gd name="T93" fmla="*/ 2147483647 h 1344"/>
                <a:gd name="T94" fmla="*/ 2147483647 w 870"/>
                <a:gd name="T95" fmla="*/ 2147483647 h 1344"/>
                <a:gd name="T96" fmla="*/ 2147483647 w 870"/>
                <a:gd name="T97" fmla="*/ 2147483647 h 1344"/>
                <a:gd name="T98" fmla="*/ 2147483647 w 870"/>
                <a:gd name="T99" fmla="*/ 2147483647 h 1344"/>
                <a:gd name="T100" fmla="*/ 2147483647 w 870"/>
                <a:gd name="T101" fmla="*/ 2147483647 h 1344"/>
                <a:gd name="T102" fmla="*/ 2147483647 w 870"/>
                <a:gd name="T103" fmla="*/ 2147483647 h 1344"/>
                <a:gd name="T104" fmla="*/ 2147483647 w 870"/>
                <a:gd name="T105" fmla="*/ 2147483647 h 1344"/>
                <a:gd name="T106" fmla="*/ 2147483647 w 870"/>
                <a:gd name="T107" fmla="*/ 2147483647 h 13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870"/>
                <a:gd name="T163" fmla="*/ 0 h 1344"/>
                <a:gd name="T164" fmla="*/ 870 w 870"/>
                <a:gd name="T165" fmla="*/ 1344 h 13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870" h="1344">
                  <a:moveTo>
                    <a:pt x="36" y="912"/>
                  </a:moveTo>
                  <a:lnTo>
                    <a:pt x="60" y="924"/>
                  </a:lnTo>
                  <a:lnTo>
                    <a:pt x="66" y="936"/>
                  </a:lnTo>
                  <a:lnTo>
                    <a:pt x="84" y="936"/>
                  </a:lnTo>
                  <a:lnTo>
                    <a:pt x="96" y="942"/>
                  </a:lnTo>
                  <a:lnTo>
                    <a:pt x="102" y="948"/>
                  </a:lnTo>
                  <a:lnTo>
                    <a:pt x="108" y="960"/>
                  </a:lnTo>
                  <a:lnTo>
                    <a:pt x="108" y="966"/>
                  </a:lnTo>
                  <a:lnTo>
                    <a:pt x="114" y="972"/>
                  </a:lnTo>
                  <a:lnTo>
                    <a:pt x="126" y="978"/>
                  </a:lnTo>
                  <a:lnTo>
                    <a:pt x="138" y="978"/>
                  </a:lnTo>
                  <a:lnTo>
                    <a:pt x="144" y="972"/>
                  </a:lnTo>
                  <a:lnTo>
                    <a:pt x="156" y="978"/>
                  </a:lnTo>
                  <a:lnTo>
                    <a:pt x="162" y="984"/>
                  </a:lnTo>
                  <a:lnTo>
                    <a:pt x="186" y="984"/>
                  </a:lnTo>
                  <a:lnTo>
                    <a:pt x="186" y="972"/>
                  </a:lnTo>
                  <a:lnTo>
                    <a:pt x="192" y="966"/>
                  </a:lnTo>
                  <a:lnTo>
                    <a:pt x="198" y="966"/>
                  </a:lnTo>
                  <a:lnTo>
                    <a:pt x="210" y="972"/>
                  </a:lnTo>
                  <a:lnTo>
                    <a:pt x="210" y="978"/>
                  </a:lnTo>
                  <a:lnTo>
                    <a:pt x="216" y="984"/>
                  </a:lnTo>
                  <a:lnTo>
                    <a:pt x="216" y="990"/>
                  </a:lnTo>
                  <a:lnTo>
                    <a:pt x="228" y="1002"/>
                  </a:lnTo>
                  <a:lnTo>
                    <a:pt x="264" y="1002"/>
                  </a:lnTo>
                  <a:lnTo>
                    <a:pt x="276" y="1008"/>
                  </a:lnTo>
                  <a:lnTo>
                    <a:pt x="282" y="1014"/>
                  </a:lnTo>
                  <a:lnTo>
                    <a:pt x="294" y="1020"/>
                  </a:lnTo>
                  <a:lnTo>
                    <a:pt x="312" y="1038"/>
                  </a:lnTo>
                  <a:lnTo>
                    <a:pt x="324" y="1044"/>
                  </a:lnTo>
                  <a:lnTo>
                    <a:pt x="330" y="1050"/>
                  </a:lnTo>
                  <a:lnTo>
                    <a:pt x="342" y="1086"/>
                  </a:lnTo>
                  <a:lnTo>
                    <a:pt x="360" y="1086"/>
                  </a:lnTo>
                  <a:lnTo>
                    <a:pt x="372" y="1104"/>
                  </a:lnTo>
                  <a:lnTo>
                    <a:pt x="384" y="1104"/>
                  </a:lnTo>
                  <a:lnTo>
                    <a:pt x="390" y="1110"/>
                  </a:lnTo>
                  <a:lnTo>
                    <a:pt x="390" y="1134"/>
                  </a:lnTo>
                  <a:lnTo>
                    <a:pt x="396" y="1140"/>
                  </a:lnTo>
                  <a:lnTo>
                    <a:pt x="396" y="1146"/>
                  </a:lnTo>
                  <a:lnTo>
                    <a:pt x="408" y="1146"/>
                  </a:lnTo>
                  <a:lnTo>
                    <a:pt x="420" y="1152"/>
                  </a:lnTo>
                  <a:lnTo>
                    <a:pt x="426" y="1158"/>
                  </a:lnTo>
                  <a:lnTo>
                    <a:pt x="426" y="1164"/>
                  </a:lnTo>
                  <a:lnTo>
                    <a:pt x="420" y="1170"/>
                  </a:lnTo>
                  <a:lnTo>
                    <a:pt x="420" y="1194"/>
                  </a:lnTo>
                  <a:lnTo>
                    <a:pt x="432" y="1200"/>
                  </a:lnTo>
                  <a:lnTo>
                    <a:pt x="456" y="1206"/>
                  </a:lnTo>
                  <a:lnTo>
                    <a:pt x="492" y="1206"/>
                  </a:lnTo>
                  <a:lnTo>
                    <a:pt x="492" y="1194"/>
                  </a:lnTo>
                  <a:lnTo>
                    <a:pt x="504" y="1182"/>
                  </a:lnTo>
                  <a:lnTo>
                    <a:pt x="528" y="1182"/>
                  </a:lnTo>
                  <a:lnTo>
                    <a:pt x="534" y="1188"/>
                  </a:lnTo>
                  <a:lnTo>
                    <a:pt x="540" y="1188"/>
                  </a:lnTo>
                  <a:lnTo>
                    <a:pt x="546" y="1194"/>
                  </a:lnTo>
                  <a:lnTo>
                    <a:pt x="558" y="1194"/>
                  </a:lnTo>
                  <a:lnTo>
                    <a:pt x="570" y="1188"/>
                  </a:lnTo>
                  <a:lnTo>
                    <a:pt x="576" y="1182"/>
                  </a:lnTo>
                  <a:lnTo>
                    <a:pt x="588" y="1182"/>
                  </a:lnTo>
                  <a:lnTo>
                    <a:pt x="588" y="1188"/>
                  </a:lnTo>
                  <a:lnTo>
                    <a:pt x="594" y="1200"/>
                  </a:lnTo>
                  <a:lnTo>
                    <a:pt x="600" y="1206"/>
                  </a:lnTo>
                  <a:lnTo>
                    <a:pt x="624" y="1206"/>
                  </a:lnTo>
                  <a:lnTo>
                    <a:pt x="636" y="1212"/>
                  </a:lnTo>
                  <a:lnTo>
                    <a:pt x="642" y="1218"/>
                  </a:lnTo>
                  <a:lnTo>
                    <a:pt x="642" y="1236"/>
                  </a:lnTo>
                  <a:lnTo>
                    <a:pt x="636" y="1248"/>
                  </a:lnTo>
                  <a:lnTo>
                    <a:pt x="630" y="1254"/>
                  </a:lnTo>
                  <a:lnTo>
                    <a:pt x="624" y="1254"/>
                  </a:lnTo>
                  <a:lnTo>
                    <a:pt x="618" y="1260"/>
                  </a:lnTo>
                  <a:lnTo>
                    <a:pt x="618" y="1266"/>
                  </a:lnTo>
                  <a:lnTo>
                    <a:pt x="606" y="1290"/>
                  </a:lnTo>
                  <a:lnTo>
                    <a:pt x="606" y="1308"/>
                  </a:lnTo>
                  <a:lnTo>
                    <a:pt x="612" y="1314"/>
                  </a:lnTo>
                  <a:lnTo>
                    <a:pt x="630" y="1314"/>
                  </a:lnTo>
                  <a:lnTo>
                    <a:pt x="642" y="1332"/>
                  </a:lnTo>
                  <a:lnTo>
                    <a:pt x="660" y="1344"/>
                  </a:lnTo>
                  <a:lnTo>
                    <a:pt x="660" y="1308"/>
                  </a:lnTo>
                  <a:lnTo>
                    <a:pt x="666" y="1236"/>
                  </a:lnTo>
                  <a:lnTo>
                    <a:pt x="684" y="1188"/>
                  </a:lnTo>
                  <a:lnTo>
                    <a:pt x="678" y="1140"/>
                  </a:lnTo>
                  <a:lnTo>
                    <a:pt x="690" y="1128"/>
                  </a:lnTo>
                  <a:lnTo>
                    <a:pt x="696" y="1116"/>
                  </a:lnTo>
                  <a:lnTo>
                    <a:pt x="696" y="1104"/>
                  </a:lnTo>
                  <a:lnTo>
                    <a:pt x="690" y="1092"/>
                  </a:lnTo>
                  <a:lnTo>
                    <a:pt x="678" y="1080"/>
                  </a:lnTo>
                  <a:lnTo>
                    <a:pt x="678" y="1074"/>
                  </a:lnTo>
                  <a:lnTo>
                    <a:pt x="672" y="1068"/>
                  </a:lnTo>
                  <a:lnTo>
                    <a:pt x="672" y="1044"/>
                  </a:lnTo>
                  <a:lnTo>
                    <a:pt x="666" y="1038"/>
                  </a:lnTo>
                  <a:lnTo>
                    <a:pt x="654" y="1032"/>
                  </a:lnTo>
                  <a:lnTo>
                    <a:pt x="642" y="1020"/>
                  </a:lnTo>
                  <a:lnTo>
                    <a:pt x="636" y="1020"/>
                  </a:lnTo>
                  <a:lnTo>
                    <a:pt x="642" y="954"/>
                  </a:lnTo>
                  <a:lnTo>
                    <a:pt x="672" y="948"/>
                  </a:lnTo>
                  <a:lnTo>
                    <a:pt x="678" y="954"/>
                  </a:lnTo>
                  <a:lnTo>
                    <a:pt x="708" y="954"/>
                  </a:lnTo>
                  <a:lnTo>
                    <a:pt x="714" y="948"/>
                  </a:lnTo>
                  <a:lnTo>
                    <a:pt x="714" y="942"/>
                  </a:lnTo>
                  <a:lnTo>
                    <a:pt x="708" y="936"/>
                  </a:lnTo>
                  <a:lnTo>
                    <a:pt x="708" y="930"/>
                  </a:lnTo>
                  <a:lnTo>
                    <a:pt x="696" y="918"/>
                  </a:lnTo>
                  <a:lnTo>
                    <a:pt x="684" y="924"/>
                  </a:lnTo>
                  <a:lnTo>
                    <a:pt x="660" y="912"/>
                  </a:lnTo>
                  <a:lnTo>
                    <a:pt x="660" y="900"/>
                  </a:lnTo>
                  <a:lnTo>
                    <a:pt x="654" y="888"/>
                  </a:lnTo>
                  <a:lnTo>
                    <a:pt x="654" y="876"/>
                  </a:lnTo>
                  <a:lnTo>
                    <a:pt x="660" y="864"/>
                  </a:lnTo>
                  <a:lnTo>
                    <a:pt x="666" y="858"/>
                  </a:lnTo>
                  <a:lnTo>
                    <a:pt x="684" y="858"/>
                  </a:lnTo>
                  <a:lnTo>
                    <a:pt x="696" y="870"/>
                  </a:lnTo>
                  <a:lnTo>
                    <a:pt x="762" y="864"/>
                  </a:lnTo>
                  <a:lnTo>
                    <a:pt x="762" y="846"/>
                  </a:lnTo>
                  <a:lnTo>
                    <a:pt x="768" y="840"/>
                  </a:lnTo>
                  <a:lnTo>
                    <a:pt x="774" y="840"/>
                  </a:lnTo>
                  <a:lnTo>
                    <a:pt x="798" y="864"/>
                  </a:lnTo>
                  <a:lnTo>
                    <a:pt x="828" y="834"/>
                  </a:lnTo>
                  <a:lnTo>
                    <a:pt x="834" y="834"/>
                  </a:lnTo>
                  <a:lnTo>
                    <a:pt x="834" y="846"/>
                  </a:lnTo>
                  <a:lnTo>
                    <a:pt x="840" y="852"/>
                  </a:lnTo>
                  <a:lnTo>
                    <a:pt x="840" y="864"/>
                  </a:lnTo>
                  <a:lnTo>
                    <a:pt x="846" y="876"/>
                  </a:lnTo>
                  <a:lnTo>
                    <a:pt x="846" y="906"/>
                  </a:lnTo>
                  <a:lnTo>
                    <a:pt x="870" y="906"/>
                  </a:lnTo>
                  <a:lnTo>
                    <a:pt x="864" y="900"/>
                  </a:lnTo>
                  <a:lnTo>
                    <a:pt x="864" y="882"/>
                  </a:lnTo>
                  <a:lnTo>
                    <a:pt x="858" y="870"/>
                  </a:lnTo>
                  <a:lnTo>
                    <a:pt x="858" y="852"/>
                  </a:lnTo>
                  <a:lnTo>
                    <a:pt x="852" y="846"/>
                  </a:lnTo>
                  <a:lnTo>
                    <a:pt x="852" y="828"/>
                  </a:lnTo>
                  <a:lnTo>
                    <a:pt x="846" y="822"/>
                  </a:lnTo>
                  <a:lnTo>
                    <a:pt x="846" y="798"/>
                  </a:lnTo>
                  <a:lnTo>
                    <a:pt x="834" y="798"/>
                  </a:lnTo>
                  <a:lnTo>
                    <a:pt x="822" y="786"/>
                  </a:lnTo>
                  <a:lnTo>
                    <a:pt x="798" y="774"/>
                  </a:lnTo>
                  <a:lnTo>
                    <a:pt x="804" y="774"/>
                  </a:lnTo>
                  <a:lnTo>
                    <a:pt x="834" y="744"/>
                  </a:lnTo>
                  <a:lnTo>
                    <a:pt x="840" y="732"/>
                  </a:lnTo>
                  <a:lnTo>
                    <a:pt x="840" y="726"/>
                  </a:lnTo>
                  <a:lnTo>
                    <a:pt x="834" y="714"/>
                  </a:lnTo>
                  <a:lnTo>
                    <a:pt x="822" y="708"/>
                  </a:lnTo>
                  <a:lnTo>
                    <a:pt x="816" y="696"/>
                  </a:lnTo>
                  <a:lnTo>
                    <a:pt x="816" y="672"/>
                  </a:lnTo>
                  <a:lnTo>
                    <a:pt x="804" y="672"/>
                  </a:lnTo>
                  <a:lnTo>
                    <a:pt x="798" y="666"/>
                  </a:lnTo>
                  <a:lnTo>
                    <a:pt x="798" y="654"/>
                  </a:lnTo>
                  <a:lnTo>
                    <a:pt x="804" y="642"/>
                  </a:lnTo>
                  <a:lnTo>
                    <a:pt x="804" y="612"/>
                  </a:lnTo>
                  <a:lnTo>
                    <a:pt x="798" y="600"/>
                  </a:lnTo>
                  <a:lnTo>
                    <a:pt x="798" y="576"/>
                  </a:lnTo>
                  <a:lnTo>
                    <a:pt x="810" y="564"/>
                  </a:lnTo>
                  <a:lnTo>
                    <a:pt x="816" y="564"/>
                  </a:lnTo>
                  <a:lnTo>
                    <a:pt x="822" y="558"/>
                  </a:lnTo>
                  <a:lnTo>
                    <a:pt x="822" y="534"/>
                  </a:lnTo>
                  <a:lnTo>
                    <a:pt x="840" y="516"/>
                  </a:lnTo>
                  <a:lnTo>
                    <a:pt x="840" y="504"/>
                  </a:lnTo>
                  <a:lnTo>
                    <a:pt x="834" y="498"/>
                  </a:lnTo>
                  <a:lnTo>
                    <a:pt x="816" y="498"/>
                  </a:lnTo>
                  <a:lnTo>
                    <a:pt x="804" y="504"/>
                  </a:lnTo>
                  <a:lnTo>
                    <a:pt x="798" y="510"/>
                  </a:lnTo>
                  <a:lnTo>
                    <a:pt x="774" y="504"/>
                  </a:lnTo>
                  <a:lnTo>
                    <a:pt x="768" y="510"/>
                  </a:lnTo>
                  <a:lnTo>
                    <a:pt x="744" y="510"/>
                  </a:lnTo>
                  <a:lnTo>
                    <a:pt x="738" y="504"/>
                  </a:lnTo>
                  <a:lnTo>
                    <a:pt x="720" y="504"/>
                  </a:lnTo>
                  <a:lnTo>
                    <a:pt x="720" y="510"/>
                  </a:lnTo>
                  <a:lnTo>
                    <a:pt x="696" y="510"/>
                  </a:lnTo>
                  <a:lnTo>
                    <a:pt x="672" y="486"/>
                  </a:lnTo>
                  <a:lnTo>
                    <a:pt x="666" y="468"/>
                  </a:lnTo>
                  <a:lnTo>
                    <a:pt x="660" y="456"/>
                  </a:lnTo>
                  <a:lnTo>
                    <a:pt x="654" y="450"/>
                  </a:lnTo>
                  <a:lnTo>
                    <a:pt x="654" y="444"/>
                  </a:lnTo>
                  <a:lnTo>
                    <a:pt x="630" y="444"/>
                  </a:lnTo>
                  <a:lnTo>
                    <a:pt x="618" y="438"/>
                  </a:lnTo>
                  <a:lnTo>
                    <a:pt x="612" y="432"/>
                  </a:lnTo>
                  <a:lnTo>
                    <a:pt x="600" y="432"/>
                  </a:lnTo>
                  <a:lnTo>
                    <a:pt x="600" y="438"/>
                  </a:lnTo>
                  <a:lnTo>
                    <a:pt x="594" y="444"/>
                  </a:lnTo>
                  <a:lnTo>
                    <a:pt x="582" y="444"/>
                  </a:lnTo>
                  <a:lnTo>
                    <a:pt x="570" y="438"/>
                  </a:lnTo>
                  <a:lnTo>
                    <a:pt x="564" y="438"/>
                  </a:lnTo>
                  <a:lnTo>
                    <a:pt x="552" y="432"/>
                  </a:lnTo>
                  <a:lnTo>
                    <a:pt x="540" y="432"/>
                  </a:lnTo>
                  <a:lnTo>
                    <a:pt x="534" y="438"/>
                  </a:lnTo>
                  <a:lnTo>
                    <a:pt x="510" y="438"/>
                  </a:lnTo>
                  <a:lnTo>
                    <a:pt x="504" y="432"/>
                  </a:lnTo>
                  <a:lnTo>
                    <a:pt x="498" y="420"/>
                  </a:lnTo>
                  <a:lnTo>
                    <a:pt x="498" y="408"/>
                  </a:lnTo>
                  <a:lnTo>
                    <a:pt x="486" y="408"/>
                  </a:lnTo>
                  <a:lnTo>
                    <a:pt x="486" y="366"/>
                  </a:lnTo>
                  <a:lnTo>
                    <a:pt x="498" y="342"/>
                  </a:lnTo>
                  <a:lnTo>
                    <a:pt x="498" y="330"/>
                  </a:lnTo>
                  <a:lnTo>
                    <a:pt x="492" y="324"/>
                  </a:lnTo>
                  <a:lnTo>
                    <a:pt x="480" y="318"/>
                  </a:lnTo>
                  <a:lnTo>
                    <a:pt x="474" y="312"/>
                  </a:lnTo>
                  <a:lnTo>
                    <a:pt x="474" y="276"/>
                  </a:lnTo>
                  <a:lnTo>
                    <a:pt x="468" y="264"/>
                  </a:lnTo>
                  <a:lnTo>
                    <a:pt x="456" y="252"/>
                  </a:lnTo>
                  <a:lnTo>
                    <a:pt x="450" y="252"/>
                  </a:lnTo>
                  <a:lnTo>
                    <a:pt x="438" y="264"/>
                  </a:lnTo>
                  <a:lnTo>
                    <a:pt x="438" y="270"/>
                  </a:lnTo>
                  <a:lnTo>
                    <a:pt x="432" y="264"/>
                  </a:lnTo>
                  <a:lnTo>
                    <a:pt x="432" y="252"/>
                  </a:lnTo>
                  <a:lnTo>
                    <a:pt x="438" y="240"/>
                  </a:lnTo>
                  <a:lnTo>
                    <a:pt x="462" y="216"/>
                  </a:lnTo>
                  <a:lnTo>
                    <a:pt x="462" y="192"/>
                  </a:lnTo>
                  <a:lnTo>
                    <a:pt x="468" y="186"/>
                  </a:lnTo>
                  <a:lnTo>
                    <a:pt x="468" y="168"/>
                  </a:lnTo>
                  <a:lnTo>
                    <a:pt x="480" y="132"/>
                  </a:lnTo>
                  <a:lnTo>
                    <a:pt x="504" y="108"/>
                  </a:lnTo>
                  <a:lnTo>
                    <a:pt x="522" y="102"/>
                  </a:lnTo>
                  <a:lnTo>
                    <a:pt x="534" y="90"/>
                  </a:lnTo>
                  <a:lnTo>
                    <a:pt x="540" y="78"/>
                  </a:lnTo>
                  <a:lnTo>
                    <a:pt x="540" y="72"/>
                  </a:lnTo>
                  <a:lnTo>
                    <a:pt x="546" y="66"/>
                  </a:lnTo>
                  <a:lnTo>
                    <a:pt x="558" y="66"/>
                  </a:lnTo>
                  <a:lnTo>
                    <a:pt x="564" y="60"/>
                  </a:lnTo>
                  <a:lnTo>
                    <a:pt x="570" y="60"/>
                  </a:lnTo>
                  <a:lnTo>
                    <a:pt x="576" y="54"/>
                  </a:lnTo>
                  <a:lnTo>
                    <a:pt x="582" y="54"/>
                  </a:lnTo>
                  <a:lnTo>
                    <a:pt x="600" y="36"/>
                  </a:lnTo>
                  <a:lnTo>
                    <a:pt x="600" y="12"/>
                  </a:lnTo>
                  <a:lnTo>
                    <a:pt x="594" y="6"/>
                  </a:lnTo>
                  <a:lnTo>
                    <a:pt x="582" y="0"/>
                  </a:lnTo>
                  <a:lnTo>
                    <a:pt x="570" y="6"/>
                  </a:lnTo>
                  <a:lnTo>
                    <a:pt x="546" y="6"/>
                  </a:lnTo>
                  <a:lnTo>
                    <a:pt x="540" y="12"/>
                  </a:lnTo>
                  <a:lnTo>
                    <a:pt x="534" y="12"/>
                  </a:lnTo>
                  <a:lnTo>
                    <a:pt x="522" y="24"/>
                  </a:lnTo>
                  <a:lnTo>
                    <a:pt x="522" y="36"/>
                  </a:lnTo>
                  <a:lnTo>
                    <a:pt x="516" y="48"/>
                  </a:lnTo>
                  <a:lnTo>
                    <a:pt x="504" y="60"/>
                  </a:lnTo>
                  <a:lnTo>
                    <a:pt x="492" y="60"/>
                  </a:lnTo>
                  <a:lnTo>
                    <a:pt x="480" y="54"/>
                  </a:lnTo>
                  <a:lnTo>
                    <a:pt x="474" y="54"/>
                  </a:lnTo>
                  <a:lnTo>
                    <a:pt x="444" y="84"/>
                  </a:lnTo>
                  <a:lnTo>
                    <a:pt x="444" y="90"/>
                  </a:lnTo>
                  <a:lnTo>
                    <a:pt x="408" y="102"/>
                  </a:lnTo>
                  <a:lnTo>
                    <a:pt x="402" y="96"/>
                  </a:lnTo>
                  <a:lnTo>
                    <a:pt x="390" y="90"/>
                  </a:lnTo>
                  <a:lnTo>
                    <a:pt x="384" y="90"/>
                  </a:lnTo>
                  <a:lnTo>
                    <a:pt x="378" y="102"/>
                  </a:lnTo>
                  <a:lnTo>
                    <a:pt x="378" y="120"/>
                  </a:lnTo>
                  <a:lnTo>
                    <a:pt x="372" y="132"/>
                  </a:lnTo>
                  <a:lnTo>
                    <a:pt x="366" y="138"/>
                  </a:lnTo>
                  <a:lnTo>
                    <a:pt x="354" y="138"/>
                  </a:lnTo>
                  <a:lnTo>
                    <a:pt x="354" y="132"/>
                  </a:lnTo>
                  <a:lnTo>
                    <a:pt x="360" y="126"/>
                  </a:lnTo>
                  <a:lnTo>
                    <a:pt x="354" y="120"/>
                  </a:lnTo>
                  <a:lnTo>
                    <a:pt x="342" y="120"/>
                  </a:lnTo>
                  <a:lnTo>
                    <a:pt x="330" y="126"/>
                  </a:lnTo>
                  <a:lnTo>
                    <a:pt x="318" y="126"/>
                  </a:lnTo>
                  <a:lnTo>
                    <a:pt x="312" y="132"/>
                  </a:lnTo>
                  <a:lnTo>
                    <a:pt x="306" y="132"/>
                  </a:lnTo>
                  <a:lnTo>
                    <a:pt x="300" y="144"/>
                  </a:lnTo>
                  <a:lnTo>
                    <a:pt x="288" y="150"/>
                  </a:lnTo>
                  <a:lnTo>
                    <a:pt x="282" y="162"/>
                  </a:lnTo>
                  <a:lnTo>
                    <a:pt x="276" y="168"/>
                  </a:lnTo>
                  <a:lnTo>
                    <a:pt x="276" y="186"/>
                  </a:lnTo>
                  <a:lnTo>
                    <a:pt x="282" y="192"/>
                  </a:lnTo>
                  <a:lnTo>
                    <a:pt x="264" y="222"/>
                  </a:lnTo>
                  <a:lnTo>
                    <a:pt x="276" y="246"/>
                  </a:lnTo>
                  <a:lnTo>
                    <a:pt x="252" y="246"/>
                  </a:lnTo>
                  <a:lnTo>
                    <a:pt x="240" y="252"/>
                  </a:lnTo>
                  <a:lnTo>
                    <a:pt x="228" y="264"/>
                  </a:lnTo>
                  <a:lnTo>
                    <a:pt x="228" y="276"/>
                  </a:lnTo>
                  <a:lnTo>
                    <a:pt x="222" y="288"/>
                  </a:lnTo>
                  <a:lnTo>
                    <a:pt x="216" y="294"/>
                  </a:lnTo>
                  <a:lnTo>
                    <a:pt x="204" y="294"/>
                  </a:lnTo>
                  <a:lnTo>
                    <a:pt x="198" y="300"/>
                  </a:lnTo>
                  <a:lnTo>
                    <a:pt x="192" y="300"/>
                  </a:lnTo>
                  <a:lnTo>
                    <a:pt x="174" y="306"/>
                  </a:lnTo>
                  <a:lnTo>
                    <a:pt x="186" y="330"/>
                  </a:lnTo>
                  <a:lnTo>
                    <a:pt x="186" y="366"/>
                  </a:lnTo>
                  <a:lnTo>
                    <a:pt x="168" y="366"/>
                  </a:lnTo>
                  <a:lnTo>
                    <a:pt x="168" y="360"/>
                  </a:lnTo>
                  <a:lnTo>
                    <a:pt x="174" y="354"/>
                  </a:lnTo>
                  <a:lnTo>
                    <a:pt x="174" y="342"/>
                  </a:lnTo>
                  <a:lnTo>
                    <a:pt x="144" y="312"/>
                  </a:lnTo>
                  <a:lnTo>
                    <a:pt x="138" y="312"/>
                  </a:lnTo>
                  <a:lnTo>
                    <a:pt x="132" y="318"/>
                  </a:lnTo>
                  <a:lnTo>
                    <a:pt x="132" y="336"/>
                  </a:lnTo>
                  <a:lnTo>
                    <a:pt x="138" y="348"/>
                  </a:lnTo>
                  <a:lnTo>
                    <a:pt x="150" y="354"/>
                  </a:lnTo>
                  <a:lnTo>
                    <a:pt x="150" y="366"/>
                  </a:lnTo>
                  <a:lnTo>
                    <a:pt x="138" y="390"/>
                  </a:lnTo>
                  <a:lnTo>
                    <a:pt x="132" y="396"/>
                  </a:lnTo>
                  <a:lnTo>
                    <a:pt x="120" y="390"/>
                  </a:lnTo>
                  <a:lnTo>
                    <a:pt x="114" y="384"/>
                  </a:lnTo>
                  <a:lnTo>
                    <a:pt x="102" y="414"/>
                  </a:lnTo>
                  <a:lnTo>
                    <a:pt x="114" y="438"/>
                  </a:lnTo>
                  <a:lnTo>
                    <a:pt x="114" y="450"/>
                  </a:lnTo>
                  <a:lnTo>
                    <a:pt x="126" y="462"/>
                  </a:lnTo>
                  <a:lnTo>
                    <a:pt x="132" y="474"/>
                  </a:lnTo>
                  <a:lnTo>
                    <a:pt x="132" y="480"/>
                  </a:lnTo>
                  <a:lnTo>
                    <a:pt x="120" y="492"/>
                  </a:lnTo>
                  <a:lnTo>
                    <a:pt x="114" y="492"/>
                  </a:lnTo>
                  <a:lnTo>
                    <a:pt x="132" y="516"/>
                  </a:lnTo>
                  <a:lnTo>
                    <a:pt x="138" y="552"/>
                  </a:lnTo>
                  <a:lnTo>
                    <a:pt x="114" y="558"/>
                  </a:lnTo>
                  <a:lnTo>
                    <a:pt x="132" y="576"/>
                  </a:lnTo>
                  <a:lnTo>
                    <a:pt x="132" y="636"/>
                  </a:lnTo>
                  <a:lnTo>
                    <a:pt x="120" y="642"/>
                  </a:lnTo>
                  <a:lnTo>
                    <a:pt x="114" y="654"/>
                  </a:lnTo>
                  <a:lnTo>
                    <a:pt x="114" y="678"/>
                  </a:lnTo>
                  <a:lnTo>
                    <a:pt x="138" y="702"/>
                  </a:lnTo>
                  <a:lnTo>
                    <a:pt x="138" y="720"/>
                  </a:lnTo>
                  <a:lnTo>
                    <a:pt x="132" y="732"/>
                  </a:lnTo>
                  <a:lnTo>
                    <a:pt x="120" y="738"/>
                  </a:lnTo>
                  <a:lnTo>
                    <a:pt x="114" y="750"/>
                  </a:lnTo>
                  <a:lnTo>
                    <a:pt x="102" y="756"/>
                  </a:lnTo>
                  <a:lnTo>
                    <a:pt x="96" y="762"/>
                  </a:lnTo>
                  <a:lnTo>
                    <a:pt x="114" y="774"/>
                  </a:lnTo>
                  <a:lnTo>
                    <a:pt x="84" y="798"/>
                  </a:lnTo>
                  <a:lnTo>
                    <a:pt x="66" y="798"/>
                  </a:lnTo>
                  <a:lnTo>
                    <a:pt x="54" y="804"/>
                  </a:lnTo>
                  <a:lnTo>
                    <a:pt x="36" y="810"/>
                  </a:lnTo>
                  <a:lnTo>
                    <a:pt x="30" y="822"/>
                  </a:lnTo>
                  <a:lnTo>
                    <a:pt x="30" y="846"/>
                  </a:lnTo>
                  <a:lnTo>
                    <a:pt x="36" y="852"/>
                  </a:lnTo>
                  <a:lnTo>
                    <a:pt x="36" y="858"/>
                  </a:lnTo>
                  <a:lnTo>
                    <a:pt x="6" y="858"/>
                  </a:lnTo>
                  <a:lnTo>
                    <a:pt x="0" y="864"/>
                  </a:lnTo>
                  <a:lnTo>
                    <a:pt x="0" y="876"/>
                  </a:lnTo>
                  <a:lnTo>
                    <a:pt x="6" y="888"/>
                  </a:lnTo>
                  <a:lnTo>
                    <a:pt x="18" y="894"/>
                  </a:lnTo>
                  <a:lnTo>
                    <a:pt x="24" y="906"/>
                  </a:lnTo>
                  <a:lnTo>
                    <a:pt x="36" y="9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25" name="Kenya"/>
            <p:cNvSpPr>
              <a:spLocks/>
            </p:cNvSpPr>
            <p:nvPr/>
          </p:nvSpPr>
          <p:spPr bwMode="gray">
            <a:xfrm>
              <a:off x="5180013" y="4221312"/>
              <a:ext cx="225425" cy="306387"/>
            </a:xfrm>
            <a:custGeom>
              <a:avLst/>
              <a:gdLst>
                <a:gd name="T0" fmla="*/ 2147483647 w 564"/>
                <a:gd name="T1" fmla="*/ 2147483647 h 762"/>
                <a:gd name="T2" fmla="*/ 2147483647 w 564"/>
                <a:gd name="T3" fmla="*/ 2147483647 h 762"/>
                <a:gd name="T4" fmla="*/ 2147483647 w 564"/>
                <a:gd name="T5" fmla="*/ 2147483647 h 762"/>
                <a:gd name="T6" fmla="*/ 2147483647 w 564"/>
                <a:gd name="T7" fmla="*/ 2147483647 h 762"/>
                <a:gd name="T8" fmla="*/ 2147483647 w 564"/>
                <a:gd name="T9" fmla="*/ 2147483647 h 762"/>
                <a:gd name="T10" fmla="*/ 2147483647 w 564"/>
                <a:gd name="T11" fmla="*/ 2147483647 h 762"/>
                <a:gd name="T12" fmla="*/ 2147483647 w 564"/>
                <a:gd name="T13" fmla="*/ 2147483647 h 762"/>
                <a:gd name="T14" fmla="*/ 2147483647 w 564"/>
                <a:gd name="T15" fmla="*/ 2147483647 h 762"/>
                <a:gd name="T16" fmla="*/ 2147483647 w 564"/>
                <a:gd name="T17" fmla="*/ 2147483647 h 762"/>
                <a:gd name="T18" fmla="*/ 2147483647 w 564"/>
                <a:gd name="T19" fmla="*/ 2147483647 h 762"/>
                <a:gd name="T20" fmla="*/ 2147483647 w 564"/>
                <a:gd name="T21" fmla="*/ 2147483647 h 762"/>
                <a:gd name="T22" fmla="*/ 2147483647 w 564"/>
                <a:gd name="T23" fmla="*/ 2147483647 h 762"/>
                <a:gd name="T24" fmla="*/ 2147483647 w 564"/>
                <a:gd name="T25" fmla="*/ 0 h 762"/>
                <a:gd name="T26" fmla="*/ 2147483647 w 564"/>
                <a:gd name="T27" fmla="*/ 2147483647 h 762"/>
                <a:gd name="T28" fmla="*/ 2147483647 w 564"/>
                <a:gd name="T29" fmla="*/ 2147483647 h 762"/>
                <a:gd name="T30" fmla="*/ 2147483647 w 564"/>
                <a:gd name="T31" fmla="*/ 2147483647 h 762"/>
                <a:gd name="T32" fmla="*/ 2147483647 w 564"/>
                <a:gd name="T33" fmla="*/ 2147483647 h 762"/>
                <a:gd name="T34" fmla="*/ 2147483647 w 564"/>
                <a:gd name="T35" fmla="*/ 2147483647 h 762"/>
                <a:gd name="T36" fmla="*/ 2147483647 w 564"/>
                <a:gd name="T37" fmla="*/ 2147483647 h 762"/>
                <a:gd name="T38" fmla="*/ 2147483647 w 564"/>
                <a:gd name="T39" fmla="*/ 2147483647 h 762"/>
                <a:gd name="T40" fmla="*/ 2147483647 w 564"/>
                <a:gd name="T41" fmla="*/ 2147483647 h 762"/>
                <a:gd name="T42" fmla="*/ 2147483647 w 564"/>
                <a:gd name="T43" fmla="*/ 2147483647 h 762"/>
                <a:gd name="T44" fmla="*/ 2147483647 w 564"/>
                <a:gd name="T45" fmla="*/ 2147483647 h 762"/>
                <a:gd name="T46" fmla="*/ 2147483647 w 564"/>
                <a:gd name="T47" fmla="*/ 2147483647 h 762"/>
                <a:gd name="T48" fmla="*/ 2147483647 w 564"/>
                <a:gd name="T49" fmla="*/ 2147483647 h 762"/>
                <a:gd name="T50" fmla="*/ 2147483647 w 564"/>
                <a:gd name="T51" fmla="*/ 2147483647 h 762"/>
                <a:gd name="T52" fmla="*/ 2147483647 w 564"/>
                <a:gd name="T53" fmla="*/ 2147483647 h 762"/>
                <a:gd name="T54" fmla="*/ 2147483647 w 564"/>
                <a:gd name="T55" fmla="*/ 2147483647 h 762"/>
                <a:gd name="T56" fmla="*/ 2147483647 w 564"/>
                <a:gd name="T57" fmla="*/ 2147483647 h 762"/>
                <a:gd name="T58" fmla="*/ 0 w 564"/>
                <a:gd name="T59" fmla="*/ 2147483647 h 762"/>
                <a:gd name="T60" fmla="*/ 2147483647 w 564"/>
                <a:gd name="T61" fmla="*/ 2147483647 h 762"/>
                <a:gd name="T62" fmla="*/ 2147483647 w 564"/>
                <a:gd name="T63" fmla="*/ 2147483647 h 762"/>
                <a:gd name="T64" fmla="*/ 2147483647 w 564"/>
                <a:gd name="T65" fmla="*/ 2147483647 h 762"/>
                <a:gd name="T66" fmla="*/ 2147483647 w 564"/>
                <a:gd name="T67" fmla="*/ 2147483647 h 762"/>
                <a:gd name="T68" fmla="*/ 2147483647 w 564"/>
                <a:gd name="T69" fmla="*/ 2147483647 h 762"/>
                <a:gd name="T70" fmla="*/ 0 w 564"/>
                <a:gd name="T71" fmla="*/ 2147483647 h 762"/>
                <a:gd name="T72" fmla="*/ 2147483647 w 564"/>
                <a:gd name="T73" fmla="*/ 2147483647 h 762"/>
                <a:gd name="T74" fmla="*/ 2147483647 w 564"/>
                <a:gd name="T75" fmla="*/ 2147483647 h 762"/>
                <a:gd name="T76" fmla="*/ 2147483647 w 564"/>
                <a:gd name="T77" fmla="*/ 2147483647 h 762"/>
                <a:gd name="T78" fmla="*/ 2147483647 w 564"/>
                <a:gd name="T79" fmla="*/ 2147483647 h 762"/>
                <a:gd name="T80" fmla="*/ 2147483647 w 564"/>
                <a:gd name="T81" fmla="*/ 2147483647 h 762"/>
                <a:gd name="T82" fmla="*/ 2147483647 w 564"/>
                <a:gd name="T83" fmla="*/ 2147483647 h 762"/>
                <a:gd name="T84" fmla="*/ 2147483647 w 564"/>
                <a:gd name="T85" fmla="*/ 2147483647 h 762"/>
                <a:gd name="T86" fmla="*/ 2147483647 w 564"/>
                <a:gd name="T87" fmla="*/ 2147483647 h 762"/>
                <a:gd name="T88" fmla="*/ 2147483647 w 564"/>
                <a:gd name="T89" fmla="*/ 2147483647 h 762"/>
                <a:gd name="T90" fmla="*/ 2147483647 w 564"/>
                <a:gd name="T91" fmla="*/ 2147483647 h 762"/>
                <a:gd name="T92" fmla="*/ 2147483647 w 564"/>
                <a:gd name="T93" fmla="*/ 2147483647 h 762"/>
                <a:gd name="T94" fmla="*/ 2147483647 w 564"/>
                <a:gd name="T95" fmla="*/ 2147483647 h 762"/>
                <a:gd name="T96" fmla="*/ 2147483647 w 564"/>
                <a:gd name="T97" fmla="*/ 2147483647 h 762"/>
                <a:gd name="T98" fmla="*/ 2147483647 w 564"/>
                <a:gd name="T99" fmla="*/ 2147483647 h 762"/>
                <a:gd name="T100" fmla="*/ 2147483647 w 564"/>
                <a:gd name="T101" fmla="*/ 2147483647 h 76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64"/>
                <a:gd name="T154" fmla="*/ 0 h 762"/>
                <a:gd name="T155" fmla="*/ 564 w 564"/>
                <a:gd name="T156" fmla="*/ 762 h 76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64" h="762">
                  <a:moveTo>
                    <a:pt x="498" y="150"/>
                  </a:moveTo>
                  <a:lnTo>
                    <a:pt x="540" y="108"/>
                  </a:lnTo>
                  <a:lnTo>
                    <a:pt x="558" y="72"/>
                  </a:lnTo>
                  <a:lnTo>
                    <a:pt x="564" y="66"/>
                  </a:lnTo>
                  <a:lnTo>
                    <a:pt x="564" y="60"/>
                  </a:lnTo>
                  <a:lnTo>
                    <a:pt x="540" y="54"/>
                  </a:lnTo>
                  <a:lnTo>
                    <a:pt x="534" y="60"/>
                  </a:lnTo>
                  <a:lnTo>
                    <a:pt x="504" y="60"/>
                  </a:lnTo>
                  <a:lnTo>
                    <a:pt x="480" y="30"/>
                  </a:lnTo>
                  <a:lnTo>
                    <a:pt x="462" y="48"/>
                  </a:lnTo>
                  <a:lnTo>
                    <a:pt x="456" y="48"/>
                  </a:lnTo>
                  <a:lnTo>
                    <a:pt x="450" y="54"/>
                  </a:lnTo>
                  <a:lnTo>
                    <a:pt x="438" y="60"/>
                  </a:lnTo>
                  <a:lnTo>
                    <a:pt x="426" y="60"/>
                  </a:lnTo>
                  <a:lnTo>
                    <a:pt x="414" y="72"/>
                  </a:lnTo>
                  <a:lnTo>
                    <a:pt x="414" y="84"/>
                  </a:lnTo>
                  <a:lnTo>
                    <a:pt x="390" y="102"/>
                  </a:lnTo>
                  <a:lnTo>
                    <a:pt x="378" y="96"/>
                  </a:lnTo>
                  <a:lnTo>
                    <a:pt x="372" y="96"/>
                  </a:lnTo>
                  <a:lnTo>
                    <a:pt x="360" y="90"/>
                  </a:lnTo>
                  <a:lnTo>
                    <a:pt x="330" y="90"/>
                  </a:lnTo>
                  <a:lnTo>
                    <a:pt x="318" y="84"/>
                  </a:lnTo>
                  <a:lnTo>
                    <a:pt x="288" y="84"/>
                  </a:lnTo>
                  <a:lnTo>
                    <a:pt x="210" y="24"/>
                  </a:lnTo>
                  <a:lnTo>
                    <a:pt x="138" y="18"/>
                  </a:lnTo>
                  <a:lnTo>
                    <a:pt x="132" y="0"/>
                  </a:lnTo>
                  <a:lnTo>
                    <a:pt x="108" y="12"/>
                  </a:lnTo>
                  <a:lnTo>
                    <a:pt x="18" y="12"/>
                  </a:lnTo>
                  <a:lnTo>
                    <a:pt x="0" y="42"/>
                  </a:lnTo>
                  <a:lnTo>
                    <a:pt x="6" y="48"/>
                  </a:lnTo>
                  <a:lnTo>
                    <a:pt x="12" y="60"/>
                  </a:lnTo>
                  <a:lnTo>
                    <a:pt x="12" y="84"/>
                  </a:lnTo>
                  <a:lnTo>
                    <a:pt x="18" y="84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30" y="84"/>
                  </a:lnTo>
                  <a:lnTo>
                    <a:pt x="30" y="96"/>
                  </a:lnTo>
                  <a:lnTo>
                    <a:pt x="24" y="102"/>
                  </a:lnTo>
                  <a:lnTo>
                    <a:pt x="24" y="108"/>
                  </a:lnTo>
                  <a:lnTo>
                    <a:pt x="42" y="126"/>
                  </a:lnTo>
                  <a:lnTo>
                    <a:pt x="36" y="132"/>
                  </a:lnTo>
                  <a:lnTo>
                    <a:pt x="72" y="174"/>
                  </a:lnTo>
                  <a:lnTo>
                    <a:pt x="66" y="180"/>
                  </a:lnTo>
                  <a:lnTo>
                    <a:pt x="60" y="180"/>
                  </a:lnTo>
                  <a:lnTo>
                    <a:pt x="54" y="186"/>
                  </a:lnTo>
                  <a:lnTo>
                    <a:pt x="54" y="192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8" y="234"/>
                  </a:lnTo>
                  <a:lnTo>
                    <a:pt x="78" y="246"/>
                  </a:lnTo>
                  <a:lnTo>
                    <a:pt x="66" y="258"/>
                  </a:lnTo>
                  <a:lnTo>
                    <a:pt x="60" y="282"/>
                  </a:lnTo>
                  <a:lnTo>
                    <a:pt x="42" y="282"/>
                  </a:lnTo>
                  <a:lnTo>
                    <a:pt x="36" y="288"/>
                  </a:lnTo>
                  <a:lnTo>
                    <a:pt x="36" y="312"/>
                  </a:lnTo>
                  <a:lnTo>
                    <a:pt x="18" y="324"/>
                  </a:lnTo>
                  <a:lnTo>
                    <a:pt x="12" y="342"/>
                  </a:lnTo>
                  <a:lnTo>
                    <a:pt x="6" y="348"/>
                  </a:lnTo>
                  <a:lnTo>
                    <a:pt x="0" y="360"/>
                  </a:lnTo>
                  <a:lnTo>
                    <a:pt x="0" y="384"/>
                  </a:lnTo>
                  <a:lnTo>
                    <a:pt x="18" y="402"/>
                  </a:lnTo>
                  <a:lnTo>
                    <a:pt x="30" y="402"/>
                  </a:lnTo>
                  <a:lnTo>
                    <a:pt x="30" y="390"/>
                  </a:lnTo>
                  <a:lnTo>
                    <a:pt x="54" y="390"/>
                  </a:lnTo>
                  <a:lnTo>
                    <a:pt x="60" y="408"/>
                  </a:lnTo>
                  <a:lnTo>
                    <a:pt x="42" y="408"/>
                  </a:lnTo>
                  <a:lnTo>
                    <a:pt x="30" y="420"/>
                  </a:lnTo>
                  <a:lnTo>
                    <a:pt x="24" y="414"/>
                  </a:lnTo>
                  <a:lnTo>
                    <a:pt x="18" y="414"/>
                  </a:lnTo>
                  <a:lnTo>
                    <a:pt x="6" y="420"/>
                  </a:lnTo>
                  <a:lnTo>
                    <a:pt x="0" y="432"/>
                  </a:lnTo>
                  <a:lnTo>
                    <a:pt x="0" y="438"/>
                  </a:lnTo>
                  <a:lnTo>
                    <a:pt x="12" y="450"/>
                  </a:lnTo>
                  <a:lnTo>
                    <a:pt x="6" y="468"/>
                  </a:lnTo>
                  <a:lnTo>
                    <a:pt x="258" y="624"/>
                  </a:lnTo>
                  <a:lnTo>
                    <a:pt x="270" y="636"/>
                  </a:lnTo>
                  <a:lnTo>
                    <a:pt x="270" y="642"/>
                  </a:lnTo>
                  <a:lnTo>
                    <a:pt x="264" y="648"/>
                  </a:lnTo>
                  <a:lnTo>
                    <a:pt x="258" y="648"/>
                  </a:lnTo>
                  <a:lnTo>
                    <a:pt x="252" y="654"/>
                  </a:lnTo>
                  <a:lnTo>
                    <a:pt x="366" y="762"/>
                  </a:lnTo>
                  <a:lnTo>
                    <a:pt x="384" y="756"/>
                  </a:lnTo>
                  <a:lnTo>
                    <a:pt x="414" y="690"/>
                  </a:lnTo>
                  <a:lnTo>
                    <a:pt x="414" y="660"/>
                  </a:lnTo>
                  <a:lnTo>
                    <a:pt x="426" y="648"/>
                  </a:lnTo>
                  <a:lnTo>
                    <a:pt x="432" y="648"/>
                  </a:lnTo>
                  <a:lnTo>
                    <a:pt x="444" y="636"/>
                  </a:lnTo>
                  <a:lnTo>
                    <a:pt x="444" y="624"/>
                  </a:lnTo>
                  <a:lnTo>
                    <a:pt x="438" y="618"/>
                  </a:lnTo>
                  <a:lnTo>
                    <a:pt x="438" y="600"/>
                  </a:lnTo>
                  <a:lnTo>
                    <a:pt x="444" y="594"/>
                  </a:lnTo>
                  <a:lnTo>
                    <a:pt x="456" y="588"/>
                  </a:lnTo>
                  <a:lnTo>
                    <a:pt x="468" y="588"/>
                  </a:lnTo>
                  <a:lnTo>
                    <a:pt x="474" y="582"/>
                  </a:lnTo>
                  <a:lnTo>
                    <a:pt x="480" y="582"/>
                  </a:lnTo>
                  <a:lnTo>
                    <a:pt x="486" y="540"/>
                  </a:lnTo>
                  <a:lnTo>
                    <a:pt x="516" y="540"/>
                  </a:lnTo>
                  <a:lnTo>
                    <a:pt x="528" y="534"/>
                  </a:lnTo>
                  <a:lnTo>
                    <a:pt x="534" y="522"/>
                  </a:lnTo>
                  <a:lnTo>
                    <a:pt x="540" y="516"/>
                  </a:lnTo>
                  <a:lnTo>
                    <a:pt x="498" y="450"/>
                  </a:lnTo>
                  <a:lnTo>
                    <a:pt x="498" y="15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26" name="India"/>
            <p:cNvSpPr>
              <a:spLocks noEditPoints="1"/>
            </p:cNvSpPr>
            <p:nvPr/>
          </p:nvSpPr>
          <p:spPr bwMode="gray">
            <a:xfrm>
              <a:off x="6124575" y="3205312"/>
              <a:ext cx="785813" cy="949325"/>
            </a:xfrm>
            <a:custGeom>
              <a:avLst/>
              <a:gdLst>
                <a:gd name="T0" fmla="*/ 2147483647 w 1956"/>
                <a:gd name="T1" fmla="*/ 2147483647 h 2358"/>
                <a:gd name="T2" fmla="*/ 2147483647 w 1956"/>
                <a:gd name="T3" fmla="*/ 2147483647 h 2358"/>
                <a:gd name="T4" fmla="*/ 2147483647 w 1956"/>
                <a:gd name="T5" fmla="*/ 2147483647 h 2358"/>
                <a:gd name="T6" fmla="*/ 2147483647 w 1956"/>
                <a:gd name="T7" fmla="*/ 2147483647 h 2358"/>
                <a:gd name="T8" fmla="*/ 2147483647 w 1956"/>
                <a:gd name="T9" fmla="*/ 2147483647 h 2358"/>
                <a:gd name="T10" fmla="*/ 2147483647 w 1956"/>
                <a:gd name="T11" fmla="*/ 2147483647 h 2358"/>
                <a:gd name="T12" fmla="*/ 2147483647 w 1956"/>
                <a:gd name="T13" fmla="*/ 2147483647 h 2358"/>
                <a:gd name="T14" fmla="*/ 2147483647 w 1956"/>
                <a:gd name="T15" fmla="*/ 2147483647 h 2358"/>
                <a:gd name="T16" fmla="*/ 2147483647 w 1956"/>
                <a:gd name="T17" fmla="*/ 2147483647 h 2358"/>
                <a:gd name="T18" fmla="*/ 2147483647 w 1956"/>
                <a:gd name="T19" fmla="*/ 2147483647 h 2358"/>
                <a:gd name="T20" fmla="*/ 2147483647 w 1956"/>
                <a:gd name="T21" fmla="*/ 2147483647 h 2358"/>
                <a:gd name="T22" fmla="*/ 2147483647 w 1956"/>
                <a:gd name="T23" fmla="*/ 2147483647 h 2358"/>
                <a:gd name="T24" fmla="*/ 2147483647 w 1956"/>
                <a:gd name="T25" fmla="*/ 2147483647 h 2358"/>
                <a:gd name="T26" fmla="*/ 2147483647 w 1956"/>
                <a:gd name="T27" fmla="*/ 2147483647 h 2358"/>
                <a:gd name="T28" fmla="*/ 2147483647 w 1956"/>
                <a:gd name="T29" fmla="*/ 2147483647 h 2358"/>
                <a:gd name="T30" fmla="*/ 2147483647 w 1956"/>
                <a:gd name="T31" fmla="*/ 2147483647 h 2358"/>
                <a:gd name="T32" fmla="*/ 2147483647 w 1956"/>
                <a:gd name="T33" fmla="*/ 2147483647 h 2358"/>
                <a:gd name="T34" fmla="*/ 2147483647 w 1956"/>
                <a:gd name="T35" fmla="*/ 2147483647 h 2358"/>
                <a:gd name="T36" fmla="*/ 2147483647 w 1956"/>
                <a:gd name="T37" fmla="*/ 2147483647 h 2358"/>
                <a:gd name="T38" fmla="*/ 2147483647 w 1956"/>
                <a:gd name="T39" fmla="*/ 2147483647 h 2358"/>
                <a:gd name="T40" fmla="*/ 2147483647 w 1956"/>
                <a:gd name="T41" fmla="*/ 2147483647 h 2358"/>
                <a:gd name="T42" fmla="*/ 2147483647 w 1956"/>
                <a:gd name="T43" fmla="*/ 2147483647 h 2358"/>
                <a:gd name="T44" fmla="*/ 2147483647 w 1956"/>
                <a:gd name="T45" fmla="*/ 2147483647 h 2358"/>
                <a:gd name="T46" fmla="*/ 2147483647 w 1956"/>
                <a:gd name="T47" fmla="*/ 2147483647 h 2358"/>
                <a:gd name="T48" fmla="*/ 2147483647 w 1956"/>
                <a:gd name="T49" fmla="*/ 2147483647 h 2358"/>
                <a:gd name="T50" fmla="*/ 2147483647 w 1956"/>
                <a:gd name="T51" fmla="*/ 2147483647 h 2358"/>
                <a:gd name="T52" fmla="*/ 2147483647 w 1956"/>
                <a:gd name="T53" fmla="*/ 2147483647 h 2358"/>
                <a:gd name="T54" fmla="*/ 2147483647 w 1956"/>
                <a:gd name="T55" fmla="*/ 2147483647 h 2358"/>
                <a:gd name="T56" fmla="*/ 2147483647 w 1956"/>
                <a:gd name="T57" fmla="*/ 2147483647 h 2358"/>
                <a:gd name="T58" fmla="*/ 2147483647 w 1956"/>
                <a:gd name="T59" fmla="*/ 2147483647 h 2358"/>
                <a:gd name="T60" fmla="*/ 2147483647 w 1956"/>
                <a:gd name="T61" fmla="*/ 2147483647 h 2358"/>
                <a:gd name="T62" fmla="*/ 2147483647 w 1956"/>
                <a:gd name="T63" fmla="*/ 2147483647 h 2358"/>
                <a:gd name="T64" fmla="*/ 2147483647 w 1956"/>
                <a:gd name="T65" fmla="*/ 2147483647 h 2358"/>
                <a:gd name="T66" fmla="*/ 2147483647 w 1956"/>
                <a:gd name="T67" fmla="*/ 2147483647 h 2358"/>
                <a:gd name="T68" fmla="*/ 2147483647 w 1956"/>
                <a:gd name="T69" fmla="*/ 2147483647 h 2358"/>
                <a:gd name="T70" fmla="*/ 2147483647 w 1956"/>
                <a:gd name="T71" fmla="*/ 2147483647 h 2358"/>
                <a:gd name="T72" fmla="*/ 2147483647 w 1956"/>
                <a:gd name="T73" fmla="*/ 2147483647 h 2358"/>
                <a:gd name="T74" fmla="*/ 2147483647 w 1956"/>
                <a:gd name="T75" fmla="*/ 2147483647 h 2358"/>
                <a:gd name="T76" fmla="*/ 2147483647 w 1956"/>
                <a:gd name="T77" fmla="*/ 2147483647 h 2358"/>
                <a:gd name="T78" fmla="*/ 2147483647 w 1956"/>
                <a:gd name="T79" fmla="*/ 2147483647 h 2358"/>
                <a:gd name="T80" fmla="*/ 2147483647 w 1956"/>
                <a:gd name="T81" fmla="*/ 2147483647 h 2358"/>
                <a:gd name="T82" fmla="*/ 2147483647 w 1956"/>
                <a:gd name="T83" fmla="*/ 2147483647 h 2358"/>
                <a:gd name="T84" fmla="*/ 2147483647 w 1956"/>
                <a:gd name="T85" fmla="*/ 2147483647 h 2358"/>
                <a:gd name="T86" fmla="*/ 2147483647 w 1956"/>
                <a:gd name="T87" fmla="*/ 2147483647 h 2358"/>
                <a:gd name="T88" fmla="*/ 2147483647 w 1956"/>
                <a:gd name="T89" fmla="*/ 2147483647 h 2358"/>
                <a:gd name="T90" fmla="*/ 2147483647 w 1956"/>
                <a:gd name="T91" fmla="*/ 2147483647 h 2358"/>
                <a:gd name="T92" fmla="*/ 2147483647 w 1956"/>
                <a:gd name="T93" fmla="*/ 2147483647 h 2358"/>
                <a:gd name="T94" fmla="*/ 2147483647 w 1956"/>
                <a:gd name="T95" fmla="*/ 2147483647 h 2358"/>
                <a:gd name="T96" fmla="*/ 2147483647 w 1956"/>
                <a:gd name="T97" fmla="*/ 2147483647 h 2358"/>
                <a:gd name="T98" fmla="*/ 2147483647 w 1956"/>
                <a:gd name="T99" fmla="*/ 2147483647 h 2358"/>
                <a:gd name="T100" fmla="*/ 2147483647 w 1956"/>
                <a:gd name="T101" fmla="*/ 2147483647 h 2358"/>
                <a:gd name="T102" fmla="*/ 2147483647 w 1956"/>
                <a:gd name="T103" fmla="*/ 2147483647 h 2358"/>
                <a:gd name="T104" fmla="*/ 2147483647 w 1956"/>
                <a:gd name="T105" fmla="*/ 2147483647 h 2358"/>
                <a:gd name="T106" fmla="*/ 2147483647 w 1956"/>
                <a:gd name="T107" fmla="*/ 2147483647 h 2358"/>
                <a:gd name="T108" fmla="*/ 2147483647 w 1956"/>
                <a:gd name="T109" fmla="*/ 2147483647 h 2358"/>
                <a:gd name="T110" fmla="*/ 2147483647 w 1956"/>
                <a:gd name="T111" fmla="*/ 2147483647 h 2358"/>
                <a:gd name="T112" fmla="*/ 2147483647 w 1956"/>
                <a:gd name="T113" fmla="*/ 2147483647 h 2358"/>
                <a:gd name="T114" fmla="*/ 2147483647 w 1956"/>
                <a:gd name="T115" fmla="*/ 2147483647 h 2358"/>
                <a:gd name="T116" fmla="*/ 2147483647 w 1956"/>
                <a:gd name="T117" fmla="*/ 2147483647 h 2358"/>
                <a:gd name="T118" fmla="*/ 2147483647 w 1956"/>
                <a:gd name="T119" fmla="*/ 2147483647 h 23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56"/>
                <a:gd name="T181" fmla="*/ 0 h 2358"/>
                <a:gd name="T182" fmla="*/ 1956 w 1956"/>
                <a:gd name="T183" fmla="*/ 2358 h 23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56" h="2358">
                  <a:moveTo>
                    <a:pt x="1806" y="1788"/>
                  </a:moveTo>
                  <a:lnTo>
                    <a:pt x="1794" y="1800"/>
                  </a:lnTo>
                  <a:lnTo>
                    <a:pt x="1782" y="1824"/>
                  </a:lnTo>
                  <a:lnTo>
                    <a:pt x="1782" y="1884"/>
                  </a:lnTo>
                  <a:lnTo>
                    <a:pt x="1788" y="1980"/>
                  </a:lnTo>
                  <a:lnTo>
                    <a:pt x="1800" y="1950"/>
                  </a:lnTo>
                  <a:lnTo>
                    <a:pt x="1800" y="1848"/>
                  </a:lnTo>
                  <a:lnTo>
                    <a:pt x="1806" y="1836"/>
                  </a:lnTo>
                  <a:lnTo>
                    <a:pt x="1806" y="1830"/>
                  </a:lnTo>
                  <a:lnTo>
                    <a:pt x="1812" y="1818"/>
                  </a:lnTo>
                  <a:lnTo>
                    <a:pt x="1812" y="1806"/>
                  </a:lnTo>
                  <a:lnTo>
                    <a:pt x="1818" y="1800"/>
                  </a:lnTo>
                  <a:lnTo>
                    <a:pt x="1812" y="1788"/>
                  </a:lnTo>
                  <a:lnTo>
                    <a:pt x="1806" y="1788"/>
                  </a:lnTo>
                  <a:close/>
                  <a:moveTo>
                    <a:pt x="1794" y="2028"/>
                  </a:moveTo>
                  <a:lnTo>
                    <a:pt x="1788" y="2028"/>
                  </a:lnTo>
                  <a:lnTo>
                    <a:pt x="1782" y="2040"/>
                  </a:lnTo>
                  <a:lnTo>
                    <a:pt x="1782" y="2046"/>
                  </a:lnTo>
                  <a:lnTo>
                    <a:pt x="1788" y="2058"/>
                  </a:lnTo>
                  <a:lnTo>
                    <a:pt x="1788" y="2064"/>
                  </a:lnTo>
                  <a:lnTo>
                    <a:pt x="1794" y="2076"/>
                  </a:lnTo>
                  <a:lnTo>
                    <a:pt x="1800" y="2064"/>
                  </a:lnTo>
                  <a:lnTo>
                    <a:pt x="1800" y="2028"/>
                  </a:lnTo>
                  <a:lnTo>
                    <a:pt x="1794" y="2028"/>
                  </a:lnTo>
                  <a:close/>
                  <a:moveTo>
                    <a:pt x="1890" y="2310"/>
                  </a:moveTo>
                  <a:lnTo>
                    <a:pt x="1884" y="2316"/>
                  </a:lnTo>
                  <a:lnTo>
                    <a:pt x="1884" y="2334"/>
                  </a:lnTo>
                  <a:lnTo>
                    <a:pt x="1890" y="2346"/>
                  </a:lnTo>
                  <a:lnTo>
                    <a:pt x="1896" y="2352"/>
                  </a:lnTo>
                  <a:lnTo>
                    <a:pt x="1908" y="2358"/>
                  </a:lnTo>
                  <a:lnTo>
                    <a:pt x="1908" y="2346"/>
                  </a:lnTo>
                  <a:lnTo>
                    <a:pt x="1902" y="2334"/>
                  </a:lnTo>
                  <a:lnTo>
                    <a:pt x="1902" y="2322"/>
                  </a:lnTo>
                  <a:lnTo>
                    <a:pt x="1896" y="2310"/>
                  </a:lnTo>
                  <a:lnTo>
                    <a:pt x="1890" y="2310"/>
                  </a:lnTo>
                  <a:close/>
                  <a:moveTo>
                    <a:pt x="1920" y="672"/>
                  </a:moveTo>
                  <a:lnTo>
                    <a:pt x="1932" y="660"/>
                  </a:lnTo>
                  <a:lnTo>
                    <a:pt x="1944" y="654"/>
                  </a:lnTo>
                  <a:lnTo>
                    <a:pt x="1950" y="648"/>
                  </a:lnTo>
                  <a:lnTo>
                    <a:pt x="1956" y="648"/>
                  </a:lnTo>
                  <a:lnTo>
                    <a:pt x="1956" y="618"/>
                  </a:lnTo>
                  <a:lnTo>
                    <a:pt x="1950" y="618"/>
                  </a:lnTo>
                  <a:lnTo>
                    <a:pt x="1944" y="612"/>
                  </a:lnTo>
                  <a:lnTo>
                    <a:pt x="1878" y="612"/>
                  </a:lnTo>
                  <a:lnTo>
                    <a:pt x="1878" y="606"/>
                  </a:lnTo>
                  <a:lnTo>
                    <a:pt x="1890" y="594"/>
                  </a:lnTo>
                  <a:lnTo>
                    <a:pt x="1896" y="594"/>
                  </a:lnTo>
                  <a:lnTo>
                    <a:pt x="1878" y="564"/>
                  </a:lnTo>
                  <a:lnTo>
                    <a:pt x="1848" y="564"/>
                  </a:lnTo>
                  <a:lnTo>
                    <a:pt x="1842" y="558"/>
                  </a:lnTo>
                  <a:lnTo>
                    <a:pt x="1848" y="558"/>
                  </a:lnTo>
                  <a:lnTo>
                    <a:pt x="1860" y="546"/>
                  </a:lnTo>
                  <a:lnTo>
                    <a:pt x="1854" y="540"/>
                  </a:lnTo>
                  <a:lnTo>
                    <a:pt x="1818" y="522"/>
                  </a:lnTo>
                  <a:lnTo>
                    <a:pt x="1806" y="534"/>
                  </a:lnTo>
                  <a:lnTo>
                    <a:pt x="1806" y="558"/>
                  </a:lnTo>
                  <a:lnTo>
                    <a:pt x="1788" y="558"/>
                  </a:lnTo>
                  <a:lnTo>
                    <a:pt x="1770" y="546"/>
                  </a:lnTo>
                  <a:lnTo>
                    <a:pt x="1758" y="540"/>
                  </a:lnTo>
                  <a:lnTo>
                    <a:pt x="1740" y="540"/>
                  </a:lnTo>
                  <a:lnTo>
                    <a:pt x="1728" y="552"/>
                  </a:lnTo>
                  <a:lnTo>
                    <a:pt x="1716" y="558"/>
                  </a:lnTo>
                  <a:lnTo>
                    <a:pt x="1692" y="582"/>
                  </a:lnTo>
                  <a:lnTo>
                    <a:pt x="1656" y="582"/>
                  </a:lnTo>
                  <a:lnTo>
                    <a:pt x="1656" y="588"/>
                  </a:lnTo>
                  <a:lnTo>
                    <a:pt x="1662" y="594"/>
                  </a:lnTo>
                  <a:lnTo>
                    <a:pt x="1662" y="618"/>
                  </a:lnTo>
                  <a:lnTo>
                    <a:pt x="1656" y="624"/>
                  </a:lnTo>
                  <a:lnTo>
                    <a:pt x="1626" y="624"/>
                  </a:lnTo>
                  <a:lnTo>
                    <a:pt x="1632" y="636"/>
                  </a:lnTo>
                  <a:lnTo>
                    <a:pt x="1632" y="654"/>
                  </a:lnTo>
                  <a:lnTo>
                    <a:pt x="1620" y="666"/>
                  </a:lnTo>
                  <a:lnTo>
                    <a:pt x="1566" y="666"/>
                  </a:lnTo>
                  <a:lnTo>
                    <a:pt x="1566" y="684"/>
                  </a:lnTo>
                  <a:lnTo>
                    <a:pt x="1572" y="690"/>
                  </a:lnTo>
                  <a:lnTo>
                    <a:pt x="1596" y="690"/>
                  </a:lnTo>
                  <a:lnTo>
                    <a:pt x="1596" y="714"/>
                  </a:lnTo>
                  <a:lnTo>
                    <a:pt x="1608" y="726"/>
                  </a:lnTo>
                  <a:lnTo>
                    <a:pt x="1608" y="732"/>
                  </a:lnTo>
                  <a:lnTo>
                    <a:pt x="1584" y="744"/>
                  </a:lnTo>
                  <a:lnTo>
                    <a:pt x="1572" y="744"/>
                  </a:lnTo>
                  <a:lnTo>
                    <a:pt x="1566" y="738"/>
                  </a:lnTo>
                  <a:lnTo>
                    <a:pt x="1554" y="738"/>
                  </a:lnTo>
                  <a:lnTo>
                    <a:pt x="1542" y="744"/>
                  </a:lnTo>
                  <a:lnTo>
                    <a:pt x="1512" y="744"/>
                  </a:lnTo>
                  <a:lnTo>
                    <a:pt x="1500" y="738"/>
                  </a:lnTo>
                  <a:lnTo>
                    <a:pt x="1482" y="738"/>
                  </a:lnTo>
                  <a:lnTo>
                    <a:pt x="1476" y="744"/>
                  </a:lnTo>
                  <a:lnTo>
                    <a:pt x="1464" y="750"/>
                  </a:lnTo>
                  <a:lnTo>
                    <a:pt x="1440" y="750"/>
                  </a:lnTo>
                  <a:lnTo>
                    <a:pt x="1428" y="738"/>
                  </a:lnTo>
                  <a:lnTo>
                    <a:pt x="1428" y="732"/>
                  </a:lnTo>
                  <a:lnTo>
                    <a:pt x="1428" y="738"/>
                  </a:lnTo>
                  <a:lnTo>
                    <a:pt x="1416" y="738"/>
                  </a:lnTo>
                  <a:lnTo>
                    <a:pt x="1392" y="726"/>
                  </a:lnTo>
                  <a:lnTo>
                    <a:pt x="1374" y="708"/>
                  </a:lnTo>
                  <a:lnTo>
                    <a:pt x="1374" y="696"/>
                  </a:lnTo>
                  <a:lnTo>
                    <a:pt x="1380" y="696"/>
                  </a:lnTo>
                  <a:lnTo>
                    <a:pt x="1374" y="696"/>
                  </a:lnTo>
                  <a:lnTo>
                    <a:pt x="1368" y="690"/>
                  </a:lnTo>
                  <a:lnTo>
                    <a:pt x="1368" y="642"/>
                  </a:lnTo>
                  <a:lnTo>
                    <a:pt x="1362" y="636"/>
                  </a:lnTo>
                  <a:lnTo>
                    <a:pt x="1350" y="630"/>
                  </a:lnTo>
                  <a:lnTo>
                    <a:pt x="1338" y="630"/>
                  </a:lnTo>
                  <a:lnTo>
                    <a:pt x="1326" y="642"/>
                  </a:lnTo>
                  <a:lnTo>
                    <a:pt x="1314" y="648"/>
                  </a:lnTo>
                  <a:lnTo>
                    <a:pt x="1326" y="666"/>
                  </a:lnTo>
                  <a:lnTo>
                    <a:pt x="1326" y="714"/>
                  </a:lnTo>
                  <a:lnTo>
                    <a:pt x="1338" y="738"/>
                  </a:lnTo>
                  <a:lnTo>
                    <a:pt x="1338" y="774"/>
                  </a:lnTo>
                  <a:lnTo>
                    <a:pt x="1272" y="774"/>
                  </a:lnTo>
                  <a:lnTo>
                    <a:pt x="1272" y="762"/>
                  </a:lnTo>
                  <a:lnTo>
                    <a:pt x="1266" y="756"/>
                  </a:lnTo>
                  <a:lnTo>
                    <a:pt x="1260" y="756"/>
                  </a:lnTo>
                  <a:lnTo>
                    <a:pt x="1248" y="762"/>
                  </a:lnTo>
                  <a:lnTo>
                    <a:pt x="1242" y="774"/>
                  </a:lnTo>
                  <a:lnTo>
                    <a:pt x="1236" y="762"/>
                  </a:lnTo>
                  <a:lnTo>
                    <a:pt x="1224" y="756"/>
                  </a:lnTo>
                  <a:lnTo>
                    <a:pt x="1206" y="750"/>
                  </a:lnTo>
                  <a:lnTo>
                    <a:pt x="1188" y="750"/>
                  </a:lnTo>
                  <a:lnTo>
                    <a:pt x="1182" y="756"/>
                  </a:lnTo>
                  <a:lnTo>
                    <a:pt x="1152" y="738"/>
                  </a:lnTo>
                  <a:lnTo>
                    <a:pt x="1134" y="750"/>
                  </a:lnTo>
                  <a:lnTo>
                    <a:pt x="1080" y="696"/>
                  </a:lnTo>
                  <a:lnTo>
                    <a:pt x="1056" y="696"/>
                  </a:lnTo>
                  <a:lnTo>
                    <a:pt x="1056" y="690"/>
                  </a:lnTo>
                  <a:lnTo>
                    <a:pt x="1044" y="678"/>
                  </a:lnTo>
                  <a:lnTo>
                    <a:pt x="1038" y="678"/>
                  </a:lnTo>
                  <a:lnTo>
                    <a:pt x="1032" y="684"/>
                  </a:lnTo>
                  <a:lnTo>
                    <a:pt x="1032" y="702"/>
                  </a:lnTo>
                  <a:lnTo>
                    <a:pt x="1032" y="696"/>
                  </a:lnTo>
                  <a:lnTo>
                    <a:pt x="1026" y="690"/>
                  </a:lnTo>
                  <a:lnTo>
                    <a:pt x="1008" y="690"/>
                  </a:lnTo>
                  <a:lnTo>
                    <a:pt x="996" y="702"/>
                  </a:lnTo>
                  <a:lnTo>
                    <a:pt x="990" y="690"/>
                  </a:lnTo>
                  <a:lnTo>
                    <a:pt x="984" y="684"/>
                  </a:lnTo>
                  <a:lnTo>
                    <a:pt x="960" y="684"/>
                  </a:lnTo>
                  <a:lnTo>
                    <a:pt x="954" y="678"/>
                  </a:lnTo>
                  <a:lnTo>
                    <a:pt x="954" y="666"/>
                  </a:lnTo>
                  <a:lnTo>
                    <a:pt x="942" y="666"/>
                  </a:lnTo>
                  <a:lnTo>
                    <a:pt x="936" y="672"/>
                  </a:lnTo>
                  <a:lnTo>
                    <a:pt x="918" y="672"/>
                  </a:lnTo>
                  <a:lnTo>
                    <a:pt x="912" y="666"/>
                  </a:lnTo>
                  <a:lnTo>
                    <a:pt x="906" y="654"/>
                  </a:lnTo>
                  <a:lnTo>
                    <a:pt x="900" y="648"/>
                  </a:lnTo>
                  <a:lnTo>
                    <a:pt x="888" y="648"/>
                  </a:lnTo>
                  <a:lnTo>
                    <a:pt x="846" y="630"/>
                  </a:lnTo>
                  <a:lnTo>
                    <a:pt x="834" y="612"/>
                  </a:lnTo>
                  <a:lnTo>
                    <a:pt x="810" y="612"/>
                  </a:lnTo>
                  <a:lnTo>
                    <a:pt x="792" y="588"/>
                  </a:lnTo>
                  <a:lnTo>
                    <a:pt x="780" y="594"/>
                  </a:lnTo>
                  <a:lnTo>
                    <a:pt x="750" y="564"/>
                  </a:lnTo>
                  <a:lnTo>
                    <a:pt x="750" y="552"/>
                  </a:lnTo>
                  <a:lnTo>
                    <a:pt x="762" y="540"/>
                  </a:lnTo>
                  <a:lnTo>
                    <a:pt x="768" y="540"/>
                  </a:lnTo>
                  <a:lnTo>
                    <a:pt x="756" y="528"/>
                  </a:lnTo>
                  <a:lnTo>
                    <a:pt x="756" y="522"/>
                  </a:lnTo>
                  <a:lnTo>
                    <a:pt x="762" y="516"/>
                  </a:lnTo>
                  <a:lnTo>
                    <a:pt x="756" y="504"/>
                  </a:lnTo>
                  <a:lnTo>
                    <a:pt x="780" y="480"/>
                  </a:lnTo>
                  <a:lnTo>
                    <a:pt x="786" y="456"/>
                  </a:lnTo>
                  <a:lnTo>
                    <a:pt x="762" y="438"/>
                  </a:lnTo>
                  <a:lnTo>
                    <a:pt x="750" y="438"/>
                  </a:lnTo>
                  <a:lnTo>
                    <a:pt x="738" y="432"/>
                  </a:lnTo>
                  <a:lnTo>
                    <a:pt x="738" y="414"/>
                  </a:lnTo>
                  <a:lnTo>
                    <a:pt x="720" y="420"/>
                  </a:lnTo>
                  <a:lnTo>
                    <a:pt x="702" y="402"/>
                  </a:lnTo>
                  <a:lnTo>
                    <a:pt x="696" y="402"/>
                  </a:lnTo>
                  <a:lnTo>
                    <a:pt x="690" y="396"/>
                  </a:lnTo>
                  <a:lnTo>
                    <a:pt x="678" y="396"/>
                  </a:lnTo>
                  <a:lnTo>
                    <a:pt x="666" y="390"/>
                  </a:lnTo>
                  <a:lnTo>
                    <a:pt x="654" y="378"/>
                  </a:lnTo>
                  <a:lnTo>
                    <a:pt x="648" y="366"/>
                  </a:lnTo>
                  <a:lnTo>
                    <a:pt x="618" y="366"/>
                  </a:lnTo>
                  <a:lnTo>
                    <a:pt x="612" y="360"/>
                  </a:lnTo>
                  <a:lnTo>
                    <a:pt x="612" y="342"/>
                  </a:lnTo>
                  <a:lnTo>
                    <a:pt x="618" y="336"/>
                  </a:lnTo>
                  <a:lnTo>
                    <a:pt x="618" y="324"/>
                  </a:lnTo>
                  <a:lnTo>
                    <a:pt x="612" y="324"/>
                  </a:lnTo>
                  <a:lnTo>
                    <a:pt x="600" y="312"/>
                  </a:lnTo>
                  <a:lnTo>
                    <a:pt x="594" y="300"/>
                  </a:lnTo>
                  <a:lnTo>
                    <a:pt x="588" y="294"/>
                  </a:lnTo>
                  <a:lnTo>
                    <a:pt x="588" y="276"/>
                  </a:lnTo>
                  <a:lnTo>
                    <a:pt x="594" y="276"/>
                  </a:lnTo>
                  <a:lnTo>
                    <a:pt x="600" y="270"/>
                  </a:lnTo>
                  <a:lnTo>
                    <a:pt x="612" y="270"/>
                  </a:lnTo>
                  <a:lnTo>
                    <a:pt x="612" y="288"/>
                  </a:lnTo>
                  <a:lnTo>
                    <a:pt x="624" y="300"/>
                  </a:lnTo>
                  <a:lnTo>
                    <a:pt x="636" y="282"/>
                  </a:lnTo>
                  <a:lnTo>
                    <a:pt x="642" y="282"/>
                  </a:lnTo>
                  <a:lnTo>
                    <a:pt x="648" y="276"/>
                  </a:lnTo>
                  <a:lnTo>
                    <a:pt x="660" y="270"/>
                  </a:lnTo>
                  <a:lnTo>
                    <a:pt x="660" y="258"/>
                  </a:lnTo>
                  <a:lnTo>
                    <a:pt x="642" y="240"/>
                  </a:lnTo>
                  <a:lnTo>
                    <a:pt x="636" y="228"/>
                  </a:lnTo>
                  <a:lnTo>
                    <a:pt x="630" y="222"/>
                  </a:lnTo>
                  <a:lnTo>
                    <a:pt x="618" y="222"/>
                  </a:lnTo>
                  <a:lnTo>
                    <a:pt x="594" y="210"/>
                  </a:lnTo>
                  <a:lnTo>
                    <a:pt x="594" y="186"/>
                  </a:lnTo>
                  <a:lnTo>
                    <a:pt x="612" y="180"/>
                  </a:lnTo>
                  <a:lnTo>
                    <a:pt x="594" y="156"/>
                  </a:lnTo>
                  <a:lnTo>
                    <a:pt x="624" y="156"/>
                  </a:lnTo>
                  <a:lnTo>
                    <a:pt x="636" y="150"/>
                  </a:lnTo>
                  <a:lnTo>
                    <a:pt x="642" y="138"/>
                  </a:lnTo>
                  <a:lnTo>
                    <a:pt x="642" y="114"/>
                  </a:lnTo>
                  <a:lnTo>
                    <a:pt x="636" y="108"/>
                  </a:lnTo>
                  <a:lnTo>
                    <a:pt x="636" y="102"/>
                  </a:lnTo>
                  <a:lnTo>
                    <a:pt x="654" y="102"/>
                  </a:lnTo>
                  <a:lnTo>
                    <a:pt x="660" y="96"/>
                  </a:lnTo>
                  <a:lnTo>
                    <a:pt x="660" y="36"/>
                  </a:lnTo>
                  <a:lnTo>
                    <a:pt x="618" y="36"/>
                  </a:lnTo>
                  <a:lnTo>
                    <a:pt x="594" y="12"/>
                  </a:lnTo>
                  <a:lnTo>
                    <a:pt x="576" y="0"/>
                  </a:lnTo>
                  <a:lnTo>
                    <a:pt x="564" y="0"/>
                  </a:lnTo>
                  <a:lnTo>
                    <a:pt x="540" y="12"/>
                  </a:lnTo>
                  <a:lnTo>
                    <a:pt x="522" y="18"/>
                  </a:lnTo>
                  <a:lnTo>
                    <a:pt x="516" y="30"/>
                  </a:lnTo>
                  <a:lnTo>
                    <a:pt x="504" y="36"/>
                  </a:lnTo>
                  <a:lnTo>
                    <a:pt x="480" y="36"/>
                  </a:lnTo>
                  <a:lnTo>
                    <a:pt x="456" y="72"/>
                  </a:lnTo>
                  <a:lnTo>
                    <a:pt x="432" y="78"/>
                  </a:lnTo>
                  <a:lnTo>
                    <a:pt x="432" y="96"/>
                  </a:lnTo>
                  <a:lnTo>
                    <a:pt x="408" y="96"/>
                  </a:lnTo>
                  <a:lnTo>
                    <a:pt x="402" y="102"/>
                  </a:lnTo>
                  <a:lnTo>
                    <a:pt x="396" y="96"/>
                  </a:lnTo>
                  <a:lnTo>
                    <a:pt x="390" y="102"/>
                  </a:lnTo>
                  <a:lnTo>
                    <a:pt x="378" y="108"/>
                  </a:lnTo>
                  <a:lnTo>
                    <a:pt x="372" y="114"/>
                  </a:lnTo>
                  <a:lnTo>
                    <a:pt x="360" y="120"/>
                  </a:lnTo>
                  <a:lnTo>
                    <a:pt x="348" y="120"/>
                  </a:lnTo>
                  <a:lnTo>
                    <a:pt x="348" y="108"/>
                  </a:lnTo>
                  <a:lnTo>
                    <a:pt x="342" y="102"/>
                  </a:lnTo>
                  <a:lnTo>
                    <a:pt x="324" y="102"/>
                  </a:lnTo>
                  <a:lnTo>
                    <a:pt x="306" y="96"/>
                  </a:lnTo>
                  <a:lnTo>
                    <a:pt x="264" y="96"/>
                  </a:lnTo>
                  <a:lnTo>
                    <a:pt x="240" y="108"/>
                  </a:lnTo>
                  <a:lnTo>
                    <a:pt x="234" y="120"/>
                  </a:lnTo>
                  <a:lnTo>
                    <a:pt x="234" y="126"/>
                  </a:lnTo>
                  <a:lnTo>
                    <a:pt x="258" y="144"/>
                  </a:lnTo>
                  <a:lnTo>
                    <a:pt x="252" y="156"/>
                  </a:lnTo>
                  <a:lnTo>
                    <a:pt x="282" y="162"/>
                  </a:lnTo>
                  <a:lnTo>
                    <a:pt x="276" y="168"/>
                  </a:lnTo>
                  <a:lnTo>
                    <a:pt x="270" y="180"/>
                  </a:lnTo>
                  <a:lnTo>
                    <a:pt x="264" y="186"/>
                  </a:lnTo>
                  <a:lnTo>
                    <a:pt x="264" y="192"/>
                  </a:lnTo>
                  <a:lnTo>
                    <a:pt x="276" y="204"/>
                  </a:lnTo>
                  <a:lnTo>
                    <a:pt x="282" y="204"/>
                  </a:lnTo>
                  <a:lnTo>
                    <a:pt x="282" y="210"/>
                  </a:lnTo>
                  <a:lnTo>
                    <a:pt x="276" y="222"/>
                  </a:lnTo>
                  <a:lnTo>
                    <a:pt x="276" y="234"/>
                  </a:lnTo>
                  <a:lnTo>
                    <a:pt x="294" y="234"/>
                  </a:lnTo>
                  <a:lnTo>
                    <a:pt x="306" y="252"/>
                  </a:lnTo>
                  <a:lnTo>
                    <a:pt x="324" y="252"/>
                  </a:lnTo>
                  <a:lnTo>
                    <a:pt x="330" y="288"/>
                  </a:lnTo>
                  <a:lnTo>
                    <a:pt x="366" y="288"/>
                  </a:lnTo>
                  <a:lnTo>
                    <a:pt x="378" y="294"/>
                  </a:lnTo>
                  <a:lnTo>
                    <a:pt x="384" y="300"/>
                  </a:lnTo>
                  <a:lnTo>
                    <a:pt x="384" y="306"/>
                  </a:lnTo>
                  <a:lnTo>
                    <a:pt x="378" y="312"/>
                  </a:lnTo>
                  <a:lnTo>
                    <a:pt x="354" y="324"/>
                  </a:lnTo>
                  <a:lnTo>
                    <a:pt x="342" y="324"/>
                  </a:lnTo>
                  <a:lnTo>
                    <a:pt x="336" y="330"/>
                  </a:lnTo>
                  <a:lnTo>
                    <a:pt x="336" y="366"/>
                  </a:lnTo>
                  <a:lnTo>
                    <a:pt x="342" y="378"/>
                  </a:lnTo>
                  <a:lnTo>
                    <a:pt x="354" y="390"/>
                  </a:lnTo>
                  <a:lnTo>
                    <a:pt x="354" y="396"/>
                  </a:lnTo>
                  <a:lnTo>
                    <a:pt x="324" y="414"/>
                  </a:lnTo>
                  <a:lnTo>
                    <a:pt x="300" y="450"/>
                  </a:lnTo>
                  <a:lnTo>
                    <a:pt x="318" y="474"/>
                  </a:lnTo>
                  <a:lnTo>
                    <a:pt x="306" y="474"/>
                  </a:lnTo>
                  <a:lnTo>
                    <a:pt x="300" y="480"/>
                  </a:lnTo>
                  <a:lnTo>
                    <a:pt x="288" y="486"/>
                  </a:lnTo>
                  <a:lnTo>
                    <a:pt x="282" y="492"/>
                  </a:lnTo>
                  <a:lnTo>
                    <a:pt x="282" y="504"/>
                  </a:lnTo>
                  <a:lnTo>
                    <a:pt x="276" y="522"/>
                  </a:lnTo>
                  <a:lnTo>
                    <a:pt x="276" y="534"/>
                  </a:lnTo>
                  <a:lnTo>
                    <a:pt x="270" y="552"/>
                  </a:lnTo>
                  <a:lnTo>
                    <a:pt x="258" y="564"/>
                  </a:lnTo>
                  <a:lnTo>
                    <a:pt x="234" y="576"/>
                  </a:lnTo>
                  <a:lnTo>
                    <a:pt x="228" y="582"/>
                  </a:lnTo>
                  <a:lnTo>
                    <a:pt x="228" y="588"/>
                  </a:lnTo>
                  <a:lnTo>
                    <a:pt x="222" y="594"/>
                  </a:lnTo>
                  <a:lnTo>
                    <a:pt x="222" y="612"/>
                  </a:lnTo>
                  <a:lnTo>
                    <a:pt x="204" y="624"/>
                  </a:lnTo>
                  <a:lnTo>
                    <a:pt x="204" y="630"/>
                  </a:lnTo>
                  <a:lnTo>
                    <a:pt x="198" y="636"/>
                  </a:lnTo>
                  <a:lnTo>
                    <a:pt x="192" y="648"/>
                  </a:lnTo>
                  <a:lnTo>
                    <a:pt x="186" y="654"/>
                  </a:lnTo>
                  <a:lnTo>
                    <a:pt x="168" y="654"/>
                  </a:lnTo>
                  <a:lnTo>
                    <a:pt x="162" y="648"/>
                  </a:lnTo>
                  <a:lnTo>
                    <a:pt x="156" y="654"/>
                  </a:lnTo>
                  <a:lnTo>
                    <a:pt x="132" y="666"/>
                  </a:lnTo>
                  <a:lnTo>
                    <a:pt x="126" y="666"/>
                  </a:lnTo>
                  <a:lnTo>
                    <a:pt x="120" y="660"/>
                  </a:lnTo>
                  <a:lnTo>
                    <a:pt x="120" y="648"/>
                  </a:lnTo>
                  <a:lnTo>
                    <a:pt x="114" y="642"/>
                  </a:lnTo>
                  <a:lnTo>
                    <a:pt x="108" y="642"/>
                  </a:lnTo>
                  <a:lnTo>
                    <a:pt x="96" y="648"/>
                  </a:lnTo>
                  <a:lnTo>
                    <a:pt x="84" y="660"/>
                  </a:lnTo>
                  <a:lnTo>
                    <a:pt x="84" y="666"/>
                  </a:lnTo>
                  <a:lnTo>
                    <a:pt x="78" y="678"/>
                  </a:lnTo>
                  <a:lnTo>
                    <a:pt x="72" y="684"/>
                  </a:lnTo>
                  <a:lnTo>
                    <a:pt x="66" y="696"/>
                  </a:lnTo>
                  <a:lnTo>
                    <a:pt x="54" y="708"/>
                  </a:lnTo>
                  <a:lnTo>
                    <a:pt x="48" y="720"/>
                  </a:lnTo>
                  <a:lnTo>
                    <a:pt x="48" y="744"/>
                  </a:lnTo>
                  <a:lnTo>
                    <a:pt x="54" y="750"/>
                  </a:lnTo>
                  <a:lnTo>
                    <a:pt x="66" y="756"/>
                  </a:lnTo>
                  <a:lnTo>
                    <a:pt x="72" y="756"/>
                  </a:lnTo>
                  <a:lnTo>
                    <a:pt x="102" y="750"/>
                  </a:lnTo>
                  <a:lnTo>
                    <a:pt x="102" y="768"/>
                  </a:lnTo>
                  <a:lnTo>
                    <a:pt x="96" y="798"/>
                  </a:lnTo>
                  <a:lnTo>
                    <a:pt x="102" y="804"/>
                  </a:lnTo>
                  <a:lnTo>
                    <a:pt x="108" y="816"/>
                  </a:lnTo>
                  <a:lnTo>
                    <a:pt x="120" y="828"/>
                  </a:lnTo>
                  <a:lnTo>
                    <a:pt x="144" y="828"/>
                  </a:lnTo>
                  <a:lnTo>
                    <a:pt x="144" y="852"/>
                  </a:lnTo>
                  <a:lnTo>
                    <a:pt x="168" y="894"/>
                  </a:lnTo>
                  <a:lnTo>
                    <a:pt x="174" y="906"/>
                  </a:lnTo>
                  <a:lnTo>
                    <a:pt x="180" y="912"/>
                  </a:lnTo>
                  <a:lnTo>
                    <a:pt x="180" y="936"/>
                  </a:lnTo>
                  <a:lnTo>
                    <a:pt x="168" y="942"/>
                  </a:lnTo>
                  <a:lnTo>
                    <a:pt x="162" y="948"/>
                  </a:lnTo>
                  <a:lnTo>
                    <a:pt x="144" y="948"/>
                  </a:lnTo>
                  <a:lnTo>
                    <a:pt x="138" y="942"/>
                  </a:lnTo>
                  <a:lnTo>
                    <a:pt x="138" y="930"/>
                  </a:lnTo>
                  <a:lnTo>
                    <a:pt x="132" y="930"/>
                  </a:lnTo>
                  <a:lnTo>
                    <a:pt x="120" y="936"/>
                  </a:lnTo>
                  <a:lnTo>
                    <a:pt x="108" y="948"/>
                  </a:lnTo>
                  <a:lnTo>
                    <a:pt x="84" y="948"/>
                  </a:lnTo>
                  <a:lnTo>
                    <a:pt x="78" y="942"/>
                  </a:lnTo>
                  <a:lnTo>
                    <a:pt x="78" y="936"/>
                  </a:lnTo>
                  <a:lnTo>
                    <a:pt x="54" y="948"/>
                  </a:lnTo>
                  <a:lnTo>
                    <a:pt x="48" y="942"/>
                  </a:lnTo>
                  <a:lnTo>
                    <a:pt x="36" y="936"/>
                  </a:lnTo>
                  <a:lnTo>
                    <a:pt x="24" y="936"/>
                  </a:lnTo>
                  <a:lnTo>
                    <a:pt x="12" y="948"/>
                  </a:lnTo>
                  <a:lnTo>
                    <a:pt x="12" y="960"/>
                  </a:lnTo>
                  <a:lnTo>
                    <a:pt x="18" y="966"/>
                  </a:lnTo>
                  <a:lnTo>
                    <a:pt x="0" y="972"/>
                  </a:lnTo>
                  <a:lnTo>
                    <a:pt x="36" y="972"/>
                  </a:lnTo>
                  <a:lnTo>
                    <a:pt x="30" y="984"/>
                  </a:lnTo>
                  <a:lnTo>
                    <a:pt x="30" y="1014"/>
                  </a:lnTo>
                  <a:lnTo>
                    <a:pt x="36" y="1026"/>
                  </a:lnTo>
                  <a:lnTo>
                    <a:pt x="48" y="1032"/>
                  </a:lnTo>
                  <a:lnTo>
                    <a:pt x="66" y="1038"/>
                  </a:lnTo>
                  <a:lnTo>
                    <a:pt x="120" y="1038"/>
                  </a:lnTo>
                  <a:lnTo>
                    <a:pt x="132" y="1032"/>
                  </a:lnTo>
                  <a:lnTo>
                    <a:pt x="150" y="1014"/>
                  </a:lnTo>
                  <a:lnTo>
                    <a:pt x="162" y="1008"/>
                  </a:lnTo>
                  <a:lnTo>
                    <a:pt x="168" y="1020"/>
                  </a:lnTo>
                  <a:lnTo>
                    <a:pt x="168" y="1026"/>
                  </a:lnTo>
                  <a:lnTo>
                    <a:pt x="162" y="1038"/>
                  </a:lnTo>
                  <a:lnTo>
                    <a:pt x="144" y="1056"/>
                  </a:lnTo>
                  <a:lnTo>
                    <a:pt x="120" y="1068"/>
                  </a:lnTo>
                  <a:lnTo>
                    <a:pt x="114" y="1074"/>
                  </a:lnTo>
                  <a:lnTo>
                    <a:pt x="90" y="1074"/>
                  </a:lnTo>
                  <a:lnTo>
                    <a:pt x="78" y="1080"/>
                  </a:lnTo>
                  <a:lnTo>
                    <a:pt x="60" y="1086"/>
                  </a:lnTo>
                  <a:lnTo>
                    <a:pt x="48" y="1092"/>
                  </a:lnTo>
                  <a:lnTo>
                    <a:pt x="42" y="1098"/>
                  </a:lnTo>
                  <a:lnTo>
                    <a:pt x="54" y="1122"/>
                  </a:lnTo>
                  <a:lnTo>
                    <a:pt x="66" y="1128"/>
                  </a:lnTo>
                  <a:lnTo>
                    <a:pt x="78" y="1140"/>
                  </a:lnTo>
                  <a:lnTo>
                    <a:pt x="96" y="1152"/>
                  </a:lnTo>
                  <a:lnTo>
                    <a:pt x="108" y="1164"/>
                  </a:lnTo>
                  <a:lnTo>
                    <a:pt x="132" y="1182"/>
                  </a:lnTo>
                  <a:lnTo>
                    <a:pt x="162" y="1206"/>
                  </a:lnTo>
                  <a:lnTo>
                    <a:pt x="204" y="1224"/>
                  </a:lnTo>
                  <a:lnTo>
                    <a:pt x="240" y="1218"/>
                  </a:lnTo>
                  <a:lnTo>
                    <a:pt x="270" y="1200"/>
                  </a:lnTo>
                  <a:lnTo>
                    <a:pt x="294" y="1176"/>
                  </a:lnTo>
                  <a:lnTo>
                    <a:pt x="300" y="1158"/>
                  </a:lnTo>
                  <a:lnTo>
                    <a:pt x="300" y="1128"/>
                  </a:lnTo>
                  <a:lnTo>
                    <a:pt x="306" y="1116"/>
                  </a:lnTo>
                  <a:lnTo>
                    <a:pt x="318" y="1104"/>
                  </a:lnTo>
                  <a:lnTo>
                    <a:pt x="324" y="1092"/>
                  </a:lnTo>
                  <a:lnTo>
                    <a:pt x="330" y="1086"/>
                  </a:lnTo>
                  <a:lnTo>
                    <a:pt x="342" y="1086"/>
                  </a:lnTo>
                  <a:lnTo>
                    <a:pt x="348" y="1080"/>
                  </a:lnTo>
                  <a:lnTo>
                    <a:pt x="354" y="1080"/>
                  </a:lnTo>
                  <a:lnTo>
                    <a:pt x="360" y="1086"/>
                  </a:lnTo>
                  <a:lnTo>
                    <a:pt x="360" y="1098"/>
                  </a:lnTo>
                  <a:lnTo>
                    <a:pt x="348" y="1110"/>
                  </a:lnTo>
                  <a:lnTo>
                    <a:pt x="336" y="1128"/>
                  </a:lnTo>
                  <a:lnTo>
                    <a:pt x="324" y="1140"/>
                  </a:lnTo>
                  <a:lnTo>
                    <a:pt x="318" y="1152"/>
                  </a:lnTo>
                  <a:lnTo>
                    <a:pt x="318" y="1164"/>
                  </a:lnTo>
                  <a:lnTo>
                    <a:pt x="324" y="1176"/>
                  </a:lnTo>
                  <a:lnTo>
                    <a:pt x="336" y="1182"/>
                  </a:lnTo>
                  <a:lnTo>
                    <a:pt x="342" y="1182"/>
                  </a:lnTo>
                  <a:lnTo>
                    <a:pt x="354" y="1194"/>
                  </a:lnTo>
                  <a:lnTo>
                    <a:pt x="354" y="1206"/>
                  </a:lnTo>
                  <a:lnTo>
                    <a:pt x="348" y="1242"/>
                  </a:lnTo>
                  <a:lnTo>
                    <a:pt x="342" y="1284"/>
                  </a:lnTo>
                  <a:lnTo>
                    <a:pt x="336" y="1338"/>
                  </a:lnTo>
                  <a:lnTo>
                    <a:pt x="342" y="1398"/>
                  </a:lnTo>
                  <a:lnTo>
                    <a:pt x="354" y="1446"/>
                  </a:lnTo>
                  <a:lnTo>
                    <a:pt x="384" y="1536"/>
                  </a:lnTo>
                  <a:lnTo>
                    <a:pt x="402" y="1554"/>
                  </a:lnTo>
                  <a:lnTo>
                    <a:pt x="402" y="1596"/>
                  </a:lnTo>
                  <a:lnTo>
                    <a:pt x="414" y="1620"/>
                  </a:lnTo>
                  <a:lnTo>
                    <a:pt x="426" y="1626"/>
                  </a:lnTo>
                  <a:lnTo>
                    <a:pt x="438" y="1626"/>
                  </a:lnTo>
                  <a:lnTo>
                    <a:pt x="444" y="1632"/>
                  </a:lnTo>
                  <a:lnTo>
                    <a:pt x="450" y="1632"/>
                  </a:lnTo>
                  <a:lnTo>
                    <a:pt x="450" y="1644"/>
                  </a:lnTo>
                  <a:lnTo>
                    <a:pt x="456" y="1656"/>
                  </a:lnTo>
                  <a:lnTo>
                    <a:pt x="456" y="1674"/>
                  </a:lnTo>
                  <a:lnTo>
                    <a:pt x="474" y="1710"/>
                  </a:lnTo>
                  <a:lnTo>
                    <a:pt x="498" y="1722"/>
                  </a:lnTo>
                  <a:lnTo>
                    <a:pt x="504" y="1728"/>
                  </a:lnTo>
                  <a:lnTo>
                    <a:pt x="510" y="1728"/>
                  </a:lnTo>
                  <a:lnTo>
                    <a:pt x="510" y="1746"/>
                  </a:lnTo>
                  <a:lnTo>
                    <a:pt x="516" y="1782"/>
                  </a:lnTo>
                  <a:lnTo>
                    <a:pt x="522" y="1830"/>
                  </a:lnTo>
                  <a:lnTo>
                    <a:pt x="534" y="1872"/>
                  </a:lnTo>
                  <a:lnTo>
                    <a:pt x="552" y="1908"/>
                  </a:lnTo>
                  <a:lnTo>
                    <a:pt x="576" y="1944"/>
                  </a:lnTo>
                  <a:lnTo>
                    <a:pt x="600" y="1974"/>
                  </a:lnTo>
                  <a:lnTo>
                    <a:pt x="612" y="1998"/>
                  </a:lnTo>
                  <a:lnTo>
                    <a:pt x="618" y="2016"/>
                  </a:lnTo>
                  <a:lnTo>
                    <a:pt x="618" y="2070"/>
                  </a:lnTo>
                  <a:lnTo>
                    <a:pt x="624" y="2094"/>
                  </a:lnTo>
                  <a:lnTo>
                    <a:pt x="642" y="2124"/>
                  </a:lnTo>
                  <a:lnTo>
                    <a:pt x="672" y="2166"/>
                  </a:lnTo>
                  <a:lnTo>
                    <a:pt x="696" y="2202"/>
                  </a:lnTo>
                  <a:lnTo>
                    <a:pt x="714" y="2232"/>
                  </a:lnTo>
                  <a:lnTo>
                    <a:pt x="720" y="2244"/>
                  </a:lnTo>
                  <a:lnTo>
                    <a:pt x="726" y="2244"/>
                  </a:lnTo>
                  <a:lnTo>
                    <a:pt x="732" y="2238"/>
                  </a:lnTo>
                  <a:lnTo>
                    <a:pt x="744" y="2238"/>
                  </a:lnTo>
                  <a:lnTo>
                    <a:pt x="768" y="2226"/>
                  </a:lnTo>
                  <a:lnTo>
                    <a:pt x="774" y="2220"/>
                  </a:lnTo>
                  <a:lnTo>
                    <a:pt x="780" y="2208"/>
                  </a:lnTo>
                  <a:lnTo>
                    <a:pt x="780" y="2172"/>
                  </a:lnTo>
                  <a:lnTo>
                    <a:pt x="786" y="2160"/>
                  </a:lnTo>
                  <a:lnTo>
                    <a:pt x="798" y="2154"/>
                  </a:lnTo>
                  <a:lnTo>
                    <a:pt x="804" y="2154"/>
                  </a:lnTo>
                  <a:lnTo>
                    <a:pt x="810" y="2160"/>
                  </a:lnTo>
                  <a:lnTo>
                    <a:pt x="828" y="2160"/>
                  </a:lnTo>
                  <a:lnTo>
                    <a:pt x="834" y="2154"/>
                  </a:lnTo>
                  <a:lnTo>
                    <a:pt x="846" y="2148"/>
                  </a:lnTo>
                  <a:lnTo>
                    <a:pt x="852" y="2142"/>
                  </a:lnTo>
                  <a:lnTo>
                    <a:pt x="864" y="2136"/>
                  </a:lnTo>
                  <a:lnTo>
                    <a:pt x="852" y="2136"/>
                  </a:lnTo>
                  <a:lnTo>
                    <a:pt x="846" y="2130"/>
                  </a:lnTo>
                  <a:lnTo>
                    <a:pt x="846" y="2118"/>
                  </a:lnTo>
                  <a:lnTo>
                    <a:pt x="852" y="2100"/>
                  </a:lnTo>
                  <a:lnTo>
                    <a:pt x="858" y="2088"/>
                  </a:lnTo>
                  <a:lnTo>
                    <a:pt x="906" y="2064"/>
                  </a:lnTo>
                  <a:lnTo>
                    <a:pt x="918" y="2052"/>
                  </a:lnTo>
                  <a:lnTo>
                    <a:pt x="918" y="2040"/>
                  </a:lnTo>
                  <a:lnTo>
                    <a:pt x="912" y="2028"/>
                  </a:lnTo>
                  <a:lnTo>
                    <a:pt x="912" y="2010"/>
                  </a:lnTo>
                  <a:lnTo>
                    <a:pt x="900" y="1974"/>
                  </a:lnTo>
                  <a:lnTo>
                    <a:pt x="900" y="1908"/>
                  </a:lnTo>
                  <a:lnTo>
                    <a:pt x="906" y="1890"/>
                  </a:lnTo>
                  <a:lnTo>
                    <a:pt x="906" y="1884"/>
                  </a:lnTo>
                  <a:lnTo>
                    <a:pt x="912" y="1878"/>
                  </a:lnTo>
                  <a:lnTo>
                    <a:pt x="912" y="1860"/>
                  </a:lnTo>
                  <a:lnTo>
                    <a:pt x="918" y="1842"/>
                  </a:lnTo>
                  <a:lnTo>
                    <a:pt x="918" y="1800"/>
                  </a:lnTo>
                  <a:lnTo>
                    <a:pt x="906" y="1776"/>
                  </a:lnTo>
                  <a:lnTo>
                    <a:pt x="888" y="1758"/>
                  </a:lnTo>
                  <a:lnTo>
                    <a:pt x="888" y="1728"/>
                  </a:lnTo>
                  <a:lnTo>
                    <a:pt x="894" y="1722"/>
                  </a:lnTo>
                  <a:lnTo>
                    <a:pt x="900" y="1710"/>
                  </a:lnTo>
                  <a:lnTo>
                    <a:pt x="900" y="1698"/>
                  </a:lnTo>
                  <a:lnTo>
                    <a:pt x="894" y="1686"/>
                  </a:lnTo>
                  <a:lnTo>
                    <a:pt x="894" y="1644"/>
                  </a:lnTo>
                  <a:lnTo>
                    <a:pt x="918" y="1632"/>
                  </a:lnTo>
                  <a:lnTo>
                    <a:pt x="924" y="1632"/>
                  </a:lnTo>
                  <a:lnTo>
                    <a:pt x="948" y="1620"/>
                  </a:lnTo>
                  <a:lnTo>
                    <a:pt x="948" y="1596"/>
                  </a:lnTo>
                  <a:lnTo>
                    <a:pt x="954" y="1584"/>
                  </a:lnTo>
                  <a:lnTo>
                    <a:pt x="960" y="1578"/>
                  </a:lnTo>
                  <a:lnTo>
                    <a:pt x="972" y="1572"/>
                  </a:lnTo>
                  <a:lnTo>
                    <a:pt x="990" y="1572"/>
                  </a:lnTo>
                  <a:lnTo>
                    <a:pt x="996" y="1560"/>
                  </a:lnTo>
                  <a:lnTo>
                    <a:pt x="1002" y="1566"/>
                  </a:lnTo>
                  <a:lnTo>
                    <a:pt x="1032" y="1566"/>
                  </a:lnTo>
                  <a:lnTo>
                    <a:pt x="1032" y="1548"/>
                  </a:lnTo>
                  <a:lnTo>
                    <a:pt x="1038" y="1530"/>
                  </a:lnTo>
                  <a:lnTo>
                    <a:pt x="1050" y="1518"/>
                  </a:lnTo>
                  <a:lnTo>
                    <a:pt x="1056" y="1500"/>
                  </a:lnTo>
                  <a:lnTo>
                    <a:pt x="1068" y="1488"/>
                  </a:lnTo>
                  <a:lnTo>
                    <a:pt x="1074" y="1476"/>
                  </a:lnTo>
                  <a:lnTo>
                    <a:pt x="1086" y="1470"/>
                  </a:lnTo>
                  <a:lnTo>
                    <a:pt x="1092" y="1464"/>
                  </a:lnTo>
                  <a:lnTo>
                    <a:pt x="1110" y="1458"/>
                  </a:lnTo>
                  <a:lnTo>
                    <a:pt x="1116" y="1452"/>
                  </a:lnTo>
                  <a:lnTo>
                    <a:pt x="1128" y="1446"/>
                  </a:lnTo>
                  <a:lnTo>
                    <a:pt x="1134" y="1428"/>
                  </a:lnTo>
                  <a:lnTo>
                    <a:pt x="1158" y="1380"/>
                  </a:lnTo>
                  <a:lnTo>
                    <a:pt x="1176" y="1362"/>
                  </a:lnTo>
                  <a:lnTo>
                    <a:pt x="1188" y="1356"/>
                  </a:lnTo>
                  <a:lnTo>
                    <a:pt x="1206" y="1344"/>
                  </a:lnTo>
                  <a:lnTo>
                    <a:pt x="1218" y="1338"/>
                  </a:lnTo>
                  <a:lnTo>
                    <a:pt x="1236" y="1320"/>
                  </a:lnTo>
                  <a:lnTo>
                    <a:pt x="1242" y="1320"/>
                  </a:lnTo>
                  <a:lnTo>
                    <a:pt x="1230" y="1290"/>
                  </a:lnTo>
                  <a:lnTo>
                    <a:pt x="1236" y="1284"/>
                  </a:lnTo>
                  <a:lnTo>
                    <a:pt x="1260" y="1314"/>
                  </a:lnTo>
                  <a:lnTo>
                    <a:pt x="1320" y="1254"/>
                  </a:lnTo>
                  <a:lnTo>
                    <a:pt x="1332" y="1230"/>
                  </a:lnTo>
                  <a:lnTo>
                    <a:pt x="1326" y="1224"/>
                  </a:lnTo>
                  <a:lnTo>
                    <a:pt x="1320" y="1212"/>
                  </a:lnTo>
                  <a:lnTo>
                    <a:pt x="1314" y="1206"/>
                  </a:lnTo>
                  <a:lnTo>
                    <a:pt x="1308" y="1194"/>
                  </a:lnTo>
                  <a:lnTo>
                    <a:pt x="1308" y="1182"/>
                  </a:lnTo>
                  <a:lnTo>
                    <a:pt x="1320" y="1176"/>
                  </a:lnTo>
                  <a:lnTo>
                    <a:pt x="1326" y="1170"/>
                  </a:lnTo>
                  <a:lnTo>
                    <a:pt x="1338" y="1170"/>
                  </a:lnTo>
                  <a:lnTo>
                    <a:pt x="1350" y="1164"/>
                  </a:lnTo>
                  <a:lnTo>
                    <a:pt x="1362" y="1152"/>
                  </a:lnTo>
                  <a:lnTo>
                    <a:pt x="1374" y="1134"/>
                  </a:lnTo>
                  <a:lnTo>
                    <a:pt x="1374" y="1110"/>
                  </a:lnTo>
                  <a:lnTo>
                    <a:pt x="1392" y="1116"/>
                  </a:lnTo>
                  <a:lnTo>
                    <a:pt x="1398" y="1146"/>
                  </a:lnTo>
                  <a:lnTo>
                    <a:pt x="1416" y="1110"/>
                  </a:lnTo>
                  <a:lnTo>
                    <a:pt x="1416" y="1128"/>
                  </a:lnTo>
                  <a:lnTo>
                    <a:pt x="1422" y="1140"/>
                  </a:lnTo>
                  <a:lnTo>
                    <a:pt x="1422" y="1158"/>
                  </a:lnTo>
                  <a:lnTo>
                    <a:pt x="1428" y="1170"/>
                  </a:lnTo>
                  <a:lnTo>
                    <a:pt x="1434" y="1176"/>
                  </a:lnTo>
                  <a:lnTo>
                    <a:pt x="1440" y="1176"/>
                  </a:lnTo>
                  <a:lnTo>
                    <a:pt x="1446" y="1170"/>
                  </a:lnTo>
                  <a:lnTo>
                    <a:pt x="1446" y="1158"/>
                  </a:lnTo>
                  <a:lnTo>
                    <a:pt x="1452" y="1152"/>
                  </a:lnTo>
                  <a:lnTo>
                    <a:pt x="1452" y="1140"/>
                  </a:lnTo>
                  <a:lnTo>
                    <a:pt x="1458" y="1110"/>
                  </a:lnTo>
                  <a:lnTo>
                    <a:pt x="1440" y="1068"/>
                  </a:lnTo>
                  <a:lnTo>
                    <a:pt x="1440" y="1038"/>
                  </a:lnTo>
                  <a:lnTo>
                    <a:pt x="1410" y="1014"/>
                  </a:lnTo>
                  <a:lnTo>
                    <a:pt x="1398" y="984"/>
                  </a:lnTo>
                  <a:lnTo>
                    <a:pt x="1404" y="972"/>
                  </a:lnTo>
                  <a:lnTo>
                    <a:pt x="1410" y="966"/>
                  </a:lnTo>
                  <a:lnTo>
                    <a:pt x="1416" y="948"/>
                  </a:lnTo>
                  <a:lnTo>
                    <a:pt x="1416" y="942"/>
                  </a:lnTo>
                  <a:lnTo>
                    <a:pt x="1410" y="936"/>
                  </a:lnTo>
                  <a:lnTo>
                    <a:pt x="1398" y="930"/>
                  </a:lnTo>
                  <a:lnTo>
                    <a:pt x="1380" y="930"/>
                  </a:lnTo>
                  <a:lnTo>
                    <a:pt x="1368" y="924"/>
                  </a:lnTo>
                  <a:lnTo>
                    <a:pt x="1356" y="912"/>
                  </a:lnTo>
                  <a:lnTo>
                    <a:pt x="1368" y="900"/>
                  </a:lnTo>
                  <a:lnTo>
                    <a:pt x="1374" y="900"/>
                  </a:lnTo>
                  <a:lnTo>
                    <a:pt x="1374" y="870"/>
                  </a:lnTo>
                  <a:lnTo>
                    <a:pt x="1410" y="870"/>
                  </a:lnTo>
                  <a:lnTo>
                    <a:pt x="1410" y="858"/>
                  </a:lnTo>
                  <a:lnTo>
                    <a:pt x="1380" y="840"/>
                  </a:lnTo>
                  <a:lnTo>
                    <a:pt x="1374" y="840"/>
                  </a:lnTo>
                  <a:lnTo>
                    <a:pt x="1362" y="828"/>
                  </a:lnTo>
                  <a:lnTo>
                    <a:pt x="1350" y="822"/>
                  </a:lnTo>
                  <a:lnTo>
                    <a:pt x="1344" y="810"/>
                  </a:lnTo>
                  <a:lnTo>
                    <a:pt x="1344" y="804"/>
                  </a:lnTo>
                  <a:lnTo>
                    <a:pt x="1350" y="792"/>
                  </a:lnTo>
                  <a:lnTo>
                    <a:pt x="1362" y="780"/>
                  </a:lnTo>
                  <a:lnTo>
                    <a:pt x="1350" y="762"/>
                  </a:lnTo>
                  <a:lnTo>
                    <a:pt x="1368" y="762"/>
                  </a:lnTo>
                  <a:lnTo>
                    <a:pt x="1392" y="774"/>
                  </a:lnTo>
                  <a:lnTo>
                    <a:pt x="1386" y="768"/>
                  </a:lnTo>
                  <a:lnTo>
                    <a:pt x="1404" y="762"/>
                  </a:lnTo>
                  <a:lnTo>
                    <a:pt x="1410" y="774"/>
                  </a:lnTo>
                  <a:lnTo>
                    <a:pt x="1410" y="780"/>
                  </a:lnTo>
                  <a:lnTo>
                    <a:pt x="1416" y="792"/>
                  </a:lnTo>
                  <a:lnTo>
                    <a:pt x="1422" y="798"/>
                  </a:lnTo>
                  <a:lnTo>
                    <a:pt x="1434" y="798"/>
                  </a:lnTo>
                  <a:lnTo>
                    <a:pt x="1440" y="804"/>
                  </a:lnTo>
                  <a:lnTo>
                    <a:pt x="1446" y="786"/>
                  </a:lnTo>
                  <a:lnTo>
                    <a:pt x="1452" y="792"/>
                  </a:lnTo>
                  <a:lnTo>
                    <a:pt x="1458" y="792"/>
                  </a:lnTo>
                  <a:lnTo>
                    <a:pt x="1464" y="798"/>
                  </a:lnTo>
                  <a:lnTo>
                    <a:pt x="1464" y="828"/>
                  </a:lnTo>
                  <a:lnTo>
                    <a:pt x="1470" y="828"/>
                  </a:lnTo>
                  <a:lnTo>
                    <a:pt x="1470" y="864"/>
                  </a:lnTo>
                  <a:lnTo>
                    <a:pt x="1476" y="864"/>
                  </a:lnTo>
                  <a:lnTo>
                    <a:pt x="1482" y="870"/>
                  </a:lnTo>
                  <a:lnTo>
                    <a:pt x="1542" y="870"/>
                  </a:lnTo>
                  <a:lnTo>
                    <a:pt x="1554" y="876"/>
                  </a:lnTo>
                  <a:lnTo>
                    <a:pt x="1572" y="876"/>
                  </a:lnTo>
                  <a:lnTo>
                    <a:pt x="1620" y="864"/>
                  </a:lnTo>
                  <a:lnTo>
                    <a:pt x="1626" y="864"/>
                  </a:lnTo>
                  <a:lnTo>
                    <a:pt x="1650" y="888"/>
                  </a:lnTo>
                  <a:lnTo>
                    <a:pt x="1650" y="894"/>
                  </a:lnTo>
                  <a:lnTo>
                    <a:pt x="1644" y="900"/>
                  </a:lnTo>
                  <a:lnTo>
                    <a:pt x="1638" y="900"/>
                  </a:lnTo>
                  <a:lnTo>
                    <a:pt x="1638" y="912"/>
                  </a:lnTo>
                  <a:lnTo>
                    <a:pt x="1632" y="930"/>
                  </a:lnTo>
                  <a:lnTo>
                    <a:pt x="1626" y="942"/>
                  </a:lnTo>
                  <a:lnTo>
                    <a:pt x="1620" y="948"/>
                  </a:lnTo>
                  <a:lnTo>
                    <a:pt x="1614" y="948"/>
                  </a:lnTo>
                  <a:lnTo>
                    <a:pt x="1602" y="954"/>
                  </a:lnTo>
                  <a:lnTo>
                    <a:pt x="1596" y="954"/>
                  </a:lnTo>
                  <a:lnTo>
                    <a:pt x="1584" y="966"/>
                  </a:lnTo>
                  <a:lnTo>
                    <a:pt x="1578" y="978"/>
                  </a:lnTo>
                  <a:lnTo>
                    <a:pt x="1578" y="996"/>
                  </a:lnTo>
                  <a:lnTo>
                    <a:pt x="1584" y="1008"/>
                  </a:lnTo>
                  <a:lnTo>
                    <a:pt x="1602" y="1026"/>
                  </a:lnTo>
                  <a:lnTo>
                    <a:pt x="1608" y="1026"/>
                  </a:lnTo>
                  <a:lnTo>
                    <a:pt x="1626" y="1050"/>
                  </a:lnTo>
                  <a:lnTo>
                    <a:pt x="1632" y="1014"/>
                  </a:lnTo>
                  <a:lnTo>
                    <a:pt x="1632" y="990"/>
                  </a:lnTo>
                  <a:lnTo>
                    <a:pt x="1650" y="990"/>
                  </a:lnTo>
                  <a:lnTo>
                    <a:pt x="1662" y="996"/>
                  </a:lnTo>
                  <a:lnTo>
                    <a:pt x="1668" y="1002"/>
                  </a:lnTo>
                  <a:lnTo>
                    <a:pt x="1668" y="1020"/>
                  </a:lnTo>
                  <a:lnTo>
                    <a:pt x="1674" y="1032"/>
                  </a:lnTo>
                  <a:lnTo>
                    <a:pt x="1674" y="1038"/>
                  </a:lnTo>
                  <a:lnTo>
                    <a:pt x="1680" y="1050"/>
                  </a:lnTo>
                  <a:lnTo>
                    <a:pt x="1680" y="1062"/>
                  </a:lnTo>
                  <a:lnTo>
                    <a:pt x="1686" y="1074"/>
                  </a:lnTo>
                  <a:lnTo>
                    <a:pt x="1692" y="1092"/>
                  </a:lnTo>
                  <a:lnTo>
                    <a:pt x="1698" y="1104"/>
                  </a:lnTo>
                  <a:lnTo>
                    <a:pt x="1704" y="1110"/>
                  </a:lnTo>
                  <a:lnTo>
                    <a:pt x="1704" y="1116"/>
                  </a:lnTo>
                  <a:lnTo>
                    <a:pt x="1722" y="1134"/>
                  </a:lnTo>
                  <a:lnTo>
                    <a:pt x="1722" y="1110"/>
                  </a:lnTo>
                  <a:lnTo>
                    <a:pt x="1728" y="1110"/>
                  </a:lnTo>
                  <a:lnTo>
                    <a:pt x="1734" y="1116"/>
                  </a:lnTo>
                  <a:lnTo>
                    <a:pt x="1746" y="1116"/>
                  </a:lnTo>
                  <a:lnTo>
                    <a:pt x="1746" y="1104"/>
                  </a:lnTo>
                  <a:lnTo>
                    <a:pt x="1728" y="1086"/>
                  </a:lnTo>
                  <a:lnTo>
                    <a:pt x="1728" y="1062"/>
                  </a:lnTo>
                  <a:lnTo>
                    <a:pt x="1722" y="1050"/>
                  </a:lnTo>
                  <a:lnTo>
                    <a:pt x="1740" y="1032"/>
                  </a:lnTo>
                  <a:lnTo>
                    <a:pt x="1746" y="1032"/>
                  </a:lnTo>
                  <a:lnTo>
                    <a:pt x="1740" y="984"/>
                  </a:lnTo>
                  <a:lnTo>
                    <a:pt x="1722" y="966"/>
                  </a:lnTo>
                  <a:lnTo>
                    <a:pt x="1716" y="966"/>
                  </a:lnTo>
                  <a:lnTo>
                    <a:pt x="1770" y="966"/>
                  </a:lnTo>
                  <a:lnTo>
                    <a:pt x="1782" y="972"/>
                  </a:lnTo>
                  <a:lnTo>
                    <a:pt x="1794" y="972"/>
                  </a:lnTo>
                  <a:lnTo>
                    <a:pt x="1794" y="936"/>
                  </a:lnTo>
                  <a:lnTo>
                    <a:pt x="1812" y="882"/>
                  </a:lnTo>
                  <a:lnTo>
                    <a:pt x="1806" y="876"/>
                  </a:lnTo>
                  <a:lnTo>
                    <a:pt x="1800" y="864"/>
                  </a:lnTo>
                  <a:lnTo>
                    <a:pt x="1800" y="846"/>
                  </a:lnTo>
                  <a:lnTo>
                    <a:pt x="1812" y="840"/>
                  </a:lnTo>
                  <a:lnTo>
                    <a:pt x="1818" y="834"/>
                  </a:lnTo>
                  <a:lnTo>
                    <a:pt x="1836" y="804"/>
                  </a:lnTo>
                  <a:lnTo>
                    <a:pt x="1836" y="792"/>
                  </a:lnTo>
                  <a:lnTo>
                    <a:pt x="1830" y="786"/>
                  </a:lnTo>
                  <a:lnTo>
                    <a:pt x="1830" y="780"/>
                  </a:lnTo>
                  <a:lnTo>
                    <a:pt x="1824" y="774"/>
                  </a:lnTo>
                  <a:lnTo>
                    <a:pt x="1824" y="750"/>
                  </a:lnTo>
                  <a:lnTo>
                    <a:pt x="1830" y="750"/>
                  </a:lnTo>
                  <a:lnTo>
                    <a:pt x="1836" y="744"/>
                  </a:lnTo>
                  <a:lnTo>
                    <a:pt x="1848" y="744"/>
                  </a:lnTo>
                  <a:lnTo>
                    <a:pt x="1860" y="738"/>
                  </a:lnTo>
                  <a:lnTo>
                    <a:pt x="1872" y="726"/>
                  </a:lnTo>
                  <a:lnTo>
                    <a:pt x="1872" y="708"/>
                  </a:lnTo>
                  <a:lnTo>
                    <a:pt x="1878" y="708"/>
                  </a:lnTo>
                  <a:lnTo>
                    <a:pt x="1890" y="702"/>
                  </a:lnTo>
                  <a:lnTo>
                    <a:pt x="1926" y="702"/>
                  </a:lnTo>
                  <a:lnTo>
                    <a:pt x="1932" y="708"/>
                  </a:lnTo>
                  <a:lnTo>
                    <a:pt x="1950" y="708"/>
                  </a:lnTo>
                  <a:lnTo>
                    <a:pt x="1950" y="702"/>
                  </a:lnTo>
                  <a:lnTo>
                    <a:pt x="1944" y="696"/>
                  </a:lnTo>
                  <a:lnTo>
                    <a:pt x="1932" y="690"/>
                  </a:lnTo>
                  <a:lnTo>
                    <a:pt x="1926" y="684"/>
                  </a:lnTo>
                  <a:lnTo>
                    <a:pt x="1920" y="6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27" name="Guinea"/>
            <p:cNvSpPr>
              <a:spLocks/>
            </p:cNvSpPr>
            <p:nvPr/>
          </p:nvSpPr>
          <p:spPr bwMode="gray">
            <a:xfrm>
              <a:off x="3778250" y="3962549"/>
              <a:ext cx="209550" cy="177800"/>
            </a:xfrm>
            <a:custGeom>
              <a:avLst/>
              <a:gdLst>
                <a:gd name="T0" fmla="*/ 2147483647 w 522"/>
                <a:gd name="T1" fmla="*/ 2147483647 h 444"/>
                <a:gd name="T2" fmla="*/ 2147483647 w 522"/>
                <a:gd name="T3" fmla="*/ 2147483647 h 444"/>
                <a:gd name="T4" fmla="*/ 2147483647 w 522"/>
                <a:gd name="T5" fmla="*/ 2147483647 h 444"/>
                <a:gd name="T6" fmla="*/ 2147483647 w 522"/>
                <a:gd name="T7" fmla="*/ 2147483647 h 444"/>
                <a:gd name="T8" fmla="*/ 2147483647 w 522"/>
                <a:gd name="T9" fmla="*/ 2147483647 h 444"/>
                <a:gd name="T10" fmla="*/ 2147483647 w 522"/>
                <a:gd name="T11" fmla="*/ 2147483647 h 444"/>
                <a:gd name="T12" fmla="*/ 2147483647 w 522"/>
                <a:gd name="T13" fmla="*/ 2147483647 h 444"/>
                <a:gd name="T14" fmla="*/ 2147483647 w 522"/>
                <a:gd name="T15" fmla="*/ 2147483647 h 444"/>
                <a:gd name="T16" fmla="*/ 2147483647 w 522"/>
                <a:gd name="T17" fmla="*/ 2147483647 h 444"/>
                <a:gd name="T18" fmla="*/ 2147483647 w 522"/>
                <a:gd name="T19" fmla="*/ 2147483647 h 444"/>
                <a:gd name="T20" fmla="*/ 2147483647 w 522"/>
                <a:gd name="T21" fmla="*/ 2147483647 h 444"/>
                <a:gd name="T22" fmla="*/ 2147483647 w 522"/>
                <a:gd name="T23" fmla="*/ 2147483647 h 444"/>
                <a:gd name="T24" fmla="*/ 2147483647 w 522"/>
                <a:gd name="T25" fmla="*/ 2147483647 h 444"/>
                <a:gd name="T26" fmla="*/ 2147483647 w 522"/>
                <a:gd name="T27" fmla="*/ 2147483647 h 444"/>
                <a:gd name="T28" fmla="*/ 2147483647 w 522"/>
                <a:gd name="T29" fmla="*/ 2147483647 h 444"/>
                <a:gd name="T30" fmla="*/ 2147483647 w 522"/>
                <a:gd name="T31" fmla="*/ 2147483647 h 444"/>
                <a:gd name="T32" fmla="*/ 2147483647 w 522"/>
                <a:gd name="T33" fmla="*/ 2147483647 h 444"/>
                <a:gd name="T34" fmla="*/ 2147483647 w 522"/>
                <a:gd name="T35" fmla="*/ 2147483647 h 444"/>
                <a:gd name="T36" fmla="*/ 2147483647 w 522"/>
                <a:gd name="T37" fmla="*/ 2147483647 h 444"/>
                <a:gd name="T38" fmla="*/ 2147483647 w 522"/>
                <a:gd name="T39" fmla="*/ 2147483647 h 444"/>
                <a:gd name="T40" fmla="*/ 2147483647 w 522"/>
                <a:gd name="T41" fmla="*/ 2147483647 h 444"/>
                <a:gd name="T42" fmla="*/ 2147483647 w 522"/>
                <a:gd name="T43" fmla="*/ 2147483647 h 444"/>
                <a:gd name="T44" fmla="*/ 2147483647 w 522"/>
                <a:gd name="T45" fmla="*/ 2147483647 h 444"/>
                <a:gd name="T46" fmla="*/ 2147483647 w 522"/>
                <a:gd name="T47" fmla="*/ 2147483647 h 444"/>
                <a:gd name="T48" fmla="*/ 2147483647 w 522"/>
                <a:gd name="T49" fmla="*/ 2147483647 h 444"/>
                <a:gd name="T50" fmla="*/ 2147483647 w 522"/>
                <a:gd name="T51" fmla="*/ 2147483647 h 444"/>
                <a:gd name="T52" fmla="*/ 2147483647 w 522"/>
                <a:gd name="T53" fmla="*/ 2147483647 h 444"/>
                <a:gd name="T54" fmla="*/ 2147483647 w 522"/>
                <a:gd name="T55" fmla="*/ 2147483647 h 444"/>
                <a:gd name="T56" fmla="*/ 2147483647 w 522"/>
                <a:gd name="T57" fmla="*/ 2147483647 h 444"/>
                <a:gd name="T58" fmla="*/ 2147483647 w 522"/>
                <a:gd name="T59" fmla="*/ 2147483647 h 444"/>
                <a:gd name="T60" fmla="*/ 2147483647 w 522"/>
                <a:gd name="T61" fmla="*/ 2147483647 h 444"/>
                <a:gd name="T62" fmla="*/ 2147483647 w 522"/>
                <a:gd name="T63" fmla="*/ 2147483647 h 444"/>
                <a:gd name="T64" fmla="*/ 2147483647 w 522"/>
                <a:gd name="T65" fmla="*/ 2147483647 h 444"/>
                <a:gd name="T66" fmla="*/ 2147483647 w 522"/>
                <a:gd name="T67" fmla="*/ 2147483647 h 444"/>
                <a:gd name="T68" fmla="*/ 2147483647 w 522"/>
                <a:gd name="T69" fmla="*/ 2147483647 h 444"/>
                <a:gd name="T70" fmla="*/ 2147483647 w 522"/>
                <a:gd name="T71" fmla="*/ 2147483647 h 444"/>
                <a:gd name="T72" fmla="*/ 2147483647 w 522"/>
                <a:gd name="T73" fmla="*/ 2147483647 h 444"/>
                <a:gd name="T74" fmla="*/ 2147483647 w 522"/>
                <a:gd name="T75" fmla="*/ 2147483647 h 444"/>
                <a:gd name="T76" fmla="*/ 2147483647 w 522"/>
                <a:gd name="T77" fmla="*/ 2147483647 h 444"/>
                <a:gd name="T78" fmla="*/ 2147483647 w 522"/>
                <a:gd name="T79" fmla="*/ 2147483647 h 444"/>
                <a:gd name="T80" fmla="*/ 2147483647 w 522"/>
                <a:gd name="T81" fmla="*/ 2147483647 h 444"/>
                <a:gd name="T82" fmla="*/ 2147483647 w 522"/>
                <a:gd name="T83" fmla="*/ 2147483647 h 444"/>
                <a:gd name="T84" fmla="*/ 2147483647 w 522"/>
                <a:gd name="T85" fmla="*/ 2147483647 h 444"/>
                <a:gd name="T86" fmla="*/ 2147483647 w 522"/>
                <a:gd name="T87" fmla="*/ 2147483647 h 444"/>
                <a:gd name="T88" fmla="*/ 2147483647 w 522"/>
                <a:gd name="T89" fmla="*/ 2147483647 h 444"/>
                <a:gd name="T90" fmla="*/ 2147483647 w 522"/>
                <a:gd name="T91" fmla="*/ 2147483647 h 444"/>
                <a:gd name="T92" fmla="*/ 2147483647 w 522"/>
                <a:gd name="T93" fmla="*/ 2147483647 h 44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22"/>
                <a:gd name="T142" fmla="*/ 0 h 444"/>
                <a:gd name="T143" fmla="*/ 522 w 522"/>
                <a:gd name="T144" fmla="*/ 444 h 44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22" h="444">
                  <a:moveTo>
                    <a:pt x="96" y="0"/>
                  </a:moveTo>
                  <a:lnTo>
                    <a:pt x="96" y="24"/>
                  </a:lnTo>
                  <a:lnTo>
                    <a:pt x="78" y="24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78" y="48"/>
                  </a:lnTo>
                  <a:lnTo>
                    <a:pt x="90" y="54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90" y="78"/>
                  </a:lnTo>
                  <a:lnTo>
                    <a:pt x="84" y="84"/>
                  </a:lnTo>
                  <a:lnTo>
                    <a:pt x="54" y="84"/>
                  </a:lnTo>
                  <a:lnTo>
                    <a:pt x="42" y="90"/>
                  </a:lnTo>
                  <a:lnTo>
                    <a:pt x="36" y="96"/>
                  </a:lnTo>
                  <a:lnTo>
                    <a:pt x="18" y="96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18" y="150"/>
                  </a:lnTo>
                  <a:lnTo>
                    <a:pt x="30" y="150"/>
                  </a:lnTo>
                  <a:lnTo>
                    <a:pt x="30" y="162"/>
                  </a:lnTo>
                  <a:lnTo>
                    <a:pt x="24" y="168"/>
                  </a:lnTo>
                  <a:lnTo>
                    <a:pt x="30" y="180"/>
                  </a:lnTo>
                  <a:lnTo>
                    <a:pt x="30" y="192"/>
                  </a:lnTo>
                  <a:lnTo>
                    <a:pt x="54" y="204"/>
                  </a:lnTo>
                  <a:lnTo>
                    <a:pt x="72" y="204"/>
                  </a:lnTo>
                  <a:lnTo>
                    <a:pt x="72" y="228"/>
                  </a:lnTo>
                  <a:lnTo>
                    <a:pt x="84" y="228"/>
                  </a:lnTo>
                  <a:lnTo>
                    <a:pt x="90" y="222"/>
                  </a:lnTo>
                  <a:lnTo>
                    <a:pt x="90" y="234"/>
                  </a:lnTo>
                  <a:lnTo>
                    <a:pt x="96" y="246"/>
                  </a:lnTo>
                  <a:lnTo>
                    <a:pt x="96" y="258"/>
                  </a:lnTo>
                  <a:lnTo>
                    <a:pt x="114" y="276"/>
                  </a:lnTo>
                  <a:lnTo>
                    <a:pt x="126" y="282"/>
                  </a:lnTo>
                  <a:lnTo>
                    <a:pt x="132" y="288"/>
                  </a:lnTo>
                  <a:lnTo>
                    <a:pt x="138" y="282"/>
                  </a:lnTo>
                  <a:lnTo>
                    <a:pt x="150" y="276"/>
                  </a:lnTo>
                  <a:lnTo>
                    <a:pt x="156" y="264"/>
                  </a:lnTo>
                  <a:lnTo>
                    <a:pt x="168" y="252"/>
                  </a:lnTo>
                  <a:lnTo>
                    <a:pt x="174" y="240"/>
                  </a:lnTo>
                  <a:lnTo>
                    <a:pt x="180" y="234"/>
                  </a:lnTo>
                  <a:lnTo>
                    <a:pt x="180" y="228"/>
                  </a:lnTo>
                  <a:lnTo>
                    <a:pt x="216" y="228"/>
                  </a:lnTo>
                  <a:lnTo>
                    <a:pt x="222" y="210"/>
                  </a:lnTo>
                  <a:lnTo>
                    <a:pt x="258" y="210"/>
                  </a:lnTo>
                  <a:lnTo>
                    <a:pt x="300" y="270"/>
                  </a:lnTo>
                  <a:lnTo>
                    <a:pt x="300" y="288"/>
                  </a:lnTo>
                  <a:lnTo>
                    <a:pt x="312" y="300"/>
                  </a:lnTo>
                  <a:lnTo>
                    <a:pt x="312" y="318"/>
                  </a:lnTo>
                  <a:lnTo>
                    <a:pt x="306" y="330"/>
                  </a:lnTo>
                  <a:lnTo>
                    <a:pt x="300" y="336"/>
                  </a:lnTo>
                  <a:lnTo>
                    <a:pt x="294" y="354"/>
                  </a:lnTo>
                  <a:lnTo>
                    <a:pt x="324" y="342"/>
                  </a:lnTo>
                  <a:lnTo>
                    <a:pt x="348" y="348"/>
                  </a:lnTo>
                  <a:lnTo>
                    <a:pt x="348" y="336"/>
                  </a:lnTo>
                  <a:lnTo>
                    <a:pt x="354" y="330"/>
                  </a:lnTo>
                  <a:lnTo>
                    <a:pt x="360" y="330"/>
                  </a:lnTo>
                  <a:lnTo>
                    <a:pt x="372" y="336"/>
                  </a:lnTo>
                  <a:lnTo>
                    <a:pt x="384" y="348"/>
                  </a:lnTo>
                  <a:lnTo>
                    <a:pt x="390" y="366"/>
                  </a:lnTo>
                  <a:lnTo>
                    <a:pt x="390" y="426"/>
                  </a:lnTo>
                  <a:lnTo>
                    <a:pt x="402" y="426"/>
                  </a:lnTo>
                  <a:lnTo>
                    <a:pt x="402" y="432"/>
                  </a:lnTo>
                  <a:lnTo>
                    <a:pt x="414" y="444"/>
                  </a:lnTo>
                  <a:lnTo>
                    <a:pt x="420" y="444"/>
                  </a:lnTo>
                  <a:lnTo>
                    <a:pt x="432" y="432"/>
                  </a:lnTo>
                  <a:lnTo>
                    <a:pt x="432" y="420"/>
                  </a:lnTo>
                  <a:lnTo>
                    <a:pt x="438" y="408"/>
                  </a:lnTo>
                  <a:lnTo>
                    <a:pt x="444" y="402"/>
                  </a:lnTo>
                  <a:lnTo>
                    <a:pt x="456" y="402"/>
                  </a:lnTo>
                  <a:lnTo>
                    <a:pt x="468" y="408"/>
                  </a:lnTo>
                  <a:lnTo>
                    <a:pt x="474" y="414"/>
                  </a:lnTo>
                  <a:lnTo>
                    <a:pt x="480" y="414"/>
                  </a:lnTo>
                  <a:lnTo>
                    <a:pt x="486" y="408"/>
                  </a:lnTo>
                  <a:lnTo>
                    <a:pt x="486" y="390"/>
                  </a:lnTo>
                  <a:lnTo>
                    <a:pt x="480" y="384"/>
                  </a:lnTo>
                  <a:lnTo>
                    <a:pt x="480" y="378"/>
                  </a:lnTo>
                  <a:lnTo>
                    <a:pt x="498" y="378"/>
                  </a:lnTo>
                  <a:lnTo>
                    <a:pt x="492" y="366"/>
                  </a:lnTo>
                  <a:lnTo>
                    <a:pt x="480" y="360"/>
                  </a:lnTo>
                  <a:lnTo>
                    <a:pt x="474" y="348"/>
                  </a:lnTo>
                  <a:lnTo>
                    <a:pt x="474" y="336"/>
                  </a:lnTo>
                  <a:lnTo>
                    <a:pt x="492" y="336"/>
                  </a:lnTo>
                  <a:lnTo>
                    <a:pt x="498" y="342"/>
                  </a:lnTo>
                  <a:lnTo>
                    <a:pt x="510" y="342"/>
                  </a:lnTo>
                  <a:lnTo>
                    <a:pt x="516" y="348"/>
                  </a:lnTo>
                  <a:lnTo>
                    <a:pt x="516" y="342"/>
                  </a:lnTo>
                  <a:lnTo>
                    <a:pt x="522" y="336"/>
                  </a:lnTo>
                  <a:lnTo>
                    <a:pt x="522" y="324"/>
                  </a:lnTo>
                  <a:lnTo>
                    <a:pt x="516" y="324"/>
                  </a:lnTo>
                  <a:lnTo>
                    <a:pt x="504" y="318"/>
                  </a:lnTo>
                  <a:lnTo>
                    <a:pt x="498" y="318"/>
                  </a:lnTo>
                  <a:lnTo>
                    <a:pt x="498" y="306"/>
                  </a:lnTo>
                  <a:lnTo>
                    <a:pt x="504" y="294"/>
                  </a:lnTo>
                  <a:lnTo>
                    <a:pt x="510" y="288"/>
                  </a:lnTo>
                  <a:lnTo>
                    <a:pt x="492" y="282"/>
                  </a:lnTo>
                  <a:lnTo>
                    <a:pt x="504" y="264"/>
                  </a:lnTo>
                  <a:lnTo>
                    <a:pt x="486" y="258"/>
                  </a:lnTo>
                  <a:lnTo>
                    <a:pt x="480" y="222"/>
                  </a:lnTo>
                  <a:lnTo>
                    <a:pt x="498" y="198"/>
                  </a:lnTo>
                  <a:lnTo>
                    <a:pt x="468" y="168"/>
                  </a:lnTo>
                  <a:lnTo>
                    <a:pt x="468" y="132"/>
                  </a:lnTo>
                  <a:lnTo>
                    <a:pt x="444" y="132"/>
                  </a:lnTo>
                  <a:lnTo>
                    <a:pt x="468" y="96"/>
                  </a:lnTo>
                  <a:lnTo>
                    <a:pt x="432" y="78"/>
                  </a:lnTo>
                  <a:lnTo>
                    <a:pt x="444" y="48"/>
                  </a:lnTo>
                  <a:lnTo>
                    <a:pt x="426" y="36"/>
                  </a:lnTo>
                  <a:lnTo>
                    <a:pt x="426" y="18"/>
                  </a:lnTo>
                  <a:lnTo>
                    <a:pt x="414" y="12"/>
                  </a:lnTo>
                  <a:lnTo>
                    <a:pt x="402" y="12"/>
                  </a:lnTo>
                  <a:lnTo>
                    <a:pt x="396" y="18"/>
                  </a:lnTo>
                  <a:lnTo>
                    <a:pt x="396" y="36"/>
                  </a:lnTo>
                  <a:lnTo>
                    <a:pt x="378" y="54"/>
                  </a:lnTo>
                  <a:lnTo>
                    <a:pt x="366" y="48"/>
                  </a:lnTo>
                  <a:lnTo>
                    <a:pt x="360" y="42"/>
                  </a:lnTo>
                  <a:lnTo>
                    <a:pt x="348" y="36"/>
                  </a:lnTo>
                  <a:lnTo>
                    <a:pt x="342" y="36"/>
                  </a:lnTo>
                  <a:lnTo>
                    <a:pt x="336" y="30"/>
                  </a:lnTo>
                  <a:lnTo>
                    <a:pt x="330" y="30"/>
                  </a:lnTo>
                  <a:lnTo>
                    <a:pt x="324" y="42"/>
                  </a:lnTo>
                  <a:lnTo>
                    <a:pt x="312" y="54"/>
                  </a:lnTo>
                  <a:lnTo>
                    <a:pt x="306" y="66"/>
                  </a:lnTo>
                  <a:lnTo>
                    <a:pt x="306" y="54"/>
                  </a:lnTo>
                  <a:lnTo>
                    <a:pt x="300" y="42"/>
                  </a:lnTo>
                  <a:lnTo>
                    <a:pt x="288" y="30"/>
                  </a:lnTo>
                  <a:lnTo>
                    <a:pt x="276" y="42"/>
                  </a:lnTo>
                  <a:lnTo>
                    <a:pt x="270" y="54"/>
                  </a:lnTo>
                  <a:lnTo>
                    <a:pt x="264" y="60"/>
                  </a:lnTo>
                  <a:lnTo>
                    <a:pt x="258" y="54"/>
                  </a:lnTo>
                  <a:lnTo>
                    <a:pt x="258" y="48"/>
                  </a:lnTo>
                  <a:lnTo>
                    <a:pt x="252" y="36"/>
                  </a:lnTo>
                  <a:lnTo>
                    <a:pt x="252" y="24"/>
                  </a:lnTo>
                  <a:lnTo>
                    <a:pt x="210" y="24"/>
                  </a:lnTo>
                  <a:lnTo>
                    <a:pt x="204" y="30"/>
                  </a:lnTo>
                  <a:lnTo>
                    <a:pt x="192" y="36"/>
                  </a:lnTo>
                  <a:lnTo>
                    <a:pt x="180" y="36"/>
                  </a:lnTo>
                  <a:lnTo>
                    <a:pt x="174" y="30"/>
                  </a:lnTo>
                  <a:lnTo>
                    <a:pt x="168" y="18"/>
                  </a:lnTo>
                  <a:lnTo>
                    <a:pt x="162" y="12"/>
                  </a:lnTo>
                  <a:lnTo>
                    <a:pt x="156" y="18"/>
                  </a:lnTo>
                  <a:lnTo>
                    <a:pt x="138" y="18"/>
                  </a:lnTo>
                  <a:lnTo>
                    <a:pt x="132" y="6"/>
                  </a:lnTo>
                  <a:lnTo>
                    <a:pt x="132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28" name="Gambia, The"/>
            <p:cNvSpPr>
              <a:spLocks/>
            </p:cNvSpPr>
            <p:nvPr/>
          </p:nvSpPr>
          <p:spPr bwMode="gray">
            <a:xfrm>
              <a:off x="3729038" y="3926037"/>
              <a:ext cx="85725" cy="20637"/>
            </a:xfrm>
            <a:custGeom>
              <a:avLst/>
              <a:gdLst>
                <a:gd name="T0" fmla="*/ 2147483647 w 216"/>
                <a:gd name="T1" fmla="*/ 2147483647 h 54"/>
                <a:gd name="T2" fmla="*/ 2147483647 w 216"/>
                <a:gd name="T3" fmla="*/ 2147483647 h 54"/>
                <a:gd name="T4" fmla="*/ 2147483647 w 216"/>
                <a:gd name="T5" fmla="*/ 2147483647 h 54"/>
                <a:gd name="T6" fmla="*/ 2147483647 w 216"/>
                <a:gd name="T7" fmla="*/ 2147483647 h 54"/>
                <a:gd name="T8" fmla="*/ 0 w 216"/>
                <a:gd name="T9" fmla="*/ 2147483647 h 54"/>
                <a:gd name="T10" fmla="*/ 0 w 216"/>
                <a:gd name="T11" fmla="*/ 2147483647 h 54"/>
                <a:gd name="T12" fmla="*/ 2147483647 w 216"/>
                <a:gd name="T13" fmla="*/ 2147483647 h 54"/>
                <a:gd name="T14" fmla="*/ 2147483647 w 216"/>
                <a:gd name="T15" fmla="*/ 2147483647 h 54"/>
                <a:gd name="T16" fmla="*/ 2147483647 w 216"/>
                <a:gd name="T17" fmla="*/ 2147483647 h 54"/>
                <a:gd name="T18" fmla="*/ 2147483647 w 216"/>
                <a:gd name="T19" fmla="*/ 2147483647 h 54"/>
                <a:gd name="T20" fmla="*/ 2147483647 w 216"/>
                <a:gd name="T21" fmla="*/ 2147483647 h 54"/>
                <a:gd name="T22" fmla="*/ 2147483647 w 216"/>
                <a:gd name="T23" fmla="*/ 2147483647 h 54"/>
                <a:gd name="T24" fmla="*/ 2147483647 w 216"/>
                <a:gd name="T25" fmla="*/ 2147483647 h 54"/>
                <a:gd name="T26" fmla="*/ 2147483647 w 216"/>
                <a:gd name="T27" fmla="*/ 2147483647 h 54"/>
                <a:gd name="T28" fmla="*/ 2147483647 w 216"/>
                <a:gd name="T29" fmla="*/ 2147483647 h 54"/>
                <a:gd name="T30" fmla="*/ 2147483647 w 216"/>
                <a:gd name="T31" fmla="*/ 2147483647 h 54"/>
                <a:gd name="T32" fmla="*/ 2147483647 w 216"/>
                <a:gd name="T33" fmla="*/ 2147483647 h 54"/>
                <a:gd name="T34" fmla="*/ 2147483647 w 216"/>
                <a:gd name="T35" fmla="*/ 2147483647 h 54"/>
                <a:gd name="T36" fmla="*/ 2147483647 w 216"/>
                <a:gd name="T37" fmla="*/ 2147483647 h 54"/>
                <a:gd name="T38" fmla="*/ 2147483647 w 216"/>
                <a:gd name="T39" fmla="*/ 2147483647 h 54"/>
                <a:gd name="T40" fmla="*/ 2147483647 w 216"/>
                <a:gd name="T41" fmla="*/ 2147483647 h 54"/>
                <a:gd name="T42" fmla="*/ 2147483647 w 216"/>
                <a:gd name="T43" fmla="*/ 2147483647 h 54"/>
                <a:gd name="T44" fmla="*/ 2147483647 w 216"/>
                <a:gd name="T45" fmla="*/ 2147483647 h 54"/>
                <a:gd name="T46" fmla="*/ 2147483647 w 216"/>
                <a:gd name="T47" fmla="*/ 2147483647 h 54"/>
                <a:gd name="T48" fmla="*/ 2147483647 w 216"/>
                <a:gd name="T49" fmla="*/ 2147483647 h 54"/>
                <a:gd name="T50" fmla="*/ 2147483647 w 216"/>
                <a:gd name="T51" fmla="*/ 2147483647 h 54"/>
                <a:gd name="T52" fmla="*/ 2147483647 w 216"/>
                <a:gd name="T53" fmla="*/ 2147483647 h 54"/>
                <a:gd name="T54" fmla="*/ 2147483647 w 216"/>
                <a:gd name="T55" fmla="*/ 2147483647 h 54"/>
                <a:gd name="T56" fmla="*/ 2147483647 w 216"/>
                <a:gd name="T57" fmla="*/ 2147483647 h 54"/>
                <a:gd name="T58" fmla="*/ 2147483647 w 216"/>
                <a:gd name="T59" fmla="*/ 0 h 54"/>
                <a:gd name="T60" fmla="*/ 2147483647 w 216"/>
                <a:gd name="T61" fmla="*/ 0 h 54"/>
                <a:gd name="T62" fmla="*/ 2147483647 w 216"/>
                <a:gd name="T63" fmla="*/ 2147483647 h 54"/>
                <a:gd name="T64" fmla="*/ 2147483647 w 216"/>
                <a:gd name="T65" fmla="*/ 2147483647 h 54"/>
                <a:gd name="T66" fmla="*/ 2147483647 w 216"/>
                <a:gd name="T67" fmla="*/ 2147483647 h 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6"/>
                <a:gd name="T103" fmla="*/ 0 h 54"/>
                <a:gd name="T104" fmla="*/ 216 w 216"/>
                <a:gd name="T105" fmla="*/ 54 h 5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6" h="54">
                  <a:moveTo>
                    <a:pt x="18" y="18"/>
                  </a:moveTo>
                  <a:lnTo>
                    <a:pt x="12" y="24"/>
                  </a:lnTo>
                  <a:lnTo>
                    <a:pt x="6" y="36"/>
                  </a:lnTo>
                  <a:lnTo>
                    <a:pt x="6" y="42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72" y="54"/>
                  </a:lnTo>
                  <a:lnTo>
                    <a:pt x="72" y="42"/>
                  </a:lnTo>
                  <a:lnTo>
                    <a:pt x="84" y="42"/>
                  </a:lnTo>
                  <a:lnTo>
                    <a:pt x="90" y="36"/>
                  </a:lnTo>
                  <a:lnTo>
                    <a:pt x="114" y="36"/>
                  </a:lnTo>
                  <a:lnTo>
                    <a:pt x="120" y="24"/>
                  </a:lnTo>
                  <a:lnTo>
                    <a:pt x="126" y="18"/>
                  </a:lnTo>
                  <a:lnTo>
                    <a:pt x="132" y="24"/>
                  </a:lnTo>
                  <a:lnTo>
                    <a:pt x="144" y="30"/>
                  </a:lnTo>
                  <a:lnTo>
                    <a:pt x="150" y="42"/>
                  </a:lnTo>
                  <a:lnTo>
                    <a:pt x="168" y="48"/>
                  </a:lnTo>
                  <a:lnTo>
                    <a:pt x="192" y="48"/>
                  </a:lnTo>
                  <a:lnTo>
                    <a:pt x="198" y="42"/>
                  </a:lnTo>
                  <a:lnTo>
                    <a:pt x="210" y="36"/>
                  </a:lnTo>
                  <a:lnTo>
                    <a:pt x="216" y="30"/>
                  </a:lnTo>
                  <a:lnTo>
                    <a:pt x="216" y="24"/>
                  </a:lnTo>
                  <a:lnTo>
                    <a:pt x="210" y="18"/>
                  </a:lnTo>
                  <a:lnTo>
                    <a:pt x="186" y="18"/>
                  </a:lnTo>
                  <a:lnTo>
                    <a:pt x="180" y="24"/>
                  </a:lnTo>
                  <a:lnTo>
                    <a:pt x="168" y="24"/>
                  </a:lnTo>
                  <a:lnTo>
                    <a:pt x="162" y="12"/>
                  </a:lnTo>
                  <a:lnTo>
                    <a:pt x="156" y="6"/>
                  </a:lnTo>
                  <a:lnTo>
                    <a:pt x="144" y="12"/>
                  </a:lnTo>
                  <a:lnTo>
                    <a:pt x="144" y="0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18" y="12"/>
                  </a:lnTo>
                  <a:lnTo>
                    <a:pt x="18" y="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29" name="Egypt"/>
            <p:cNvSpPr>
              <a:spLocks/>
            </p:cNvSpPr>
            <p:nvPr/>
          </p:nvSpPr>
          <p:spPr bwMode="gray">
            <a:xfrm>
              <a:off x="4894263" y="3346599"/>
              <a:ext cx="317500" cy="323850"/>
            </a:xfrm>
            <a:custGeom>
              <a:avLst/>
              <a:gdLst>
                <a:gd name="T0" fmla="*/ 2147483647 w 792"/>
                <a:gd name="T1" fmla="*/ 2147483647 h 804"/>
                <a:gd name="T2" fmla="*/ 2147483647 w 792"/>
                <a:gd name="T3" fmla="*/ 2147483647 h 804"/>
                <a:gd name="T4" fmla="*/ 2147483647 w 792"/>
                <a:gd name="T5" fmla="*/ 2147483647 h 804"/>
                <a:gd name="T6" fmla="*/ 2147483647 w 792"/>
                <a:gd name="T7" fmla="*/ 2147483647 h 804"/>
                <a:gd name="T8" fmla="*/ 2147483647 w 792"/>
                <a:gd name="T9" fmla="*/ 2147483647 h 804"/>
                <a:gd name="T10" fmla="*/ 2147483647 w 792"/>
                <a:gd name="T11" fmla="*/ 2147483647 h 804"/>
                <a:gd name="T12" fmla="*/ 2147483647 w 792"/>
                <a:gd name="T13" fmla="*/ 2147483647 h 804"/>
                <a:gd name="T14" fmla="*/ 2147483647 w 792"/>
                <a:gd name="T15" fmla="*/ 2147483647 h 804"/>
                <a:gd name="T16" fmla="*/ 2147483647 w 792"/>
                <a:gd name="T17" fmla="*/ 2147483647 h 804"/>
                <a:gd name="T18" fmla="*/ 2147483647 w 792"/>
                <a:gd name="T19" fmla="*/ 2147483647 h 804"/>
                <a:gd name="T20" fmla="*/ 2147483647 w 792"/>
                <a:gd name="T21" fmla="*/ 2147483647 h 804"/>
                <a:gd name="T22" fmla="*/ 2147483647 w 792"/>
                <a:gd name="T23" fmla="*/ 2147483647 h 804"/>
                <a:gd name="T24" fmla="*/ 2147483647 w 792"/>
                <a:gd name="T25" fmla="*/ 2147483647 h 804"/>
                <a:gd name="T26" fmla="*/ 2147483647 w 792"/>
                <a:gd name="T27" fmla="*/ 2147483647 h 804"/>
                <a:gd name="T28" fmla="*/ 2147483647 w 792"/>
                <a:gd name="T29" fmla="*/ 2147483647 h 804"/>
                <a:gd name="T30" fmla="*/ 2147483647 w 792"/>
                <a:gd name="T31" fmla="*/ 2147483647 h 804"/>
                <a:gd name="T32" fmla="*/ 2147483647 w 792"/>
                <a:gd name="T33" fmla="*/ 2147483647 h 804"/>
                <a:gd name="T34" fmla="*/ 2147483647 w 792"/>
                <a:gd name="T35" fmla="*/ 2147483647 h 804"/>
                <a:gd name="T36" fmla="*/ 2147483647 w 792"/>
                <a:gd name="T37" fmla="*/ 2147483647 h 804"/>
                <a:gd name="T38" fmla="*/ 2147483647 w 792"/>
                <a:gd name="T39" fmla="*/ 2147483647 h 804"/>
                <a:gd name="T40" fmla="*/ 2147483647 w 792"/>
                <a:gd name="T41" fmla="*/ 2147483647 h 804"/>
                <a:gd name="T42" fmla="*/ 2147483647 w 792"/>
                <a:gd name="T43" fmla="*/ 2147483647 h 804"/>
                <a:gd name="T44" fmla="*/ 2147483647 w 792"/>
                <a:gd name="T45" fmla="*/ 2147483647 h 804"/>
                <a:gd name="T46" fmla="*/ 2147483647 w 792"/>
                <a:gd name="T47" fmla="*/ 2147483647 h 804"/>
                <a:gd name="T48" fmla="*/ 2147483647 w 792"/>
                <a:gd name="T49" fmla="*/ 2147483647 h 804"/>
                <a:gd name="T50" fmla="*/ 2147483647 w 792"/>
                <a:gd name="T51" fmla="*/ 2147483647 h 804"/>
                <a:gd name="T52" fmla="*/ 2147483647 w 792"/>
                <a:gd name="T53" fmla="*/ 2147483647 h 804"/>
                <a:gd name="T54" fmla="*/ 2147483647 w 792"/>
                <a:gd name="T55" fmla="*/ 2147483647 h 804"/>
                <a:gd name="T56" fmla="*/ 2147483647 w 792"/>
                <a:gd name="T57" fmla="*/ 2147483647 h 804"/>
                <a:gd name="T58" fmla="*/ 2147483647 w 792"/>
                <a:gd name="T59" fmla="*/ 2147483647 h 804"/>
                <a:gd name="T60" fmla="*/ 2147483647 w 792"/>
                <a:gd name="T61" fmla="*/ 2147483647 h 804"/>
                <a:gd name="T62" fmla="*/ 2147483647 w 792"/>
                <a:gd name="T63" fmla="*/ 2147483647 h 804"/>
                <a:gd name="T64" fmla="*/ 2147483647 w 792"/>
                <a:gd name="T65" fmla="*/ 2147483647 h 804"/>
                <a:gd name="T66" fmla="*/ 2147483647 w 792"/>
                <a:gd name="T67" fmla="*/ 2147483647 h 804"/>
                <a:gd name="T68" fmla="*/ 2147483647 w 792"/>
                <a:gd name="T69" fmla="*/ 2147483647 h 804"/>
                <a:gd name="T70" fmla="*/ 2147483647 w 792"/>
                <a:gd name="T71" fmla="*/ 2147483647 h 804"/>
                <a:gd name="T72" fmla="*/ 2147483647 w 792"/>
                <a:gd name="T73" fmla="*/ 2147483647 h 804"/>
                <a:gd name="T74" fmla="*/ 2147483647 w 792"/>
                <a:gd name="T75" fmla="*/ 2147483647 h 804"/>
                <a:gd name="T76" fmla="*/ 2147483647 w 792"/>
                <a:gd name="T77" fmla="*/ 2147483647 h 804"/>
                <a:gd name="T78" fmla="*/ 2147483647 w 792"/>
                <a:gd name="T79" fmla="*/ 2147483647 h 804"/>
                <a:gd name="T80" fmla="*/ 2147483647 w 792"/>
                <a:gd name="T81" fmla="*/ 2147483647 h 804"/>
                <a:gd name="T82" fmla="*/ 2147483647 w 792"/>
                <a:gd name="T83" fmla="*/ 2147483647 h 804"/>
                <a:gd name="T84" fmla="*/ 2147483647 w 792"/>
                <a:gd name="T85" fmla="*/ 2147483647 h 804"/>
                <a:gd name="T86" fmla="*/ 2147483647 w 792"/>
                <a:gd name="T87" fmla="*/ 2147483647 h 804"/>
                <a:gd name="T88" fmla="*/ 2147483647 w 792"/>
                <a:gd name="T89" fmla="*/ 2147483647 h 804"/>
                <a:gd name="T90" fmla="*/ 2147483647 w 792"/>
                <a:gd name="T91" fmla="*/ 0 h 804"/>
                <a:gd name="T92" fmla="*/ 2147483647 w 792"/>
                <a:gd name="T93" fmla="*/ 2147483647 h 804"/>
                <a:gd name="T94" fmla="*/ 2147483647 w 792"/>
                <a:gd name="T95" fmla="*/ 0 h 80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92"/>
                <a:gd name="T145" fmla="*/ 0 h 804"/>
                <a:gd name="T146" fmla="*/ 792 w 792"/>
                <a:gd name="T147" fmla="*/ 804 h 80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92" h="804">
                  <a:moveTo>
                    <a:pt x="12" y="18"/>
                  </a:moveTo>
                  <a:lnTo>
                    <a:pt x="6" y="24"/>
                  </a:lnTo>
                  <a:lnTo>
                    <a:pt x="6" y="54"/>
                  </a:lnTo>
                  <a:lnTo>
                    <a:pt x="18" y="60"/>
                  </a:lnTo>
                  <a:lnTo>
                    <a:pt x="24" y="72"/>
                  </a:lnTo>
                  <a:lnTo>
                    <a:pt x="24" y="78"/>
                  </a:lnTo>
                  <a:lnTo>
                    <a:pt x="18" y="84"/>
                  </a:lnTo>
                  <a:lnTo>
                    <a:pt x="12" y="96"/>
                  </a:lnTo>
                  <a:lnTo>
                    <a:pt x="6" y="102"/>
                  </a:lnTo>
                  <a:lnTo>
                    <a:pt x="0" y="114"/>
                  </a:lnTo>
                  <a:lnTo>
                    <a:pt x="0" y="120"/>
                  </a:lnTo>
                  <a:lnTo>
                    <a:pt x="6" y="132"/>
                  </a:lnTo>
                  <a:lnTo>
                    <a:pt x="18" y="144"/>
                  </a:lnTo>
                  <a:lnTo>
                    <a:pt x="30" y="180"/>
                  </a:lnTo>
                  <a:lnTo>
                    <a:pt x="30" y="264"/>
                  </a:lnTo>
                  <a:lnTo>
                    <a:pt x="36" y="342"/>
                  </a:lnTo>
                  <a:lnTo>
                    <a:pt x="36" y="438"/>
                  </a:lnTo>
                  <a:lnTo>
                    <a:pt x="42" y="534"/>
                  </a:lnTo>
                  <a:lnTo>
                    <a:pt x="42" y="624"/>
                  </a:lnTo>
                  <a:lnTo>
                    <a:pt x="48" y="702"/>
                  </a:lnTo>
                  <a:lnTo>
                    <a:pt x="48" y="774"/>
                  </a:lnTo>
                  <a:lnTo>
                    <a:pt x="474" y="780"/>
                  </a:lnTo>
                  <a:lnTo>
                    <a:pt x="492" y="762"/>
                  </a:lnTo>
                  <a:lnTo>
                    <a:pt x="498" y="762"/>
                  </a:lnTo>
                  <a:lnTo>
                    <a:pt x="498" y="774"/>
                  </a:lnTo>
                  <a:lnTo>
                    <a:pt x="618" y="780"/>
                  </a:lnTo>
                  <a:lnTo>
                    <a:pt x="624" y="786"/>
                  </a:lnTo>
                  <a:lnTo>
                    <a:pt x="630" y="798"/>
                  </a:lnTo>
                  <a:lnTo>
                    <a:pt x="636" y="804"/>
                  </a:lnTo>
                  <a:lnTo>
                    <a:pt x="654" y="804"/>
                  </a:lnTo>
                  <a:lnTo>
                    <a:pt x="660" y="798"/>
                  </a:lnTo>
                  <a:lnTo>
                    <a:pt x="672" y="774"/>
                  </a:lnTo>
                  <a:lnTo>
                    <a:pt x="684" y="762"/>
                  </a:lnTo>
                  <a:lnTo>
                    <a:pt x="696" y="762"/>
                  </a:lnTo>
                  <a:lnTo>
                    <a:pt x="702" y="756"/>
                  </a:lnTo>
                  <a:lnTo>
                    <a:pt x="720" y="756"/>
                  </a:lnTo>
                  <a:lnTo>
                    <a:pt x="726" y="750"/>
                  </a:lnTo>
                  <a:lnTo>
                    <a:pt x="732" y="738"/>
                  </a:lnTo>
                  <a:lnTo>
                    <a:pt x="732" y="714"/>
                  </a:lnTo>
                  <a:lnTo>
                    <a:pt x="762" y="714"/>
                  </a:lnTo>
                  <a:lnTo>
                    <a:pt x="786" y="690"/>
                  </a:lnTo>
                  <a:lnTo>
                    <a:pt x="780" y="684"/>
                  </a:lnTo>
                  <a:lnTo>
                    <a:pt x="774" y="672"/>
                  </a:lnTo>
                  <a:lnTo>
                    <a:pt x="774" y="624"/>
                  </a:lnTo>
                  <a:lnTo>
                    <a:pt x="792" y="618"/>
                  </a:lnTo>
                  <a:lnTo>
                    <a:pt x="786" y="618"/>
                  </a:lnTo>
                  <a:lnTo>
                    <a:pt x="756" y="588"/>
                  </a:lnTo>
                  <a:lnTo>
                    <a:pt x="732" y="552"/>
                  </a:lnTo>
                  <a:lnTo>
                    <a:pt x="726" y="528"/>
                  </a:lnTo>
                  <a:lnTo>
                    <a:pt x="714" y="492"/>
                  </a:lnTo>
                  <a:lnTo>
                    <a:pt x="702" y="468"/>
                  </a:lnTo>
                  <a:lnTo>
                    <a:pt x="690" y="462"/>
                  </a:lnTo>
                  <a:lnTo>
                    <a:pt x="684" y="450"/>
                  </a:lnTo>
                  <a:lnTo>
                    <a:pt x="672" y="444"/>
                  </a:lnTo>
                  <a:lnTo>
                    <a:pt x="666" y="432"/>
                  </a:lnTo>
                  <a:lnTo>
                    <a:pt x="654" y="396"/>
                  </a:lnTo>
                  <a:lnTo>
                    <a:pt x="654" y="378"/>
                  </a:lnTo>
                  <a:lnTo>
                    <a:pt x="618" y="336"/>
                  </a:lnTo>
                  <a:lnTo>
                    <a:pt x="618" y="318"/>
                  </a:lnTo>
                  <a:lnTo>
                    <a:pt x="606" y="294"/>
                  </a:lnTo>
                  <a:lnTo>
                    <a:pt x="594" y="282"/>
                  </a:lnTo>
                  <a:lnTo>
                    <a:pt x="588" y="270"/>
                  </a:lnTo>
                  <a:lnTo>
                    <a:pt x="576" y="258"/>
                  </a:lnTo>
                  <a:lnTo>
                    <a:pt x="570" y="246"/>
                  </a:lnTo>
                  <a:lnTo>
                    <a:pt x="558" y="234"/>
                  </a:lnTo>
                  <a:lnTo>
                    <a:pt x="552" y="222"/>
                  </a:lnTo>
                  <a:lnTo>
                    <a:pt x="546" y="216"/>
                  </a:lnTo>
                  <a:lnTo>
                    <a:pt x="552" y="210"/>
                  </a:lnTo>
                  <a:lnTo>
                    <a:pt x="552" y="198"/>
                  </a:lnTo>
                  <a:lnTo>
                    <a:pt x="540" y="174"/>
                  </a:lnTo>
                  <a:lnTo>
                    <a:pt x="528" y="168"/>
                  </a:lnTo>
                  <a:lnTo>
                    <a:pt x="522" y="168"/>
                  </a:lnTo>
                  <a:lnTo>
                    <a:pt x="540" y="144"/>
                  </a:lnTo>
                  <a:lnTo>
                    <a:pt x="558" y="156"/>
                  </a:lnTo>
                  <a:lnTo>
                    <a:pt x="558" y="174"/>
                  </a:lnTo>
                  <a:lnTo>
                    <a:pt x="564" y="186"/>
                  </a:lnTo>
                  <a:lnTo>
                    <a:pt x="576" y="198"/>
                  </a:lnTo>
                  <a:lnTo>
                    <a:pt x="582" y="210"/>
                  </a:lnTo>
                  <a:lnTo>
                    <a:pt x="588" y="216"/>
                  </a:lnTo>
                  <a:lnTo>
                    <a:pt x="588" y="246"/>
                  </a:lnTo>
                  <a:lnTo>
                    <a:pt x="606" y="264"/>
                  </a:lnTo>
                  <a:lnTo>
                    <a:pt x="612" y="276"/>
                  </a:lnTo>
                  <a:lnTo>
                    <a:pt x="636" y="300"/>
                  </a:lnTo>
                  <a:lnTo>
                    <a:pt x="648" y="306"/>
                  </a:lnTo>
                  <a:lnTo>
                    <a:pt x="654" y="306"/>
                  </a:lnTo>
                  <a:lnTo>
                    <a:pt x="666" y="300"/>
                  </a:lnTo>
                  <a:lnTo>
                    <a:pt x="678" y="288"/>
                  </a:lnTo>
                  <a:lnTo>
                    <a:pt x="672" y="270"/>
                  </a:lnTo>
                  <a:lnTo>
                    <a:pt x="684" y="246"/>
                  </a:lnTo>
                  <a:lnTo>
                    <a:pt x="684" y="234"/>
                  </a:lnTo>
                  <a:lnTo>
                    <a:pt x="690" y="222"/>
                  </a:lnTo>
                  <a:lnTo>
                    <a:pt x="690" y="198"/>
                  </a:lnTo>
                  <a:lnTo>
                    <a:pt x="696" y="186"/>
                  </a:lnTo>
                  <a:lnTo>
                    <a:pt x="696" y="180"/>
                  </a:lnTo>
                  <a:lnTo>
                    <a:pt x="702" y="168"/>
                  </a:lnTo>
                  <a:lnTo>
                    <a:pt x="648" y="24"/>
                  </a:lnTo>
                  <a:lnTo>
                    <a:pt x="642" y="24"/>
                  </a:lnTo>
                  <a:lnTo>
                    <a:pt x="636" y="30"/>
                  </a:lnTo>
                  <a:lnTo>
                    <a:pt x="624" y="30"/>
                  </a:lnTo>
                  <a:lnTo>
                    <a:pt x="600" y="42"/>
                  </a:lnTo>
                  <a:lnTo>
                    <a:pt x="576" y="42"/>
                  </a:lnTo>
                  <a:lnTo>
                    <a:pt x="564" y="36"/>
                  </a:lnTo>
                  <a:lnTo>
                    <a:pt x="558" y="30"/>
                  </a:lnTo>
                  <a:lnTo>
                    <a:pt x="552" y="36"/>
                  </a:lnTo>
                  <a:lnTo>
                    <a:pt x="540" y="42"/>
                  </a:lnTo>
                  <a:lnTo>
                    <a:pt x="534" y="42"/>
                  </a:lnTo>
                  <a:lnTo>
                    <a:pt x="510" y="30"/>
                  </a:lnTo>
                  <a:lnTo>
                    <a:pt x="504" y="24"/>
                  </a:lnTo>
                  <a:lnTo>
                    <a:pt x="504" y="18"/>
                  </a:lnTo>
                  <a:lnTo>
                    <a:pt x="498" y="12"/>
                  </a:lnTo>
                  <a:lnTo>
                    <a:pt x="486" y="6"/>
                  </a:lnTo>
                  <a:lnTo>
                    <a:pt x="468" y="6"/>
                  </a:lnTo>
                  <a:lnTo>
                    <a:pt x="456" y="12"/>
                  </a:lnTo>
                  <a:lnTo>
                    <a:pt x="438" y="12"/>
                  </a:lnTo>
                  <a:lnTo>
                    <a:pt x="432" y="18"/>
                  </a:lnTo>
                  <a:lnTo>
                    <a:pt x="420" y="18"/>
                  </a:lnTo>
                  <a:lnTo>
                    <a:pt x="414" y="12"/>
                  </a:lnTo>
                  <a:lnTo>
                    <a:pt x="390" y="12"/>
                  </a:lnTo>
                  <a:lnTo>
                    <a:pt x="378" y="18"/>
                  </a:lnTo>
                  <a:lnTo>
                    <a:pt x="372" y="24"/>
                  </a:lnTo>
                  <a:lnTo>
                    <a:pt x="366" y="36"/>
                  </a:lnTo>
                  <a:lnTo>
                    <a:pt x="360" y="42"/>
                  </a:lnTo>
                  <a:lnTo>
                    <a:pt x="336" y="42"/>
                  </a:lnTo>
                  <a:lnTo>
                    <a:pt x="324" y="54"/>
                  </a:lnTo>
                  <a:lnTo>
                    <a:pt x="312" y="60"/>
                  </a:lnTo>
                  <a:lnTo>
                    <a:pt x="306" y="60"/>
                  </a:lnTo>
                  <a:lnTo>
                    <a:pt x="300" y="54"/>
                  </a:lnTo>
                  <a:lnTo>
                    <a:pt x="288" y="54"/>
                  </a:lnTo>
                  <a:lnTo>
                    <a:pt x="276" y="48"/>
                  </a:lnTo>
                  <a:lnTo>
                    <a:pt x="264" y="48"/>
                  </a:lnTo>
                  <a:lnTo>
                    <a:pt x="258" y="42"/>
                  </a:lnTo>
                  <a:lnTo>
                    <a:pt x="204" y="42"/>
                  </a:lnTo>
                  <a:lnTo>
                    <a:pt x="198" y="36"/>
                  </a:lnTo>
                  <a:lnTo>
                    <a:pt x="186" y="30"/>
                  </a:lnTo>
                  <a:lnTo>
                    <a:pt x="174" y="18"/>
                  </a:lnTo>
                  <a:lnTo>
                    <a:pt x="126" y="18"/>
                  </a:lnTo>
                  <a:lnTo>
                    <a:pt x="120" y="12"/>
                  </a:lnTo>
                  <a:lnTo>
                    <a:pt x="96" y="0"/>
                  </a:lnTo>
                  <a:lnTo>
                    <a:pt x="78" y="0"/>
                  </a:lnTo>
                  <a:lnTo>
                    <a:pt x="66" y="12"/>
                  </a:lnTo>
                  <a:lnTo>
                    <a:pt x="54" y="12"/>
                  </a:lnTo>
                  <a:lnTo>
                    <a:pt x="42" y="6"/>
                  </a:lnTo>
                  <a:lnTo>
                    <a:pt x="36" y="6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0" name="Dominikan Republic"/>
            <p:cNvSpPr>
              <a:spLocks/>
            </p:cNvSpPr>
            <p:nvPr/>
          </p:nvSpPr>
          <p:spPr bwMode="gray">
            <a:xfrm>
              <a:off x="2178050" y="3729187"/>
              <a:ext cx="100013" cy="66675"/>
            </a:xfrm>
            <a:custGeom>
              <a:avLst/>
              <a:gdLst>
                <a:gd name="T0" fmla="*/ 2147483647 w 252"/>
                <a:gd name="T1" fmla="*/ 2147483647 h 168"/>
                <a:gd name="T2" fmla="*/ 2147483647 w 252"/>
                <a:gd name="T3" fmla="*/ 2147483647 h 168"/>
                <a:gd name="T4" fmla="*/ 2147483647 w 252"/>
                <a:gd name="T5" fmla="*/ 2147483647 h 168"/>
                <a:gd name="T6" fmla="*/ 2147483647 w 252"/>
                <a:gd name="T7" fmla="*/ 2147483647 h 168"/>
                <a:gd name="T8" fmla="*/ 2147483647 w 252"/>
                <a:gd name="T9" fmla="*/ 2147483647 h 168"/>
                <a:gd name="T10" fmla="*/ 2147483647 w 252"/>
                <a:gd name="T11" fmla="*/ 2147483647 h 168"/>
                <a:gd name="T12" fmla="*/ 2147483647 w 252"/>
                <a:gd name="T13" fmla="*/ 2147483647 h 168"/>
                <a:gd name="T14" fmla="*/ 2147483647 w 252"/>
                <a:gd name="T15" fmla="*/ 2147483647 h 168"/>
                <a:gd name="T16" fmla="*/ 2147483647 w 252"/>
                <a:gd name="T17" fmla="*/ 2147483647 h 168"/>
                <a:gd name="T18" fmla="*/ 2147483647 w 252"/>
                <a:gd name="T19" fmla="*/ 2147483647 h 168"/>
                <a:gd name="T20" fmla="*/ 2147483647 w 252"/>
                <a:gd name="T21" fmla="*/ 0 h 168"/>
                <a:gd name="T22" fmla="*/ 2147483647 w 252"/>
                <a:gd name="T23" fmla="*/ 0 h 168"/>
                <a:gd name="T24" fmla="*/ 2147483647 w 252"/>
                <a:gd name="T25" fmla="*/ 2147483647 h 168"/>
                <a:gd name="T26" fmla="*/ 2147483647 w 252"/>
                <a:gd name="T27" fmla="*/ 2147483647 h 168"/>
                <a:gd name="T28" fmla="*/ 2147483647 w 252"/>
                <a:gd name="T29" fmla="*/ 2147483647 h 168"/>
                <a:gd name="T30" fmla="*/ 2147483647 w 252"/>
                <a:gd name="T31" fmla="*/ 2147483647 h 168"/>
                <a:gd name="T32" fmla="*/ 2147483647 w 252"/>
                <a:gd name="T33" fmla="*/ 2147483647 h 168"/>
                <a:gd name="T34" fmla="*/ 2147483647 w 252"/>
                <a:gd name="T35" fmla="*/ 2147483647 h 168"/>
                <a:gd name="T36" fmla="*/ 2147483647 w 252"/>
                <a:gd name="T37" fmla="*/ 2147483647 h 168"/>
                <a:gd name="T38" fmla="*/ 2147483647 w 252"/>
                <a:gd name="T39" fmla="*/ 2147483647 h 168"/>
                <a:gd name="T40" fmla="*/ 2147483647 w 252"/>
                <a:gd name="T41" fmla="*/ 2147483647 h 168"/>
                <a:gd name="T42" fmla="*/ 0 w 252"/>
                <a:gd name="T43" fmla="*/ 2147483647 h 168"/>
                <a:gd name="T44" fmla="*/ 0 w 252"/>
                <a:gd name="T45" fmla="*/ 2147483647 h 168"/>
                <a:gd name="T46" fmla="*/ 2147483647 w 252"/>
                <a:gd name="T47" fmla="*/ 2147483647 h 168"/>
                <a:gd name="T48" fmla="*/ 0 w 252"/>
                <a:gd name="T49" fmla="*/ 2147483647 h 168"/>
                <a:gd name="T50" fmla="*/ 2147483647 w 252"/>
                <a:gd name="T51" fmla="*/ 2147483647 h 168"/>
                <a:gd name="T52" fmla="*/ 2147483647 w 252"/>
                <a:gd name="T53" fmla="*/ 2147483647 h 168"/>
                <a:gd name="T54" fmla="*/ 2147483647 w 252"/>
                <a:gd name="T55" fmla="*/ 2147483647 h 168"/>
                <a:gd name="T56" fmla="*/ 2147483647 w 252"/>
                <a:gd name="T57" fmla="*/ 2147483647 h 168"/>
                <a:gd name="T58" fmla="*/ 2147483647 w 252"/>
                <a:gd name="T59" fmla="*/ 2147483647 h 168"/>
                <a:gd name="T60" fmla="*/ 2147483647 w 252"/>
                <a:gd name="T61" fmla="*/ 2147483647 h 168"/>
                <a:gd name="T62" fmla="*/ 2147483647 w 252"/>
                <a:gd name="T63" fmla="*/ 2147483647 h 168"/>
                <a:gd name="T64" fmla="*/ 2147483647 w 252"/>
                <a:gd name="T65" fmla="*/ 2147483647 h 168"/>
                <a:gd name="T66" fmla="*/ 2147483647 w 252"/>
                <a:gd name="T67" fmla="*/ 2147483647 h 16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2"/>
                <a:gd name="T103" fmla="*/ 0 h 168"/>
                <a:gd name="T104" fmla="*/ 252 w 252"/>
                <a:gd name="T105" fmla="*/ 168 h 16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2" h="168">
                  <a:moveTo>
                    <a:pt x="246" y="102"/>
                  </a:moveTo>
                  <a:lnTo>
                    <a:pt x="234" y="96"/>
                  </a:lnTo>
                  <a:lnTo>
                    <a:pt x="216" y="78"/>
                  </a:lnTo>
                  <a:lnTo>
                    <a:pt x="192" y="66"/>
                  </a:lnTo>
                  <a:lnTo>
                    <a:pt x="156" y="54"/>
                  </a:lnTo>
                  <a:lnTo>
                    <a:pt x="132" y="42"/>
                  </a:lnTo>
                  <a:lnTo>
                    <a:pt x="126" y="30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4" y="6"/>
                  </a:lnTo>
                  <a:lnTo>
                    <a:pt x="60" y="0"/>
                  </a:lnTo>
                  <a:lnTo>
                    <a:pt x="30" y="0"/>
                  </a:lnTo>
                  <a:lnTo>
                    <a:pt x="24" y="6"/>
                  </a:lnTo>
                  <a:lnTo>
                    <a:pt x="18" y="6"/>
                  </a:lnTo>
                  <a:lnTo>
                    <a:pt x="30" y="42"/>
                  </a:lnTo>
                  <a:lnTo>
                    <a:pt x="30" y="54"/>
                  </a:lnTo>
                  <a:lnTo>
                    <a:pt x="24" y="60"/>
                  </a:lnTo>
                  <a:lnTo>
                    <a:pt x="18" y="72"/>
                  </a:lnTo>
                  <a:lnTo>
                    <a:pt x="12" y="78"/>
                  </a:lnTo>
                  <a:lnTo>
                    <a:pt x="12" y="90"/>
                  </a:lnTo>
                  <a:lnTo>
                    <a:pt x="6" y="102"/>
                  </a:lnTo>
                  <a:lnTo>
                    <a:pt x="0" y="108"/>
                  </a:lnTo>
                  <a:lnTo>
                    <a:pt x="0" y="114"/>
                  </a:lnTo>
                  <a:lnTo>
                    <a:pt x="12" y="144"/>
                  </a:lnTo>
                  <a:lnTo>
                    <a:pt x="0" y="126"/>
                  </a:lnTo>
                  <a:lnTo>
                    <a:pt x="30" y="168"/>
                  </a:lnTo>
                  <a:lnTo>
                    <a:pt x="78" y="132"/>
                  </a:lnTo>
                  <a:lnTo>
                    <a:pt x="174" y="132"/>
                  </a:lnTo>
                  <a:lnTo>
                    <a:pt x="186" y="138"/>
                  </a:lnTo>
                  <a:lnTo>
                    <a:pt x="240" y="138"/>
                  </a:lnTo>
                  <a:lnTo>
                    <a:pt x="246" y="132"/>
                  </a:lnTo>
                  <a:lnTo>
                    <a:pt x="252" y="120"/>
                  </a:lnTo>
                  <a:lnTo>
                    <a:pt x="252" y="114"/>
                  </a:lnTo>
                  <a:lnTo>
                    <a:pt x="246" y="1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1" name="Cote d'Ivoire"/>
            <p:cNvSpPr>
              <a:spLocks/>
            </p:cNvSpPr>
            <p:nvPr/>
          </p:nvSpPr>
          <p:spPr bwMode="gray">
            <a:xfrm>
              <a:off x="3956050" y="4026049"/>
              <a:ext cx="176213" cy="207963"/>
            </a:xfrm>
            <a:custGeom>
              <a:avLst/>
              <a:gdLst>
                <a:gd name="T0" fmla="*/ 2147483647 w 438"/>
                <a:gd name="T1" fmla="*/ 2147483647 h 516"/>
                <a:gd name="T2" fmla="*/ 2147483647 w 438"/>
                <a:gd name="T3" fmla="*/ 2147483647 h 516"/>
                <a:gd name="T4" fmla="*/ 2147483647 w 438"/>
                <a:gd name="T5" fmla="*/ 2147483647 h 516"/>
                <a:gd name="T6" fmla="*/ 2147483647 w 438"/>
                <a:gd name="T7" fmla="*/ 2147483647 h 516"/>
                <a:gd name="T8" fmla="*/ 2147483647 w 438"/>
                <a:gd name="T9" fmla="*/ 2147483647 h 516"/>
                <a:gd name="T10" fmla="*/ 2147483647 w 438"/>
                <a:gd name="T11" fmla="*/ 2147483647 h 516"/>
                <a:gd name="T12" fmla="*/ 2147483647 w 438"/>
                <a:gd name="T13" fmla="*/ 2147483647 h 516"/>
                <a:gd name="T14" fmla="*/ 2147483647 w 438"/>
                <a:gd name="T15" fmla="*/ 2147483647 h 516"/>
                <a:gd name="T16" fmla="*/ 2147483647 w 438"/>
                <a:gd name="T17" fmla="*/ 2147483647 h 516"/>
                <a:gd name="T18" fmla="*/ 2147483647 w 438"/>
                <a:gd name="T19" fmla="*/ 2147483647 h 516"/>
                <a:gd name="T20" fmla="*/ 2147483647 w 438"/>
                <a:gd name="T21" fmla="*/ 2147483647 h 516"/>
                <a:gd name="T22" fmla="*/ 2147483647 w 438"/>
                <a:gd name="T23" fmla="*/ 2147483647 h 516"/>
                <a:gd name="T24" fmla="*/ 2147483647 w 438"/>
                <a:gd name="T25" fmla="*/ 2147483647 h 516"/>
                <a:gd name="T26" fmla="*/ 2147483647 w 438"/>
                <a:gd name="T27" fmla="*/ 2147483647 h 516"/>
                <a:gd name="T28" fmla="*/ 2147483647 w 438"/>
                <a:gd name="T29" fmla="*/ 2147483647 h 516"/>
                <a:gd name="T30" fmla="*/ 2147483647 w 438"/>
                <a:gd name="T31" fmla="*/ 2147483647 h 516"/>
                <a:gd name="T32" fmla="*/ 2147483647 w 438"/>
                <a:gd name="T33" fmla="*/ 0 h 516"/>
                <a:gd name="T34" fmla="*/ 2147483647 w 438"/>
                <a:gd name="T35" fmla="*/ 2147483647 h 516"/>
                <a:gd name="T36" fmla="*/ 2147483647 w 438"/>
                <a:gd name="T37" fmla="*/ 2147483647 h 516"/>
                <a:gd name="T38" fmla="*/ 2147483647 w 438"/>
                <a:gd name="T39" fmla="*/ 2147483647 h 516"/>
                <a:gd name="T40" fmla="*/ 2147483647 w 438"/>
                <a:gd name="T41" fmla="*/ 2147483647 h 516"/>
                <a:gd name="T42" fmla="*/ 2147483647 w 438"/>
                <a:gd name="T43" fmla="*/ 2147483647 h 516"/>
                <a:gd name="T44" fmla="*/ 2147483647 w 438"/>
                <a:gd name="T45" fmla="*/ 2147483647 h 516"/>
                <a:gd name="T46" fmla="*/ 2147483647 w 438"/>
                <a:gd name="T47" fmla="*/ 2147483647 h 516"/>
                <a:gd name="T48" fmla="*/ 2147483647 w 438"/>
                <a:gd name="T49" fmla="*/ 2147483647 h 516"/>
                <a:gd name="T50" fmla="*/ 2147483647 w 438"/>
                <a:gd name="T51" fmla="*/ 2147483647 h 516"/>
                <a:gd name="T52" fmla="*/ 2147483647 w 438"/>
                <a:gd name="T53" fmla="*/ 2147483647 h 516"/>
                <a:gd name="T54" fmla="*/ 2147483647 w 438"/>
                <a:gd name="T55" fmla="*/ 2147483647 h 516"/>
                <a:gd name="T56" fmla="*/ 2147483647 w 438"/>
                <a:gd name="T57" fmla="*/ 2147483647 h 516"/>
                <a:gd name="T58" fmla="*/ 2147483647 w 438"/>
                <a:gd name="T59" fmla="*/ 2147483647 h 516"/>
                <a:gd name="T60" fmla="*/ 2147483647 w 438"/>
                <a:gd name="T61" fmla="*/ 2147483647 h 516"/>
                <a:gd name="T62" fmla="*/ 2147483647 w 438"/>
                <a:gd name="T63" fmla="*/ 2147483647 h 516"/>
                <a:gd name="T64" fmla="*/ 2147483647 w 438"/>
                <a:gd name="T65" fmla="*/ 2147483647 h 516"/>
                <a:gd name="T66" fmla="*/ 2147483647 w 438"/>
                <a:gd name="T67" fmla="*/ 2147483647 h 516"/>
                <a:gd name="T68" fmla="*/ 2147483647 w 438"/>
                <a:gd name="T69" fmla="*/ 2147483647 h 516"/>
                <a:gd name="T70" fmla="*/ 2147483647 w 438"/>
                <a:gd name="T71" fmla="*/ 2147483647 h 516"/>
                <a:gd name="T72" fmla="*/ 2147483647 w 438"/>
                <a:gd name="T73" fmla="*/ 2147483647 h 516"/>
                <a:gd name="T74" fmla="*/ 2147483647 w 438"/>
                <a:gd name="T75" fmla="*/ 2147483647 h 516"/>
                <a:gd name="T76" fmla="*/ 2147483647 w 438"/>
                <a:gd name="T77" fmla="*/ 2147483647 h 516"/>
                <a:gd name="T78" fmla="*/ 2147483647 w 438"/>
                <a:gd name="T79" fmla="*/ 2147483647 h 516"/>
                <a:gd name="T80" fmla="*/ 2147483647 w 438"/>
                <a:gd name="T81" fmla="*/ 2147483647 h 516"/>
                <a:gd name="T82" fmla="*/ 2147483647 w 438"/>
                <a:gd name="T83" fmla="*/ 2147483647 h 516"/>
                <a:gd name="T84" fmla="*/ 2147483647 w 438"/>
                <a:gd name="T85" fmla="*/ 2147483647 h 516"/>
                <a:gd name="T86" fmla="*/ 2147483647 w 438"/>
                <a:gd name="T87" fmla="*/ 2147483647 h 516"/>
                <a:gd name="T88" fmla="*/ 2147483647 w 438"/>
                <a:gd name="T89" fmla="*/ 2147483647 h 5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38"/>
                <a:gd name="T136" fmla="*/ 0 h 516"/>
                <a:gd name="T137" fmla="*/ 438 w 438"/>
                <a:gd name="T138" fmla="*/ 516 h 51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38" h="516">
                  <a:moveTo>
                    <a:pt x="402" y="408"/>
                  </a:moveTo>
                  <a:lnTo>
                    <a:pt x="402" y="402"/>
                  </a:lnTo>
                  <a:lnTo>
                    <a:pt x="396" y="396"/>
                  </a:lnTo>
                  <a:lnTo>
                    <a:pt x="390" y="384"/>
                  </a:lnTo>
                  <a:lnTo>
                    <a:pt x="390" y="372"/>
                  </a:lnTo>
                  <a:lnTo>
                    <a:pt x="384" y="354"/>
                  </a:lnTo>
                  <a:lnTo>
                    <a:pt x="378" y="342"/>
                  </a:lnTo>
                  <a:lnTo>
                    <a:pt x="378" y="318"/>
                  </a:lnTo>
                  <a:lnTo>
                    <a:pt x="384" y="312"/>
                  </a:lnTo>
                  <a:lnTo>
                    <a:pt x="390" y="300"/>
                  </a:lnTo>
                  <a:lnTo>
                    <a:pt x="408" y="282"/>
                  </a:lnTo>
                  <a:lnTo>
                    <a:pt x="408" y="270"/>
                  </a:lnTo>
                  <a:lnTo>
                    <a:pt x="414" y="258"/>
                  </a:lnTo>
                  <a:lnTo>
                    <a:pt x="414" y="240"/>
                  </a:lnTo>
                  <a:lnTo>
                    <a:pt x="420" y="228"/>
                  </a:lnTo>
                  <a:lnTo>
                    <a:pt x="426" y="222"/>
                  </a:lnTo>
                  <a:lnTo>
                    <a:pt x="438" y="198"/>
                  </a:lnTo>
                  <a:lnTo>
                    <a:pt x="438" y="186"/>
                  </a:lnTo>
                  <a:lnTo>
                    <a:pt x="432" y="174"/>
                  </a:lnTo>
                  <a:lnTo>
                    <a:pt x="432" y="162"/>
                  </a:lnTo>
                  <a:lnTo>
                    <a:pt x="426" y="150"/>
                  </a:lnTo>
                  <a:lnTo>
                    <a:pt x="426" y="138"/>
                  </a:lnTo>
                  <a:lnTo>
                    <a:pt x="420" y="132"/>
                  </a:lnTo>
                  <a:lnTo>
                    <a:pt x="420" y="126"/>
                  </a:lnTo>
                  <a:lnTo>
                    <a:pt x="432" y="126"/>
                  </a:lnTo>
                  <a:lnTo>
                    <a:pt x="426" y="96"/>
                  </a:lnTo>
                  <a:lnTo>
                    <a:pt x="408" y="102"/>
                  </a:lnTo>
                  <a:lnTo>
                    <a:pt x="408" y="90"/>
                  </a:lnTo>
                  <a:lnTo>
                    <a:pt x="390" y="72"/>
                  </a:lnTo>
                  <a:lnTo>
                    <a:pt x="372" y="66"/>
                  </a:lnTo>
                  <a:lnTo>
                    <a:pt x="342" y="66"/>
                  </a:lnTo>
                  <a:lnTo>
                    <a:pt x="318" y="78"/>
                  </a:lnTo>
                  <a:lnTo>
                    <a:pt x="318" y="84"/>
                  </a:lnTo>
                  <a:lnTo>
                    <a:pt x="312" y="90"/>
                  </a:lnTo>
                  <a:lnTo>
                    <a:pt x="300" y="90"/>
                  </a:lnTo>
                  <a:lnTo>
                    <a:pt x="294" y="84"/>
                  </a:lnTo>
                  <a:lnTo>
                    <a:pt x="282" y="84"/>
                  </a:lnTo>
                  <a:lnTo>
                    <a:pt x="276" y="78"/>
                  </a:lnTo>
                  <a:lnTo>
                    <a:pt x="264" y="72"/>
                  </a:lnTo>
                  <a:lnTo>
                    <a:pt x="258" y="60"/>
                  </a:lnTo>
                  <a:lnTo>
                    <a:pt x="258" y="48"/>
                  </a:lnTo>
                  <a:lnTo>
                    <a:pt x="252" y="42"/>
                  </a:lnTo>
                  <a:lnTo>
                    <a:pt x="252" y="36"/>
                  </a:lnTo>
                  <a:lnTo>
                    <a:pt x="228" y="42"/>
                  </a:lnTo>
                  <a:lnTo>
                    <a:pt x="228" y="18"/>
                  </a:lnTo>
                  <a:lnTo>
                    <a:pt x="216" y="18"/>
                  </a:lnTo>
                  <a:lnTo>
                    <a:pt x="210" y="24"/>
                  </a:lnTo>
                  <a:lnTo>
                    <a:pt x="204" y="36"/>
                  </a:lnTo>
                  <a:lnTo>
                    <a:pt x="198" y="42"/>
                  </a:lnTo>
                  <a:lnTo>
                    <a:pt x="174" y="36"/>
                  </a:lnTo>
                  <a:lnTo>
                    <a:pt x="174" y="0"/>
                  </a:lnTo>
                  <a:lnTo>
                    <a:pt x="162" y="24"/>
                  </a:lnTo>
                  <a:lnTo>
                    <a:pt x="150" y="6"/>
                  </a:lnTo>
                  <a:lnTo>
                    <a:pt x="144" y="30"/>
                  </a:lnTo>
                  <a:lnTo>
                    <a:pt x="126" y="30"/>
                  </a:lnTo>
                  <a:lnTo>
                    <a:pt x="120" y="48"/>
                  </a:lnTo>
                  <a:lnTo>
                    <a:pt x="102" y="30"/>
                  </a:lnTo>
                  <a:lnTo>
                    <a:pt x="84" y="24"/>
                  </a:lnTo>
                  <a:lnTo>
                    <a:pt x="72" y="24"/>
                  </a:lnTo>
                  <a:lnTo>
                    <a:pt x="66" y="30"/>
                  </a:lnTo>
                  <a:lnTo>
                    <a:pt x="66" y="48"/>
                  </a:lnTo>
                  <a:lnTo>
                    <a:pt x="54" y="42"/>
                  </a:lnTo>
                  <a:lnTo>
                    <a:pt x="36" y="66"/>
                  </a:lnTo>
                  <a:lnTo>
                    <a:pt x="42" y="102"/>
                  </a:lnTo>
                  <a:lnTo>
                    <a:pt x="60" y="108"/>
                  </a:lnTo>
                  <a:lnTo>
                    <a:pt x="48" y="126"/>
                  </a:lnTo>
                  <a:lnTo>
                    <a:pt x="66" y="132"/>
                  </a:lnTo>
                  <a:lnTo>
                    <a:pt x="60" y="138"/>
                  </a:lnTo>
                  <a:lnTo>
                    <a:pt x="54" y="150"/>
                  </a:lnTo>
                  <a:lnTo>
                    <a:pt x="54" y="162"/>
                  </a:lnTo>
                  <a:lnTo>
                    <a:pt x="60" y="162"/>
                  </a:lnTo>
                  <a:lnTo>
                    <a:pt x="72" y="168"/>
                  </a:lnTo>
                  <a:lnTo>
                    <a:pt x="78" y="168"/>
                  </a:lnTo>
                  <a:lnTo>
                    <a:pt x="78" y="180"/>
                  </a:lnTo>
                  <a:lnTo>
                    <a:pt x="72" y="186"/>
                  </a:lnTo>
                  <a:lnTo>
                    <a:pt x="72" y="192"/>
                  </a:lnTo>
                  <a:lnTo>
                    <a:pt x="66" y="186"/>
                  </a:lnTo>
                  <a:lnTo>
                    <a:pt x="54" y="186"/>
                  </a:lnTo>
                  <a:lnTo>
                    <a:pt x="48" y="180"/>
                  </a:lnTo>
                  <a:lnTo>
                    <a:pt x="30" y="180"/>
                  </a:lnTo>
                  <a:lnTo>
                    <a:pt x="30" y="192"/>
                  </a:lnTo>
                  <a:lnTo>
                    <a:pt x="36" y="204"/>
                  </a:lnTo>
                  <a:lnTo>
                    <a:pt x="48" y="210"/>
                  </a:lnTo>
                  <a:lnTo>
                    <a:pt x="54" y="222"/>
                  </a:lnTo>
                  <a:lnTo>
                    <a:pt x="36" y="222"/>
                  </a:lnTo>
                  <a:lnTo>
                    <a:pt x="36" y="228"/>
                  </a:lnTo>
                  <a:lnTo>
                    <a:pt x="42" y="234"/>
                  </a:lnTo>
                  <a:lnTo>
                    <a:pt x="42" y="252"/>
                  </a:lnTo>
                  <a:lnTo>
                    <a:pt x="36" y="258"/>
                  </a:lnTo>
                  <a:lnTo>
                    <a:pt x="30" y="258"/>
                  </a:lnTo>
                  <a:lnTo>
                    <a:pt x="18" y="252"/>
                  </a:lnTo>
                  <a:lnTo>
                    <a:pt x="12" y="246"/>
                  </a:lnTo>
                  <a:lnTo>
                    <a:pt x="6" y="246"/>
                  </a:lnTo>
                  <a:lnTo>
                    <a:pt x="24" y="282"/>
                  </a:lnTo>
                  <a:lnTo>
                    <a:pt x="24" y="306"/>
                  </a:lnTo>
                  <a:lnTo>
                    <a:pt x="18" y="324"/>
                  </a:lnTo>
                  <a:lnTo>
                    <a:pt x="6" y="330"/>
                  </a:lnTo>
                  <a:lnTo>
                    <a:pt x="0" y="342"/>
                  </a:lnTo>
                  <a:lnTo>
                    <a:pt x="6" y="348"/>
                  </a:lnTo>
                  <a:lnTo>
                    <a:pt x="24" y="348"/>
                  </a:lnTo>
                  <a:lnTo>
                    <a:pt x="24" y="360"/>
                  </a:lnTo>
                  <a:lnTo>
                    <a:pt x="60" y="354"/>
                  </a:lnTo>
                  <a:lnTo>
                    <a:pt x="60" y="384"/>
                  </a:lnTo>
                  <a:lnTo>
                    <a:pt x="90" y="414"/>
                  </a:lnTo>
                  <a:lnTo>
                    <a:pt x="90" y="438"/>
                  </a:lnTo>
                  <a:lnTo>
                    <a:pt x="84" y="450"/>
                  </a:lnTo>
                  <a:lnTo>
                    <a:pt x="84" y="462"/>
                  </a:lnTo>
                  <a:lnTo>
                    <a:pt x="78" y="468"/>
                  </a:lnTo>
                  <a:lnTo>
                    <a:pt x="78" y="516"/>
                  </a:lnTo>
                  <a:lnTo>
                    <a:pt x="90" y="516"/>
                  </a:lnTo>
                  <a:lnTo>
                    <a:pt x="96" y="510"/>
                  </a:lnTo>
                  <a:lnTo>
                    <a:pt x="102" y="498"/>
                  </a:lnTo>
                  <a:lnTo>
                    <a:pt x="114" y="498"/>
                  </a:lnTo>
                  <a:lnTo>
                    <a:pt x="126" y="486"/>
                  </a:lnTo>
                  <a:lnTo>
                    <a:pt x="138" y="480"/>
                  </a:lnTo>
                  <a:lnTo>
                    <a:pt x="198" y="456"/>
                  </a:lnTo>
                  <a:lnTo>
                    <a:pt x="228" y="450"/>
                  </a:lnTo>
                  <a:lnTo>
                    <a:pt x="264" y="450"/>
                  </a:lnTo>
                  <a:lnTo>
                    <a:pt x="270" y="444"/>
                  </a:lnTo>
                  <a:lnTo>
                    <a:pt x="282" y="444"/>
                  </a:lnTo>
                  <a:lnTo>
                    <a:pt x="294" y="438"/>
                  </a:lnTo>
                  <a:lnTo>
                    <a:pt x="330" y="438"/>
                  </a:lnTo>
                  <a:lnTo>
                    <a:pt x="336" y="444"/>
                  </a:lnTo>
                  <a:lnTo>
                    <a:pt x="342" y="444"/>
                  </a:lnTo>
                  <a:lnTo>
                    <a:pt x="348" y="450"/>
                  </a:lnTo>
                  <a:lnTo>
                    <a:pt x="366" y="450"/>
                  </a:lnTo>
                  <a:lnTo>
                    <a:pt x="378" y="438"/>
                  </a:lnTo>
                  <a:lnTo>
                    <a:pt x="384" y="438"/>
                  </a:lnTo>
                  <a:lnTo>
                    <a:pt x="384" y="444"/>
                  </a:lnTo>
                  <a:lnTo>
                    <a:pt x="396" y="456"/>
                  </a:lnTo>
                  <a:lnTo>
                    <a:pt x="408" y="462"/>
                  </a:lnTo>
                  <a:lnTo>
                    <a:pt x="420" y="462"/>
                  </a:lnTo>
                  <a:lnTo>
                    <a:pt x="426" y="468"/>
                  </a:lnTo>
                  <a:lnTo>
                    <a:pt x="426" y="414"/>
                  </a:lnTo>
                  <a:lnTo>
                    <a:pt x="402" y="4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2" name="Chile"/>
            <p:cNvSpPr>
              <a:spLocks noEditPoints="1"/>
            </p:cNvSpPr>
            <p:nvPr/>
          </p:nvSpPr>
          <p:spPr bwMode="gray">
            <a:xfrm>
              <a:off x="2220913" y="4945212"/>
              <a:ext cx="465137" cy="1219200"/>
            </a:xfrm>
            <a:custGeom>
              <a:avLst/>
              <a:gdLst>
                <a:gd name="T0" fmla="*/ 2147483647 w 1158"/>
                <a:gd name="T1" fmla="*/ 2147483647 h 3030"/>
                <a:gd name="T2" fmla="*/ 2147483647 w 1158"/>
                <a:gd name="T3" fmla="*/ 2147483647 h 3030"/>
                <a:gd name="T4" fmla="*/ 2147483647 w 1158"/>
                <a:gd name="T5" fmla="*/ 2147483647 h 3030"/>
                <a:gd name="T6" fmla="*/ 2147483647 w 1158"/>
                <a:gd name="T7" fmla="*/ 2147483647 h 3030"/>
                <a:gd name="T8" fmla="*/ 2147483647 w 1158"/>
                <a:gd name="T9" fmla="*/ 2147483647 h 3030"/>
                <a:gd name="T10" fmla="*/ 2147483647 w 1158"/>
                <a:gd name="T11" fmla="*/ 2147483647 h 3030"/>
                <a:gd name="T12" fmla="*/ 2147483647 w 1158"/>
                <a:gd name="T13" fmla="*/ 2147483647 h 3030"/>
                <a:gd name="T14" fmla="*/ 2147483647 w 1158"/>
                <a:gd name="T15" fmla="*/ 2147483647 h 3030"/>
                <a:gd name="T16" fmla="*/ 2147483647 w 1158"/>
                <a:gd name="T17" fmla="*/ 2147483647 h 3030"/>
                <a:gd name="T18" fmla="*/ 2147483647 w 1158"/>
                <a:gd name="T19" fmla="*/ 2147483647 h 3030"/>
                <a:gd name="T20" fmla="*/ 2147483647 w 1158"/>
                <a:gd name="T21" fmla="*/ 2147483647 h 3030"/>
                <a:gd name="T22" fmla="*/ 2147483647 w 1158"/>
                <a:gd name="T23" fmla="*/ 2147483647 h 3030"/>
                <a:gd name="T24" fmla="*/ 2147483647 w 1158"/>
                <a:gd name="T25" fmla="*/ 2147483647 h 3030"/>
                <a:gd name="T26" fmla="*/ 2147483647 w 1158"/>
                <a:gd name="T27" fmla="*/ 2147483647 h 3030"/>
                <a:gd name="T28" fmla="*/ 2147483647 w 1158"/>
                <a:gd name="T29" fmla="*/ 2147483647 h 3030"/>
                <a:gd name="T30" fmla="*/ 2147483647 w 1158"/>
                <a:gd name="T31" fmla="*/ 2147483647 h 3030"/>
                <a:gd name="T32" fmla="*/ 2147483647 w 1158"/>
                <a:gd name="T33" fmla="*/ 2147483647 h 3030"/>
                <a:gd name="T34" fmla="*/ 2147483647 w 1158"/>
                <a:gd name="T35" fmla="*/ 2147483647 h 3030"/>
                <a:gd name="T36" fmla="*/ 2147483647 w 1158"/>
                <a:gd name="T37" fmla="*/ 2147483647 h 3030"/>
                <a:gd name="T38" fmla="*/ 2147483647 w 1158"/>
                <a:gd name="T39" fmla="*/ 2147483647 h 3030"/>
                <a:gd name="T40" fmla="*/ 2147483647 w 1158"/>
                <a:gd name="T41" fmla="*/ 2147483647 h 3030"/>
                <a:gd name="T42" fmla="*/ 2147483647 w 1158"/>
                <a:gd name="T43" fmla="*/ 2147483647 h 3030"/>
                <a:gd name="T44" fmla="*/ 2147483647 w 1158"/>
                <a:gd name="T45" fmla="*/ 2147483647 h 3030"/>
                <a:gd name="T46" fmla="*/ 2147483647 w 1158"/>
                <a:gd name="T47" fmla="*/ 2147483647 h 3030"/>
                <a:gd name="T48" fmla="*/ 2147483647 w 1158"/>
                <a:gd name="T49" fmla="*/ 2147483647 h 3030"/>
                <a:gd name="T50" fmla="*/ 2147483647 w 1158"/>
                <a:gd name="T51" fmla="*/ 2147483647 h 3030"/>
                <a:gd name="T52" fmla="*/ 2147483647 w 1158"/>
                <a:gd name="T53" fmla="*/ 2147483647 h 3030"/>
                <a:gd name="T54" fmla="*/ 2147483647 w 1158"/>
                <a:gd name="T55" fmla="*/ 2147483647 h 3030"/>
                <a:gd name="T56" fmla="*/ 2147483647 w 1158"/>
                <a:gd name="T57" fmla="*/ 2147483647 h 3030"/>
                <a:gd name="T58" fmla="*/ 2147483647 w 1158"/>
                <a:gd name="T59" fmla="*/ 2147483647 h 3030"/>
                <a:gd name="T60" fmla="*/ 2147483647 w 1158"/>
                <a:gd name="T61" fmla="*/ 2147483647 h 3030"/>
                <a:gd name="T62" fmla="*/ 2147483647 w 1158"/>
                <a:gd name="T63" fmla="*/ 2147483647 h 3030"/>
                <a:gd name="T64" fmla="*/ 2147483647 w 1158"/>
                <a:gd name="T65" fmla="*/ 2147483647 h 3030"/>
                <a:gd name="T66" fmla="*/ 2147483647 w 1158"/>
                <a:gd name="T67" fmla="*/ 2147483647 h 3030"/>
                <a:gd name="T68" fmla="*/ 2147483647 w 1158"/>
                <a:gd name="T69" fmla="*/ 2147483647 h 3030"/>
                <a:gd name="T70" fmla="*/ 2147483647 w 1158"/>
                <a:gd name="T71" fmla="*/ 2147483647 h 3030"/>
                <a:gd name="T72" fmla="*/ 2147483647 w 1158"/>
                <a:gd name="T73" fmla="*/ 2147483647 h 3030"/>
                <a:gd name="T74" fmla="*/ 2147483647 w 1158"/>
                <a:gd name="T75" fmla="*/ 2147483647 h 3030"/>
                <a:gd name="T76" fmla="*/ 2147483647 w 1158"/>
                <a:gd name="T77" fmla="*/ 2147483647 h 3030"/>
                <a:gd name="T78" fmla="*/ 0 w 1158"/>
                <a:gd name="T79" fmla="*/ 2147483647 h 3030"/>
                <a:gd name="T80" fmla="*/ 2147483647 w 1158"/>
                <a:gd name="T81" fmla="*/ 2147483647 h 3030"/>
                <a:gd name="T82" fmla="*/ 2147483647 w 1158"/>
                <a:gd name="T83" fmla="*/ 2147483647 h 3030"/>
                <a:gd name="T84" fmla="*/ 2147483647 w 1158"/>
                <a:gd name="T85" fmla="*/ 2147483647 h 3030"/>
                <a:gd name="T86" fmla="*/ 2147483647 w 1158"/>
                <a:gd name="T87" fmla="*/ 2147483647 h 3030"/>
                <a:gd name="T88" fmla="*/ 2147483647 w 1158"/>
                <a:gd name="T89" fmla="*/ 2147483647 h 3030"/>
                <a:gd name="T90" fmla="*/ 2147483647 w 1158"/>
                <a:gd name="T91" fmla="*/ 2147483647 h 3030"/>
                <a:gd name="T92" fmla="*/ 2147483647 w 1158"/>
                <a:gd name="T93" fmla="*/ 2147483647 h 3030"/>
                <a:gd name="T94" fmla="*/ 2147483647 w 1158"/>
                <a:gd name="T95" fmla="*/ 2147483647 h 3030"/>
                <a:gd name="T96" fmla="*/ 2147483647 w 1158"/>
                <a:gd name="T97" fmla="*/ 2147483647 h 3030"/>
                <a:gd name="T98" fmla="*/ 2147483647 w 1158"/>
                <a:gd name="T99" fmla="*/ 2147483647 h 3030"/>
                <a:gd name="T100" fmla="*/ 2147483647 w 1158"/>
                <a:gd name="T101" fmla="*/ 2147483647 h 3030"/>
                <a:gd name="T102" fmla="*/ 2147483647 w 1158"/>
                <a:gd name="T103" fmla="*/ 2147483647 h 3030"/>
                <a:gd name="T104" fmla="*/ 2147483647 w 1158"/>
                <a:gd name="T105" fmla="*/ 2147483647 h 3030"/>
                <a:gd name="T106" fmla="*/ 2147483647 w 1158"/>
                <a:gd name="T107" fmla="*/ 2147483647 h 3030"/>
                <a:gd name="T108" fmla="*/ 2147483647 w 1158"/>
                <a:gd name="T109" fmla="*/ 2147483647 h 3030"/>
                <a:gd name="T110" fmla="*/ 2147483647 w 1158"/>
                <a:gd name="T111" fmla="*/ 2147483647 h 3030"/>
                <a:gd name="T112" fmla="*/ 2147483647 w 1158"/>
                <a:gd name="T113" fmla="*/ 2147483647 h 3030"/>
                <a:gd name="T114" fmla="*/ 2147483647 w 1158"/>
                <a:gd name="T115" fmla="*/ 2147483647 h 3030"/>
                <a:gd name="T116" fmla="*/ 2147483647 w 1158"/>
                <a:gd name="T117" fmla="*/ 2147483647 h 3030"/>
                <a:gd name="T118" fmla="*/ 2147483647 w 1158"/>
                <a:gd name="T119" fmla="*/ 2147483647 h 3030"/>
                <a:gd name="T120" fmla="*/ 2147483647 w 1158"/>
                <a:gd name="T121" fmla="*/ 2147483647 h 3030"/>
                <a:gd name="T122" fmla="*/ 2147483647 w 1158"/>
                <a:gd name="T123" fmla="*/ 2147483647 h 30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8"/>
                <a:gd name="T187" fmla="*/ 0 h 3030"/>
                <a:gd name="T188" fmla="*/ 1158 w 1158"/>
                <a:gd name="T189" fmla="*/ 3030 h 30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8" h="3030">
                  <a:moveTo>
                    <a:pt x="1014" y="2910"/>
                  </a:moveTo>
                  <a:lnTo>
                    <a:pt x="984" y="2898"/>
                  </a:lnTo>
                  <a:lnTo>
                    <a:pt x="966" y="2880"/>
                  </a:lnTo>
                  <a:lnTo>
                    <a:pt x="948" y="2874"/>
                  </a:lnTo>
                  <a:lnTo>
                    <a:pt x="942" y="2862"/>
                  </a:lnTo>
                  <a:lnTo>
                    <a:pt x="936" y="2856"/>
                  </a:lnTo>
                  <a:lnTo>
                    <a:pt x="936" y="2850"/>
                  </a:lnTo>
                  <a:lnTo>
                    <a:pt x="906" y="2850"/>
                  </a:lnTo>
                  <a:lnTo>
                    <a:pt x="912" y="2832"/>
                  </a:lnTo>
                  <a:lnTo>
                    <a:pt x="870" y="2796"/>
                  </a:lnTo>
                  <a:lnTo>
                    <a:pt x="840" y="2802"/>
                  </a:lnTo>
                  <a:lnTo>
                    <a:pt x="828" y="2796"/>
                  </a:lnTo>
                  <a:lnTo>
                    <a:pt x="816" y="2808"/>
                  </a:lnTo>
                  <a:lnTo>
                    <a:pt x="792" y="2814"/>
                  </a:lnTo>
                  <a:lnTo>
                    <a:pt x="798" y="2832"/>
                  </a:lnTo>
                  <a:lnTo>
                    <a:pt x="780" y="2832"/>
                  </a:lnTo>
                  <a:lnTo>
                    <a:pt x="780" y="2862"/>
                  </a:lnTo>
                  <a:lnTo>
                    <a:pt x="786" y="2868"/>
                  </a:lnTo>
                  <a:lnTo>
                    <a:pt x="798" y="2868"/>
                  </a:lnTo>
                  <a:lnTo>
                    <a:pt x="810" y="2862"/>
                  </a:lnTo>
                  <a:lnTo>
                    <a:pt x="816" y="2856"/>
                  </a:lnTo>
                  <a:lnTo>
                    <a:pt x="828" y="2850"/>
                  </a:lnTo>
                  <a:lnTo>
                    <a:pt x="834" y="2844"/>
                  </a:lnTo>
                  <a:lnTo>
                    <a:pt x="858" y="2856"/>
                  </a:lnTo>
                  <a:lnTo>
                    <a:pt x="858" y="2874"/>
                  </a:lnTo>
                  <a:lnTo>
                    <a:pt x="846" y="2880"/>
                  </a:lnTo>
                  <a:lnTo>
                    <a:pt x="828" y="2898"/>
                  </a:lnTo>
                  <a:lnTo>
                    <a:pt x="822" y="2898"/>
                  </a:lnTo>
                  <a:lnTo>
                    <a:pt x="828" y="2904"/>
                  </a:lnTo>
                  <a:lnTo>
                    <a:pt x="882" y="2922"/>
                  </a:lnTo>
                  <a:lnTo>
                    <a:pt x="912" y="2928"/>
                  </a:lnTo>
                  <a:lnTo>
                    <a:pt x="924" y="2934"/>
                  </a:lnTo>
                  <a:lnTo>
                    <a:pt x="906" y="2958"/>
                  </a:lnTo>
                  <a:lnTo>
                    <a:pt x="906" y="2952"/>
                  </a:lnTo>
                  <a:lnTo>
                    <a:pt x="894" y="2940"/>
                  </a:lnTo>
                  <a:lnTo>
                    <a:pt x="876" y="2940"/>
                  </a:lnTo>
                  <a:lnTo>
                    <a:pt x="870" y="2946"/>
                  </a:lnTo>
                  <a:lnTo>
                    <a:pt x="870" y="2952"/>
                  </a:lnTo>
                  <a:lnTo>
                    <a:pt x="852" y="2928"/>
                  </a:lnTo>
                  <a:lnTo>
                    <a:pt x="834" y="2934"/>
                  </a:lnTo>
                  <a:lnTo>
                    <a:pt x="846" y="2946"/>
                  </a:lnTo>
                  <a:lnTo>
                    <a:pt x="816" y="2940"/>
                  </a:lnTo>
                  <a:lnTo>
                    <a:pt x="822" y="2946"/>
                  </a:lnTo>
                  <a:lnTo>
                    <a:pt x="828" y="2958"/>
                  </a:lnTo>
                  <a:lnTo>
                    <a:pt x="834" y="2964"/>
                  </a:lnTo>
                  <a:lnTo>
                    <a:pt x="894" y="2964"/>
                  </a:lnTo>
                  <a:lnTo>
                    <a:pt x="906" y="2970"/>
                  </a:lnTo>
                  <a:lnTo>
                    <a:pt x="1050" y="2970"/>
                  </a:lnTo>
                  <a:lnTo>
                    <a:pt x="1074" y="2982"/>
                  </a:lnTo>
                  <a:lnTo>
                    <a:pt x="1080" y="2988"/>
                  </a:lnTo>
                  <a:lnTo>
                    <a:pt x="1086" y="2988"/>
                  </a:lnTo>
                  <a:lnTo>
                    <a:pt x="1122" y="2970"/>
                  </a:lnTo>
                  <a:lnTo>
                    <a:pt x="1140" y="2976"/>
                  </a:lnTo>
                  <a:lnTo>
                    <a:pt x="1152" y="2976"/>
                  </a:lnTo>
                  <a:lnTo>
                    <a:pt x="1158" y="2952"/>
                  </a:lnTo>
                  <a:lnTo>
                    <a:pt x="1140" y="2952"/>
                  </a:lnTo>
                  <a:lnTo>
                    <a:pt x="1086" y="2940"/>
                  </a:lnTo>
                  <a:lnTo>
                    <a:pt x="1014" y="2910"/>
                  </a:lnTo>
                  <a:close/>
                  <a:moveTo>
                    <a:pt x="990" y="2988"/>
                  </a:moveTo>
                  <a:lnTo>
                    <a:pt x="1014" y="3000"/>
                  </a:lnTo>
                  <a:lnTo>
                    <a:pt x="1068" y="3006"/>
                  </a:lnTo>
                  <a:lnTo>
                    <a:pt x="1038" y="2982"/>
                  </a:lnTo>
                  <a:lnTo>
                    <a:pt x="990" y="2988"/>
                  </a:lnTo>
                  <a:close/>
                  <a:moveTo>
                    <a:pt x="960" y="2994"/>
                  </a:moveTo>
                  <a:lnTo>
                    <a:pt x="966" y="2982"/>
                  </a:lnTo>
                  <a:lnTo>
                    <a:pt x="888" y="2982"/>
                  </a:lnTo>
                  <a:lnTo>
                    <a:pt x="906" y="3012"/>
                  </a:lnTo>
                  <a:lnTo>
                    <a:pt x="936" y="3018"/>
                  </a:lnTo>
                  <a:lnTo>
                    <a:pt x="930" y="3006"/>
                  </a:lnTo>
                  <a:lnTo>
                    <a:pt x="936" y="3000"/>
                  </a:lnTo>
                  <a:lnTo>
                    <a:pt x="948" y="3012"/>
                  </a:lnTo>
                  <a:lnTo>
                    <a:pt x="996" y="3012"/>
                  </a:lnTo>
                  <a:lnTo>
                    <a:pt x="1008" y="3030"/>
                  </a:lnTo>
                  <a:lnTo>
                    <a:pt x="1026" y="3030"/>
                  </a:lnTo>
                  <a:lnTo>
                    <a:pt x="996" y="3000"/>
                  </a:lnTo>
                  <a:lnTo>
                    <a:pt x="960" y="2994"/>
                  </a:lnTo>
                  <a:close/>
                  <a:moveTo>
                    <a:pt x="804" y="2946"/>
                  </a:moveTo>
                  <a:lnTo>
                    <a:pt x="744" y="2940"/>
                  </a:lnTo>
                  <a:lnTo>
                    <a:pt x="750" y="2958"/>
                  </a:lnTo>
                  <a:lnTo>
                    <a:pt x="792" y="2958"/>
                  </a:lnTo>
                  <a:lnTo>
                    <a:pt x="804" y="2976"/>
                  </a:lnTo>
                  <a:lnTo>
                    <a:pt x="864" y="3000"/>
                  </a:lnTo>
                  <a:lnTo>
                    <a:pt x="828" y="2970"/>
                  </a:lnTo>
                  <a:lnTo>
                    <a:pt x="804" y="2946"/>
                  </a:lnTo>
                  <a:close/>
                  <a:moveTo>
                    <a:pt x="804" y="2880"/>
                  </a:moveTo>
                  <a:lnTo>
                    <a:pt x="786" y="2898"/>
                  </a:lnTo>
                  <a:lnTo>
                    <a:pt x="792" y="2928"/>
                  </a:lnTo>
                  <a:lnTo>
                    <a:pt x="816" y="2922"/>
                  </a:lnTo>
                  <a:lnTo>
                    <a:pt x="804" y="2880"/>
                  </a:lnTo>
                  <a:close/>
                  <a:moveTo>
                    <a:pt x="774" y="2928"/>
                  </a:moveTo>
                  <a:lnTo>
                    <a:pt x="768" y="2910"/>
                  </a:lnTo>
                  <a:lnTo>
                    <a:pt x="720" y="2898"/>
                  </a:lnTo>
                  <a:lnTo>
                    <a:pt x="708" y="2916"/>
                  </a:lnTo>
                  <a:lnTo>
                    <a:pt x="708" y="2934"/>
                  </a:lnTo>
                  <a:lnTo>
                    <a:pt x="744" y="2922"/>
                  </a:lnTo>
                  <a:lnTo>
                    <a:pt x="774" y="2928"/>
                  </a:lnTo>
                  <a:close/>
                  <a:moveTo>
                    <a:pt x="612" y="2772"/>
                  </a:moveTo>
                  <a:lnTo>
                    <a:pt x="606" y="2766"/>
                  </a:lnTo>
                  <a:lnTo>
                    <a:pt x="594" y="2766"/>
                  </a:lnTo>
                  <a:lnTo>
                    <a:pt x="588" y="2760"/>
                  </a:lnTo>
                  <a:lnTo>
                    <a:pt x="570" y="2760"/>
                  </a:lnTo>
                  <a:lnTo>
                    <a:pt x="570" y="2766"/>
                  </a:lnTo>
                  <a:lnTo>
                    <a:pt x="564" y="2778"/>
                  </a:lnTo>
                  <a:lnTo>
                    <a:pt x="564" y="2808"/>
                  </a:lnTo>
                  <a:lnTo>
                    <a:pt x="570" y="2808"/>
                  </a:lnTo>
                  <a:lnTo>
                    <a:pt x="576" y="2802"/>
                  </a:lnTo>
                  <a:lnTo>
                    <a:pt x="588" y="2802"/>
                  </a:lnTo>
                  <a:lnTo>
                    <a:pt x="594" y="2796"/>
                  </a:lnTo>
                  <a:lnTo>
                    <a:pt x="600" y="2820"/>
                  </a:lnTo>
                  <a:lnTo>
                    <a:pt x="630" y="2808"/>
                  </a:lnTo>
                  <a:lnTo>
                    <a:pt x="612" y="2790"/>
                  </a:lnTo>
                  <a:lnTo>
                    <a:pt x="618" y="2772"/>
                  </a:lnTo>
                  <a:lnTo>
                    <a:pt x="612" y="2772"/>
                  </a:lnTo>
                  <a:close/>
                  <a:moveTo>
                    <a:pt x="552" y="2826"/>
                  </a:moveTo>
                  <a:lnTo>
                    <a:pt x="516" y="2808"/>
                  </a:lnTo>
                  <a:lnTo>
                    <a:pt x="546" y="2832"/>
                  </a:lnTo>
                  <a:lnTo>
                    <a:pt x="588" y="2844"/>
                  </a:lnTo>
                  <a:lnTo>
                    <a:pt x="606" y="2850"/>
                  </a:lnTo>
                  <a:lnTo>
                    <a:pt x="588" y="2832"/>
                  </a:lnTo>
                  <a:lnTo>
                    <a:pt x="552" y="2826"/>
                  </a:lnTo>
                  <a:close/>
                  <a:moveTo>
                    <a:pt x="552" y="2748"/>
                  </a:moveTo>
                  <a:lnTo>
                    <a:pt x="534" y="2730"/>
                  </a:lnTo>
                  <a:lnTo>
                    <a:pt x="528" y="2766"/>
                  </a:lnTo>
                  <a:lnTo>
                    <a:pt x="504" y="2772"/>
                  </a:lnTo>
                  <a:lnTo>
                    <a:pt x="546" y="2784"/>
                  </a:lnTo>
                  <a:lnTo>
                    <a:pt x="552" y="2748"/>
                  </a:lnTo>
                  <a:close/>
                  <a:moveTo>
                    <a:pt x="444" y="2736"/>
                  </a:moveTo>
                  <a:lnTo>
                    <a:pt x="480" y="2772"/>
                  </a:lnTo>
                  <a:lnTo>
                    <a:pt x="492" y="2760"/>
                  </a:lnTo>
                  <a:lnTo>
                    <a:pt x="462" y="2724"/>
                  </a:lnTo>
                  <a:lnTo>
                    <a:pt x="444" y="2736"/>
                  </a:lnTo>
                  <a:close/>
                  <a:moveTo>
                    <a:pt x="516" y="2724"/>
                  </a:moveTo>
                  <a:lnTo>
                    <a:pt x="504" y="2718"/>
                  </a:lnTo>
                  <a:lnTo>
                    <a:pt x="492" y="2730"/>
                  </a:lnTo>
                  <a:lnTo>
                    <a:pt x="504" y="2748"/>
                  </a:lnTo>
                  <a:lnTo>
                    <a:pt x="516" y="2724"/>
                  </a:lnTo>
                  <a:close/>
                  <a:moveTo>
                    <a:pt x="456" y="2706"/>
                  </a:moveTo>
                  <a:lnTo>
                    <a:pt x="462" y="2676"/>
                  </a:lnTo>
                  <a:lnTo>
                    <a:pt x="456" y="2640"/>
                  </a:lnTo>
                  <a:lnTo>
                    <a:pt x="438" y="2634"/>
                  </a:lnTo>
                  <a:lnTo>
                    <a:pt x="438" y="2652"/>
                  </a:lnTo>
                  <a:lnTo>
                    <a:pt x="408" y="2646"/>
                  </a:lnTo>
                  <a:lnTo>
                    <a:pt x="432" y="2682"/>
                  </a:lnTo>
                  <a:lnTo>
                    <a:pt x="426" y="2724"/>
                  </a:lnTo>
                  <a:lnTo>
                    <a:pt x="456" y="2706"/>
                  </a:lnTo>
                  <a:close/>
                  <a:moveTo>
                    <a:pt x="366" y="2622"/>
                  </a:moveTo>
                  <a:lnTo>
                    <a:pt x="384" y="2628"/>
                  </a:lnTo>
                  <a:lnTo>
                    <a:pt x="390" y="2658"/>
                  </a:lnTo>
                  <a:lnTo>
                    <a:pt x="396" y="2628"/>
                  </a:lnTo>
                  <a:lnTo>
                    <a:pt x="402" y="2604"/>
                  </a:lnTo>
                  <a:lnTo>
                    <a:pt x="372" y="2598"/>
                  </a:lnTo>
                  <a:lnTo>
                    <a:pt x="366" y="2622"/>
                  </a:lnTo>
                  <a:close/>
                  <a:moveTo>
                    <a:pt x="372" y="2586"/>
                  </a:moveTo>
                  <a:lnTo>
                    <a:pt x="378" y="2586"/>
                  </a:lnTo>
                  <a:lnTo>
                    <a:pt x="378" y="2580"/>
                  </a:lnTo>
                  <a:lnTo>
                    <a:pt x="384" y="2574"/>
                  </a:lnTo>
                  <a:lnTo>
                    <a:pt x="414" y="2598"/>
                  </a:lnTo>
                  <a:lnTo>
                    <a:pt x="414" y="2574"/>
                  </a:lnTo>
                  <a:lnTo>
                    <a:pt x="384" y="2544"/>
                  </a:lnTo>
                  <a:lnTo>
                    <a:pt x="378" y="2532"/>
                  </a:lnTo>
                  <a:lnTo>
                    <a:pt x="372" y="2526"/>
                  </a:lnTo>
                  <a:lnTo>
                    <a:pt x="360" y="2502"/>
                  </a:lnTo>
                  <a:lnTo>
                    <a:pt x="360" y="2490"/>
                  </a:lnTo>
                  <a:lnTo>
                    <a:pt x="342" y="2454"/>
                  </a:lnTo>
                  <a:lnTo>
                    <a:pt x="330" y="2448"/>
                  </a:lnTo>
                  <a:lnTo>
                    <a:pt x="324" y="2442"/>
                  </a:lnTo>
                  <a:lnTo>
                    <a:pt x="318" y="2442"/>
                  </a:lnTo>
                  <a:lnTo>
                    <a:pt x="312" y="2448"/>
                  </a:lnTo>
                  <a:lnTo>
                    <a:pt x="312" y="2454"/>
                  </a:lnTo>
                  <a:lnTo>
                    <a:pt x="294" y="2448"/>
                  </a:lnTo>
                  <a:lnTo>
                    <a:pt x="288" y="2454"/>
                  </a:lnTo>
                  <a:lnTo>
                    <a:pt x="288" y="2466"/>
                  </a:lnTo>
                  <a:lnTo>
                    <a:pt x="282" y="2472"/>
                  </a:lnTo>
                  <a:lnTo>
                    <a:pt x="282" y="2490"/>
                  </a:lnTo>
                  <a:lnTo>
                    <a:pt x="330" y="2490"/>
                  </a:lnTo>
                  <a:lnTo>
                    <a:pt x="312" y="2532"/>
                  </a:lnTo>
                  <a:lnTo>
                    <a:pt x="324" y="2532"/>
                  </a:lnTo>
                  <a:lnTo>
                    <a:pt x="348" y="2508"/>
                  </a:lnTo>
                  <a:lnTo>
                    <a:pt x="342" y="2532"/>
                  </a:lnTo>
                  <a:lnTo>
                    <a:pt x="342" y="2538"/>
                  </a:lnTo>
                  <a:lnTo>
                    <a:pt x="348" y="2544"/>
                  </a:lnTo>
                  <a:lnTo>
                    <a:pt x="366" y="2580"/>
                  </a:lnTo>
                  <a:lnTo>
                    <a:pt x="366" y="2586"/>
                  </a:lnTo>
                  <a:lnTo>
                    <a:pt x="372" y="2586"/>
                  </a:lnTo>
                  <a:close/>
                  <a:moveTo>
                    <a:pt x="246" y="2082"/>
                  </a:moveTo>
                  <a:lnTo>
                    <a:pt x="246" y="2034"/>
                  </a:lnTo>
                  <a:lnTo>
                    <a:pt x="216" y="2004"/>
                  </a:lnTo>
                  <a:lnTo>
                    <a:pt x="234" y="1992"/>
                  </a:lnTo>
                  <a:lnTo>
                    <a:pt x="210" y="1968"/>
                  </a:lnTo>
                  <a:lnTo>
                    <a:pt x="174" y="1956"/>
                  </a:lnTo>
                  <a:lnTo>
                    <a:pt x="174" y="1986"/>
                  </a:lnTo>
                  <a:lnTo>
                    <a:pt x="180" y="1998"/>
                  </a:lnTo>
                  <a:lnTo>
                    <a:pt x="180" y="2004"/>
                  </a:lnTo>
                  <a:lnTo>
                    <a:pt x="192" y="2016"/>
                  </a:lnTo>
                  <a:lnTo>
                    <a:pt x="198" y="2028"/>
                  </a:lnTo>
                  <a:lnTo>
                    <a:pt x="204" y="2034"/>
                  </a:lnTo>
                  <a:lnTo>
                    <a:pt x="204" y="2046"/>
                  </a:lnTo>
                  <a:lnTo>
                    <a:pt x="198" y="2064"/>
                  </a:lnTo>
                  <a:lnTo>
                    <a:pt x="246" y="2082"/>
                  </a:lnTo>
                  <a:close/>
                  <a:moveTo>
                    <a:pt x="246" y="2178"/>
                  </a:moveTo>
                  <a:lnTo>
                    <a:pt x="258" y="2190"/>
                  </a:lnTo>
                  <a:lnTo>
                    <a:pt x="282" y="2190"/>
                  </a:lnTo>
                  <a:lnTo>
                    <a:pt x="294" y="2172"/>
                  </a:lnTo>
                  <a:lnTo>
                    <a:pt x="264" y="2178"/>
                  </a:lnTo>
                  <a:lnTo>
                    <a:pt x="246" y="2178"/>
                  </a:lnTo>
                  <a:close/>
                  <a:moveTo>
                    <a:pt x="282" y="2220"/>
                  </a:moveTo>
                  <a:lnTo>
                    <a:pt x="282" y="2238"/>
                  </a:lnTo>
                  <a:lnTo>
                    <a:pt x="306" y="2256"/>
                  </a:lnTo>
                  <a:lnTo>
                    <a:pt x="306" y="2232"/>
                  </a:lnTo>
                  <a:lnTo>
                    <a:pt x="294" y="2208"/>
                  </a:lnTo>
                  <a:lnTo>
                    <a:pt x="258" y="2208"/>
                  </a:lnTo>
                  <a:lnTo>
                    <a:pt x="282" y="2220"/>
                  </a:lnTo>
                  <a:close/>
                  <a:moveTo>
                    <a:pt x="318" y="2190"/>
                  </a:moveTo>
                  <a:lnTo>
                    <a:pt x="324" y="2184"/>
                  </a:lnTo>
                  <a:lnTo>
                    <a:pt x="336" y="2178"/>
                  </a:lnTo>
                  <a:lnTo>
                    <a:pt x="348" y="2166"/>
                  </a:lnTo>
                  <a:lnTo>
                    <a:pt x="336" y="2154"/>
                  </a:lnTo>
                  <a:lnTo>
                    <a:pt x="324" y="2154"/>
                  </a:lnTo>
                  <a:lnTo>
                    <a:pt x="312" y="2160"/>
                  </a:lnTo>
                  <a:lnTo>
                    <a:pt x="306" y="2166"/>
                  </a:lnTo>
                  <a:lnTo>
                    <a:pt x="306" y="2184"/>
                  </a:lnTo>
                  <a:lnTo>
                    <a:pt x="312" y="2190"/>
                  </a:lnTo>
                  <a:lnTo>
                    <a:pt x="318" y="2190"/>
                  </a:lnTo>
                  <a:close/>
                  <a:moveTo>
                    <a:pt x="252" y="2112"/>
                  </a:moveTo>
                  <a:lnTo>
                    <a:pt x="240" y="2118"/>
                  </a:lnTo>
                  <a:lnTo>
                    <a:pt x="240" y="2136"/>
                  </a:lnTo>
                  <a:lnTo>
                    <a:pt x="252" y="2136"/>
                  </a:lnTo>
                  <a:lnTo>
                    <a:pt x="264" y="2124"/>
                  </a:lnTo>
                  <a:lnTo>
                    <a:pt x="264" y="2106"/>
                  </a:lnTo>
                  <a:lnTo>
                    <a:pt x="258" y="2106"/>
                  </a:lnTo>
                  <a:lnTo>
                    <a:pt x="252" y="2112"/>
                  </a:lnTo>
                  <a:close/>
                  <a:moveTo>
                    <a:pt x="234" y="2154"/>
                  </a:moveTo>
                  <a:lnTo>
                    <a:pt x="216" y="2154"/>
                  </a:lnTo>
                  <a:lnTo>
                    <a:pt x="228" y="2178"/>
                  </a:lnTo>
                  <a:lnTo>
                    <a:pt x="234" y="2154"/>
                  </a:lnTo>
                  <a:close/>
                  <a:moveTo>
                    <a:pt x="714" y="2874"/>
                  </a:moveTo>
                  <a:lnTo>
                    <a:pt x="726" y="2874"/>
                  </a:lnTo>
                  <a:lnTo>
                    <a:pt x="726" y="2886"/>
                  </a:lnTo>
                  <a:lnTo>
                    <a:pt x="768" y="2886"/>
                  </a:lnTo>
                  <a:lnTo>
                    <a:pt x="774" y="2880"/>
                  </a:lnTo>
                  <a:lnTo>
                    <a:pt x="774" y="2874"/>
                  </a:lnTo>
                  <a:lnTo>
                    <a:pt x="744" y="2844"/>
                  </a:lnTo>
                  <a:lnTo>
                    <a:pt x="744" y="2808"/>
                  </a:lnTo>
                  <a:lnTo>
                    <a:pt x="786" y="2802"/>
                  </a:lnTo>
                  <a:lnTo>
                    <a:pt x="780" y="2790"/>
                  </a:lnTo>
                  <a:lnTo>
                    <a:pt x="804" y="2790"/>
                  </a:lnTo>
                  <a:lnTo>
                    <a:pt x="816" y="2772"/>
                  </a:lnTo>
                  <a:lnTo>
                    <a:pt x="792" y="2754"/>
                  </a:lnTo>
                  <a:lnTo>
                    <a:pt x="696" y="2754"/>
                  </a:lnTo>
                  <a:lnTo>
                    <a:pt x="684" y="2760"/>
                  </a:lnTo>
                  <a:lnTo>
                    <a:pt x="672" y="2760"/>
                  </a:lnTo>
                  <a:lnTo>
                    <a:pt x="654" y="2742"/>
                  </a:lnTo>
                  <a:lnTo>
                    <a:pt x="618" y="2724"/>
                  </a:lnTo>
                  <a:lnTo>
                    <a:pt x="606" y="2706"/>
                  </a:lnTo>
                  <a:lnTo>
                    <a:pt x="588" y="2682"/>
                  </a:lnTo>
                  <a:lnTo>
                    <a:pt x="588" y="2658"/>
                  </a:lnTo>
                  <a:lnTo>
                    <a:pt x="576" y="2646"/>
                  </a:lnTo>
                  <a:lnTo>
                    <a:pt x="564" y="2640"/>
                  </a:lnTo>
                  <a:lnTo>
                    <a:pt x="546" y="2640"/>
                  </a:lnTo>
                  <a:lnTo>
                    <a:pt x="534" y="2652"/>
                  </a:lnTo>
                  <a:lnTo>
                    <a:pt x="528" y="2652"/>
                  </a:lnTo>
                  <a:lnTo>
                    <a:pt x="516" y="2646"/>
                  </a:lnTo>
                  <a:lnTo>
                    <a:pt x="510" y="2640"/>
                  </a:lnTo>
                  <a:lnTo>
                    <a:pt x="510" y="2628"/>
                  </a:lnTo>
                  <a:lnTo>
                    <a:pt x="504" y="2622"/>
                  </a:lnTo>
                  <a:lnTo>
                    <a:pt x="504" y="2616"/>
                  </a:lnTo>
                  <a:lnTo>
                    <a:pt x="474" y="2610"/>
                  </a:lnTo>
                  <a:lnTo>
                    <a:pt x="474" y="2574"/>
                  </a:lnTo>
                  <a:lnTo>
                    <a:pt x="468" y="2568"/>
                  </a:lnTo>
                  <a:lnTo>
                    <a:pt x="462" y="2556"/>
                  </a:lnTo>
                  <a:lnTo>
                    <a:pt x="462" y="2544"/>
                  </a:lnTo>
                  <a:lnTo>
                    <a:pt x="474" y="2538"/>
                  </a:lnTo>
                  <a:lnTo>
                    <a:pt x="474" y="2514"/>
                  </a:lnTo>
                  <a:lnTo>
                    <a:pt x="480" y="2514"/>
                  </a:lnTo>
                  <a:lnTo>
                    <a:pt x="486" y="2508"/>
                  </a:lnTo>
                  <a:lnTo>
                    <a:pt x="492" y="2508"/>
                  </a:lnTo>
                  <a:lnTo>
                    <a:pt x="498" y="2502"/>
                  </a:lnTo>
                  <a:lnTo>
                    <a:pt x="498" y="2496"/>
                  </a:lnTo>
                  <a:lnTo>
                    <a:pt x="474" y="2472"/>
                  </a:lnTo>
                  <a:lnTo>
                    <a:pt x="480" y="2466"/>
                  </a:lnTo>
                  <a:lnTo>
                    <a:pt x="492" y="2460"/>
                  </a:lnTo>
                  <a:lnTo>
                    <a:pt x="498" y="2460"/>
                  </a:lnTo>
                  <a:lnTo>
                    <a:pt x="498" y="2454"/>
                  </a:lnTo>
                  <a:lnTo>
                    <a:pt x="474" y="2430"/>
                  </a:lnTo>
                  <a:lnTo>
                    <a:pt x="468" y="2430"/>
                  </a:lnTo>
                  <a:lnTo>
                    <a:pt x="474" y="2388"/>
                  </a:lnTo>
                  <a:lnTo>
                    <a:pt x="486" y="2382"/>
                  </a:lnTo>
                  <a:lnTo>
                    <a:pt x="474" y="2358"/>
                  </a:lnTo>
                  <a:lnTo>
                    <a:pt x="480" y="2322"/>
                  </a:lnTo>
                  <a:lnTo>
                    <a:pt x="456" y="2298"/>
                  </a:lnTo>
                  <a:lnTo>
                    <a:pt x="462" y="2274"/>
                  </a:lnTo>
                  <a:lnTo>
                    <a:pt x="438" y="2256"/>
                  </a:lnTo>
                  <a:lnTo>
                    <a:pt x="450" y="2244"/>
                  </a:lnTo>
                  <a:lnTo>
                    <a:pt x="456" y="2232"/>
                  </a:lnTo>
                  <a:lnTo>
                    <a:pt x="462" y="2226"/>
                  </a:lnTo>
                  <a:lnTo>
                    <a:pt x="438" y="2202"/>
                  </a:lnTo>
                  <a:lnTo>
                    <a:pt x="426" y="2202"/>
                  </a:lnTo>
                  <a:lnTo>
                    <a:pt x="420" y="2196"/>
                  </a:lnTo>
                  <a:lnTo>
                    <a:pt x="408" y="2190"/>
                  </a:lnTo>
                  <a:lnTo>
                    <a:pt x="402" y="2190"/>
                  </a:lnTo>
                  <a:lnTo>
                    <a:pt x="396" y="2184"/>
                  </a:lnTo>
                  <a:lnTo>
                    <a:pt x="414" y="2184"/>
                  </a:lnTo>
                  <a:lnTo>
                    <a:pt x="426" y="2178"/>
                  </a:lnTo>
                  <a:lnTo>
                    <a:pt x="438" y="2178"/>
                  </a:lnTo>
                  <a:lnTo>
                    <a:pt x="444" y="2172"/>
                  </a:lnTo>
                  <a:lnTo>
                    <a:pt x="444" y="2166"/>
                  </a:lnTo>
                  <a:lnTo>
                    <a:pt x="432" y="2160"/>
                  </a:lnTo>
                  <a:lnTo>
                    <a:pt x="402" y="2160"/>
                  </a:lnTo>
                  <a:lnTo>
                    <a:pt x="390" y="2148"/>
                  </a:lnTo>
                  <a:lnTo>
                    <a:pt x="390" y="2118"/>
                  </a:lnTo>
                  <a:lnTo>
                    <a:pt x="384" y="2106"/>
                  </a:lnTo>
                  <a:lnTo>
                    <a:pt x="384" y="2100"/>
                  </a:lnTo>
                  <a:lnTo>
                    <a:pt x="378" y="2094"/>
                  </a:lnTo>
                  <a:lnTo>
                    <a:pt x="366" y="2088"/>
                  </a:lnTo>
                  <a:lnTo>
                    <a:pt x="360" y="2088"/>
                  </a:lnTo>
                  <a:lnTo>
                    <a:pt x="366" y="2058"/>
                  </a:lnTo>
                  <a:lnTo>
                    <a:pt x="342" y="2046"/>
                  </a:lnTo>
                  <a:lnTo>
                    <a:pt x="336" y="2040"/>
                  </a:lnTo>
                  <a:lnTo>
                    <a:pt x="336" y="2028"/>
                  </a:lnTo>
                  <a:lnTo>
                    <a:pt x="330" y="2016"/>
                  </a:lnTo>
                  <a:lnTo>
                    <a:pt x="330" y="1998"/>
                  </a:lnTo>
                  <a:lnTo>
                    <a:pt x="324" y="1986"/>
                  </a:lnTo>
                  <a:lnTo>
                    <a:pt x="324" y="1974"/>
                  </a:lnTo>
                  <a:lnTo>
                    <a:pt x="330" y="1968"/>
                  </a:lnTo>
                  <a:lnTo>
                    <a:pt x="342" y="1962"/>
                  </a:lnTo>
                  <a:lnTo>
                    <a:pt x="348" y="1962"/>
                  </a:lnTo>
                  <a:lnTo>
                    <a:pt x="336" y="1950"/>
                  </a:lnTo>
                  <a:lnTo>
                    <a:pt x="324" y="1944"/>
                  </a:lnTo>
                  <a:lnTo>
                    <a:pt x="306" y="1926"/>
                  </a:lnTo>
                  <a:lnTo>
                    <a:pt x="300" y="1914"/>
                  </a:lnTo>
                  <a:lnTo>
                    <a:pt x="300" y="1890"/>
                  </a:lnTo>
                  <a:lnTo>
                    <a:pt x="294" y="1878"/>
                  </a:lnTo>
                  <a:lnTo>
                    <a:pt x="288" y="1872"/>
                  </a:lnTo>
                  <a:lnTo>
                    <a:pt x="288" y="1842"/>
                  </a:lnTo>
                  <a:lnTo>
                    <a:pt x="294" y="1836"/>
                  </a:lnTo>
                  <a:lnTo>
                    <a:pt x="294" y="1824"/>
                  </a:lnTo>
                  <a:lnTo>
                    <a:pt x="276" y="1812"/>
                  </a:lnTo>
                  <a:lnTo>
                    <a:pt x="276" y="1806"/>
                  </a:lnTo>
                  <a:lnTo>
                    <a:pt x="282" y="1794"/>
                  </a:lnTo>
                  <a:lnTo>
                    <a:pt x="282" y="1788"/>
                  </a:lnTo>
                  <a:lnTo>
                    <a:pt x="264" y="1770"/>
                  </a:lnTo>
                  <a:lnTo>
                    <a:pt x="282" y="1758"/>
                  </a:lnTo>
                  <a:lnTo>
                    <a:pt x="270" y="1716"/>
                  </a:lnTo>
                  <a:lnTo>
                    <a:pt x="276" y="1716"/>
                  </a:lnTo>
                  <a:lnTo>
                    <a:pt x="282" y="1710"/>
                  </a:lnTo>
                  <a:lnTo>
                    <a:pt x="294" y="1704"/>
                  </a:lnTo>
                  <a:lnTo>
                    <a:pt x="300" y="1692"/>
                  </a:lnTo>
                  <a:lnTo>
                    <a:pt x="300" y="1686"/>
                  </a:lnTo>
                  <a:lnTo>
                    <a:pt x="282" y="1668"/>
                  </a:lnTo>
                  <a:lnTo>
                    <a:pt x="276" y="1668"/>
                  </a:lnTo>
                  <a:lnTo>
                    <a:pt x="276" y="1650"/>
                  </a:lnTo>
                  <a:lnTo>
                    <a:pt x="246" y="1626"/>
                  </a:lnTo>
                  <a:lnTo>
                    <a:pt x="246" y="1578"/>
                  </a:lnTo>
                  <a:lnTo>
                    <a:pt x="240" y="1566"/>
                  </a:lnTo>
                  <a:lnTo>
                    <a:pt x="234" y="1548"/>
                  </a:lnTo>
                  <a:lnTo>
                    <a:pt x="234" y="1536"/>
                  </a:lnTo>
                  <a:lnTo>
                    <a:pt x="228" y="1530"/>
                  </a:lnTo>
                  <a:lnTo>
                    <a:pt x="228" y="1524"/>
                  </a:lnTo>
                  <a:lnTo>
                    <a:pt x="252" y="1518"/>
                  </a:lnTo>
                  <a:lnTo>
                    <a:pt x="258" y="1500"/>
                  </a:lnTo>
                  <a:lnTo>
                    <a:pt x="258" y="1494"/>
                  </a:lnTo>
                  <a:lnTo>
                    <a:pt x="264" y="1482"/>
                  </a:lnTo>
                  <a:lnTo>
                    <a:pt x="264" y="1470"/>
                  </a:lnTo>
                  <a:lnTo>
                    <a:pt x="258" y="1464"/>
                  </a:lnTo>
                  <a:lnTo>
                    <a:pt x="252" y="1452"/>
                  </a:lnTo>
                  <a:lnTo>
                    <a:pt x="246" y="1446"/>
                  </a:lnTo>
                  <a:lnTo>
                    <a:pt x="240" y="1434"/>
                  </a:lnTo>
                  <a:lnTo>
                    <a:pt x="234" y="1428"/>
                  </a:lnTo>
                  <a:lnTo>
                    <a:pt x="246" y="1428"/>
                  </a:lnTo>
                  <a:lnTo>
                    <a:pt x="246" y="1398"/>
                  </a:lnTo>
                  <a:lnTo>
                    <a:pt x="252" y="1380"/>
                  </a:lnTo>
                  <a:lnTo>
                    <a:pt x="252" y="1356"/>
                  </a:lnTo>
                  <a:lnTo>
                    <a:pt x="270" y="1338"/>
                  </a:lnTo>
                  <a:lnTo>
                    <a:pt x="270" y="1332"/>
                  </a:lnTo>
                  <a:lnTo>
                    <a:pt x="264" y="1320"/>
                  </a:lnTo>
                  <a:lnTo>
                    <a:pt x="258" y="1314"/>
                  </a:lnTo>
                  <a:lnTo>
                    <a:pt x="252" y="1302"/>
                  </a:lnTo>
                  <a:lnTo>
                    <a:pt x="246" y="1260"/>
                  </a:lnTo>
                  <a:lnTo>
                    <a:pt x="222" y="1260"/>
                  </a:lnTo>
                  <a:lnTo>
                    <a:pt x="210" y="1248"/>
                  </a:lnTo>
                  <a:lnTo>
                    <a:pt x="210" y="1236"/>
                  </a:lnTo>
                  <a:lnTo>
                    <a:pt x="216" y="1230"/>
                  </a:lnTo>
                  <a:lnTo>
                    <a:pt x="210" y="1218"/>
                  </a:lnTo>
                  <a:lnTo>
                    <a:pt x="198" y="1188"/>
                  </a:lnTo>
                  <a:lnTo>
                    <a:pt x="180" y="1170"/>
                  </a:lnTo>
                  <a:lnTo>
                    <a:pt x="180" y="1164"/>
                  </a:lnTo>
                  <a:lnTo>
                    <a:pt x="186" y="1158"/>
                  </a:lnTo>
                  <a:lnTo>
                    <a:pt x="186" y="1146"/>
                  </a:lnTo>
                  <a:lnTo>
                    <a:pt x="168" y="1128"/>
                  </a:lnTo>
                  <a:lnTo>
                    <a:pt x="156" y="1122"/>
                  </a:lnTo>
                  <a:lnTo>
                    <a:pt x="156" y="1116"/>
                  </a:lnTo>
                  <a:lnTo>
                    <a:pt x="150" y="1110"/>
                  </a:lnTo>
                  <a:lnTo>
                    <a:pt x="150" y="1086"/>
                  </a:lnTo>
                  <a:lnTo>
                    <a:pt x="156" y="1086"/>
                  </a:lnTo>
                  <a:lnTo>
                    <a:pt x="168" y="1080"/>
                  </a:lnTo>
                  <a:lnTo>
                    <a:pt x="162" y="1026"/>
                  </a:lnTo>
                  <a:lnTo>
                    <a:pt x="186" y="1026"/>
                  </a:lnTo>
                  <a:lnTo>
                    <a:pt x="186" y="1020"/>
                  </a:lnTo>
                  <a:lnTo>
                    <a:pt x="180" y="1008"/>
                  </a:lnTo>
                  <a:lnTo>
                    <a:pt x="168" y="972"/>
                  </a:lnTo>
                  <a:lnTo>
                    <a:pt x="156" y="948"/>
                  </a:lnTo>
                  <a:lnTo>
                    <a:pt x="156" y="936"/>
                  </a:lnTo>
                  <a:lnTo>
                    <a:pt x="168" y="924"/>
                  </a:lnTo>
                  <a:lnTo>
                    <a:pt x="168" y="858"/>
                  </a:lnTo>
                  <a:lnTo>
                    <a:pt x="174" y="852"/>
                  </a:lnTo>
                  <a:lnTo>
                    <a:pt x="180" y="840"/>
                  </a:lnTo>
                  <a:lnTo>
                    <a:pt x="192" y="828"/>
                  </a:lnTo>
                  <a:lnTo>
                    <a:pt x="192" y="816"/>
                  </a:lnTo>
                  <a:lnTo>
                    <a:pt x="198" y="804"/>
                  </a:lnTo>
                  <a:lnTo>
                    <a:pt x="198" y="792"/>
                  </a:lnTo>
                  <a:lnTo>
                    <a:pt x="204" y="774"/>
                  </a:lnTo>
                  <a:lnTo>
                    <a:pt x="204" y="762"/>
                  </a:lnTo>
                  <a:lnTo>
                    <a:pt x="222" y="762"/>
                  </a:lnTo>
                  <a:lnTo>
                    <a:pt x="228" y="756"/>
                  </a:lnTo>
                  <a:lnTo>
                    <a:pt x="240" y="750"/>
                  </a:lnTo>
                  <a:lnTo>
                    <a:pt x="240" y="738"/>
                  </a:lnTo>
                  <a:lnTo>
                    <a:pt x="234" y="726"/>
                  </a:lnTo>
                  <a:lnTo>
                    <a:pt x="210" y="714"/>
                  </a:lnTo>
                  <a:lnTo>
                    <a:pt x="204" y="708"/>
                  </a:lnTo>
                  <a:lnTo>
                    <a:pt x="198" y="708"/>
                  </a:lnTo>
                  <a:lnTo>
                    <a:pt x="204" y="708"/>
                  </a:lnTo>
                  <a:lnTo>
                    <a:pt x="216" y="696"/>
                  </a:lnTo>
                  <a:lnTo>
                    <a:pt x="222" y="684"/>
                  </a:lnTo>
                  <a:lnTo>
                    <a:pt x="228" y="678"/>
                  </a:lnTo>
                  <a:lnTo>
                    <a:pt x="222" y="666"/>
                  </a:lnTo>
                  <a:lnTo>
                    <a:pt x="210" y="654"/>
                  </a:lnTo>
                  <a:lnTo>
                    <a:pt x="198" y="648"/>
                  </a:lnTo>
                  <a:lnTo>
                    <a:pt x="192" y="642"/>
                  </a:lnTo>
                  <a:lnTo>
                    <a:pt x="192" y="624"/>
                  </a:lnTo>
                  <a:lnTo>
                    <a:pt x="216" y="600"/>
                  </a:lnTo>
                  <a:lnTo>
                    <a:pt x="216" y="594"/>
                  </a:lnTo>
                  <a:lnTo>
                    <a:pt x="204" y="594"/>
                  </a:lnTo>
                  <a:lnTo>
                    <a:pt x="192" y="588"/>
                  </a:lnTo>
                  <a:lnTo>
                    <a:pt x="186" y="582"/>
                  </a:lnTo>
                  <a:lnTo>
                    <a:pt x="186" y="576"/>
                  </a:lnTo>
                  <a:lnTo>
                    <a:pt x="192" y="570"/>
                  </a:lnTo>
                  <a:lnTo>
                    <a:pt x="198" y="558"/>
                  </a:lnTo>
                  <a:lnTo>
                    <a:pt x="210" y="552"/>
                  </a:lnTo>
                  <a:lnTo>
                    <a:pt x="222" y="540"/>
                  </a:lnTo>
                  <a:lnTo>
                    <a:pt x="240" y="534"/>
                  </a:lnTo>
                  <a:lnTo>
                    <a:pt x="252" y="528"/>
                  </a:lnTo>
                  <a:lnTo>
                    <a:pt x="258" y="522"/>
                  </a:lnTo>
                  <a:lnTo>
                    <a:pt x="264" y="522"/>
                  </a:lnTo>
                  <a:lnTo>
                    <a:pt x="276" y="438"/>
                  </a:lnTo>
                  <a:lnTo>
                    <a:pt x="264" y="420"/>
                  </a:lnTo>
                  <a:lnTo>
                    <a:pt x="222" y="420"/>
                  </a:lnTo>
                  <a:lnTo>
                    <a:pt x="216" y="408"/>
                  </a:lnTo>
                  <a:lnTo>
                    <a:pt x="216" y="384"/>
                  </a:lnTo>
                  <a:lnTo>
                    <a:pt x="192" y="360"/>
                  </a:lnTo>
                  <a:lnTo>
                    <a:pt x="192" y="294"/>
                  </a:lnTo>
                  <a:lnTo>
                    <a:pt x="186" y="288"/>
                  </a:lnTo>
                  <a:lnTo>
                    <a:pt x="174" y="282"/>
                  </a:lnTo>
                  <a:lnTo>
                    <a:pt x="168" y="276"/>
                  </a:lnTo>
                  <a:lnTo>
                    <a:pt x="156" y="270"/>
                  </a:lnTo>
                  <a:lnTo>
                    <a:pt x="150" y="264"/>
                  </a:lnTo>
                  <a:lnTo>
                    <a:pt x="144" y="264"/>
                  </a:lnTo>
                  <a:lnTo>
                    <a:pt x="144" y="240"/>
                  </a:lnTo>
                  <a:lnTo>
                    <a:pt x="138" y="234"/>
                  </a:lnTo>
                  <a:lnTo>
                    <a:pt x="132" y="222"/>
                  </a:lnTo>
                  <a:lnTo>
                    <a:pt x="132" y="210"/>
                  </a:lnTo>
                  <a:lnTo>
                    <a:pt x="138" y="204"/>
                  </a:lnTo>
                  <a:lnTo>
                    <a:pt x="144" y="192"/>
                  </a:lnTo>
                  <a:lnTo>
                    <a:pt x="150" y="186"/>
                  </a:lnTo>
                  <a:lnTo>
                    <a:pt x="132" y="168"/>
                  </a:lnTo>
                  <a:lnTo>
                    <a:pt x="144" y="156"/>
                  </a:lnTo>
                  <a:lnTo>
                    <a:pt x="150" y="144"/>
                  </a:lnTo>
                  <a:lnTo>
                    <a:pt x="150" y="138"/>
                  </a:lnTo>
                  <a:lnTo>
                    <a:pt x="144" y="126"/>
                  </a:lnTo>
                  <a:lnTo>
                    <a:pt x="120" y="114"/>
                  </a:lnTo>
                  <a:lnTo>
                    <a:pt x="114" y="114"/>
                  </a:lnTo>
                  <a:lnTo>
                    <a:pt x="102" y="108"/>
                  </a:lnTo>
                  <a:lnTo>
                    <a:pt x="90" y="30"/>
                  </a:lnTo>
                  <a:lnTo>
                    <a:pt x="66" y="30"/>
                  </a:lnTo>
                  <a:lnTo>
                    <a:pt x="48" y="0"/>
                  </a:lnTo>
                  <a:lnTo>
                    <a:pt x="36" y="6"/>
                  </a:lnTo>
                  <a:lnTo>
                    <a:pt x="42" y="18"/>
                  </a:lnTo>
                  <a:lnTo>
                    <a:pt x="42" y="36"/>
                  </a:lnTo>
                  <a:lnTo>
                    <a:pt x="36" y="42"/>
                  </a:lnTo>
                  <a:lnTo>
                    <a:pt x="0" y="66"/>
                  </a:lnTo>
                  <a:lnTo>
                    <a:pt x="0" y="108"/>
                  </a:lnTo>
                  <a:lnTo>
                    <a:pt x="24" y="156"/>
                  </a:lnTo>
                  <a:lnTo>
                    <a:pt x="30" y="174"/>
                  </a:lnTo>
                  <a:lnTo>
                    <a:pt x="36" y="228"/>
                  </a:lnTo>
                  <a:lnTo>
                    <a:pt x="36" y="282"/>
                  </a:lnTo>
                  <a:lnTo>
                    <a:pt x="48" y="318"/>
                  </a:lnTo>
                  <a:lnTo>
                    <a:pt x="48" y="360"/>
                  </a:lnTo>
                  <a:lnTo>
                    <a:pt x="54" y="384"/>
                  </a:lnTo>
                  <a:lnTo>
                    <a:pt x="54" y="432"/>
                  </a:lnTo>
                  <a:lnTo>
                    <a:pt x="30" y="444"/>
                  </a:lnTo>
                  <a:lnTo>
                    <a:pt x="36" y="474"/>
                  </a:lnTo>
                  <a:lnTo>
                    <a:pt x="54" y="486"/>
                  </a:lnTo>
                  <a:lnTo>
                    <a:pt x="48" y="582"/>
                  </a:lnTo>
                  <a:lnTo>
                    <a:pt x="72" y="624"/>
                  </a:lnTo>
                  <a:lnTo>
                    <a:pt x="54" y="642"/>
                  </a:lnTo>
                  <a:lnTo>
                    <a:pt x="60" y="702"/>
                  </a:lnTo>
                  <a:lnTo>
                    <a:pt x="66" y="708"/>
                  </a:lnTo>
                  <a:lnTo>
                    <a:pt x="78" y="732"/>
                  </a:lnTo>
                  <a:lnTo>
                    <a:pt x="78" y="744"/>
                  </a:lnTo>
                  <a:lnTo>
                    <a:pt x="72" y="756"/>
                  </a:lnTo>
                  <a:lnTo>
                    <a:pt x="66" y="762"/>
                  </a:lnTo>
                  <a:lnTo>
                    <a:pt x="60" y="762"/>
                  </a:lnTo>
                  <a:lnTo>
                    <a:pt x="60" y="792"/>
                  </a:lnTo>
                  <a:lnTo>
                    <a:pt x="72" y="810"/>
                  </a:lnTo>
                  <a:lnTo>
                    <a:pt x="60" y="822"/>
                  </a:lnTo>
                  <a:lnTo>
                    <a:pt x="48" y="846"/>
                  </a:lnTo>
                  <a:lnTo>
                    <a:pt x="48" y="852"/>
                  </a:lnTo>
                  <a:lnTo>
                    <a:pt x="60" y="852"/>
                  </a:lnTo>
                  <a:lnTo>
                    <a:pt x="60" y="864"/>
                  </a:lnTo>
                  <a:lnTo>
                    <a:pt x="66" y="870"/>
                  </a:lnTo>
                  <a:lnTo>
                    <a:pt x="66" y="888"/>
                  </a:lnTo>
                  <a:lnTo>
                    <a:pt x="54" y="900"/>
                  </a:lnTo>
                  <a:lnTo>
                    <a:pt x="54" y="906"/>
                  </a:lnTo>
                  <a:lnTo>
                    <a:pt x="48" y="912"/>
                  </a:lnTo>
                  <a:lnTo>
                    <a:pt x="48" y="936"/>
                  </a:lnTo>
                  <a:lnTo>
                    <a:pt x="54" y="948"/>
                  </a:lnTo>
                  <a:lnTo>
                    <a:pt x="60" y="954"/>
                  </a:lnTo>
                  <a:lnTo>
                    <a:pt x="66" y="954"/>
                  </a:lnTo>
                  <a:lnTo>
                    <a:pt x="78" y="966"/>
                  </a:lnTo>
                  <a:lnTo>
                    <a:pt x="78" y="1020"/>
                  </a:lnTo>
                  <a:lnTo>
                    <a:pt x="60" y="1020"/>
                  </a:lnTo>
                  <a:lnTo>
                    <a:pt x="60" y="1044"/>
                  </a:lnTo>
                  <a:lnTo>
                    <a:pt x="66" y="1056"/>
                  </a:lnTo>
                  <a:lnTo>
                    <a:pt x="90" y="1128"/>
                  </a:lnTo>
                  <a:lnTo>
                    <a:pt x="96" y="1140"/>
                  </a:lnTo>
                  <a:lnTo>
                    <a:pt x="102" y="1146"/>
                  </a:lnTo>
                  <a:lnTo>
                    <a:pt x="102" y="1164"/>
                  </a:lnTo>
                  <a:lnTo>
                    <a:pt x="108" y="1170"/>
                  </a:lnTo>
                  <a:lnTo>
                    <a:pt x="114" y="1182"/>
                  </a:lnTo>
                  <a:lnTo>
                    <a:pt x="120" y="1188"/>
                  </a:lnTo>
                  <a:lnTo>
                    <a:pt x="120" y="1236"/>
                  </a:lnTo>
                  <a:lnTo>
                    <a:pt x="114" y="1266"/>
                  </a:lnTo>
                  <a:lnTo>
                    <a:pt x="138" y="1290"/>
                  </a:lnTo>
                  <a:lnTo>
                    <a:pt x="138" y="1296"/>
                  </a:lnTo>
                  <a:lnTo>
                    <a:pt x="132" y="1302"/>
                  </a:lnTo>
                  <a:lnTo>
                    <a:pt x="126" y="1314"/>
                  </a:lnTo>
                  <a:lnTo>
                    <a:pt x="126" y="1326"/>
                  </a:lnTo>
                  <a:lnTo>
                    <a:pt x="120" y="1338"/>
                  </a:lnTo>
                  <a:lnTo>
                    <a:pt x="120" y="1416"/>
                  </a:lnTo>
                  <a:lnTo>
                    <a:pt x="102" y="1452"/>
                  </a:lnTo>
                  <a:lnTo>
                    <a:pt x="114" y="1464"/>
                  </a:lnTo>
                  <a:lnTo>
                    <a:pt x="114" y="1470"/>
                  </a:lnTo>
                  <a:lnTo>
                    <a:pt x="108" y="1476"/>
                  </a:lnTo>
                  <a:lnTo>
                    <a:pt x="108" y="1536"/>
                  </a:lnTo>
                  <a:lnTo>
                    <a:pt x="102" y="1554"/>
                  </a:lnTo>
                  <a:lnTo>
                    <a:pt x="102" y="1578"/>
                  </a:lnTo>
                  <a:lnTo>
                    <a:pt x="84" y="1584"/>
                  </a:lnTo>
                  <a:lnTo>
                    <a:pt x="84" y="1608"/>
                  </a:lnTo>
                  <a:lnTo>
                    <a:pt x="108" y="1650"/>
                  </a:lnTo>
                  <a:lnTo>
                    <a:pt x="108" y="1692"/>
                  </a:lnTo>
                  <a:lnTo>
                    <a:pt x="114" y="1704"/>
                  </a:lnTo>
                  <a:lnTo>
                    <a:pt x="144" y="1734"/>
                  </a:lnTo>
                  <a:lnTo>
                    <a:pt x="156" y="1758"/>
                  </a:lnTo>
                  <a:lnTo>
                    <a:pt x="156" y="1800"/>
                  </a:lnTo>
                  <a:lnTo>
                    <a:pt x="150" y="1812"/>
                  </a:lnTo>
                  <a:lnTo>
                    <a:pt x="150" y="1824"/>
                  </a:lnTo>
                  <a:lnTo>
                    <a:pt x="162" y="1836"/>
                  </a:lnTo>
                  <a:lnTo>
                    <a:pt x="162" y="1896"/>
                  </a:lnTo>
                  <a:lnTo>
                    <a:pt x="168" y="1908"/>
                  </a:lnTo>
                  <a:lnTo>
                    <a:pt x="174" y="1914"/>
                  </a:lnTo>
                  <a:lnTo>
                    <a:pt x="186" y="1920"/>
                  </a:lnTo>
                  <a:lnTo>
                    <a:pt x="192" y="1926"/>
                  </a:lnTo>
                  <a:lnTo>
                    <a:pt x="198" y="1926"/>
                  </a:lnTo>
                  <a:lnTo>
                    <a:pt x="192" y="1944"/>
                  </a:lnTo>
                  <a:lnTo>
                    <a:pt x="234" y="1944"/>
                  </a:lnTo>
                  <a:lnTo>
                    <a:pt x="234" y="1914"/>
                  </a:lnTo>
                  <a:lnTo>
                    <a:pt x="246" y="1926"/>
                  </a:lnTo>
                  <a:lnTo>
                    <a:pt x="258" y="1932"/>
                  </a:lnTo>
                  <a:lnTo>
                    <a:pt x="270" y="1932"/>
                  </a:lnTo>
                  <a:lnTo>
                    <a:pt x="276" y="1926"/>
                  </a:lnTo>
                  <a:lnTo>
                    <a:pt x="276" y="1914"/>
                  </a:lnTo>
                  <a:lnTo>
                    <a:pt x="288" y="1932"/>
                  </a:lnTo>
                  <a:lnTo>
                    <a:pt x="282" y="1938"/>
                  </a:lnTo>
                  <a:lnTo>
                    <a:pt x="270" y="1944"/>
                  </a:lnTo>
                  <a:lnTo>
                    <a:pt x="264" y="1956"/>
                  </a:lnTo>
                  <a:lnTo>
                    <a:pt x="258" y="1962"/>
                  </a:lnTo>
                  <a:lnTo>
                    <a:pt x="258" y="1968"/>
                  </a:lnTo>
                  <a:lnTo>
                    <a:pt x="288" y="1968"/>
                  </a:lnTo>
                  <a:lnTo>
                    <a:pt x="294" y="1974"/>
                  </a:lnTo>
                  <a:lnTo>
                    <a:pt x="294" y="1992"/>
                  </a:lnTo>
                  <a:lnTo>
                    <a:pt x="270" y="1986"/>
                  </a:lnTo>
                  <a:lnTo>
                    <a:pt x="288" y="2010"/>
                  </a:lnTo>
                  <a:lnTo>
                    <a:pt x="276" y="2022"/>
                  </a:lnTo>
                  <a:lnTo>
                    <a:pt x="294" y="2046"/>
                  </a:lnTo>
                  <a:lnTo>
                    <a:pt x="276" y="2064"/>
                  </a:lnTo>
                  <a:lnTo>
                    <a:pt x="270" y="2076"/>
                  </a:lnTo>
                  <a:lnTo>
                    <a:pt x="270" y="2082"/>
                  </a:lnTo>
                  <a:lnTo>
                    <a:pt x="276" y="2088"/>
                  </a:lnTo>
                  <a:lnTo>
                    <a:pt x="282" y="2088"/>
                  </a:lnTo>
                  <a:lnTo>
                    <a:pt x="306" y="2100"/>
                  </a:lnTo>
                  <a:lnTo>
                    <a:pt x="318" y="2100"/>
                  </a:lnTo>
                  <a:lnTo>
                    <a:pt x="300" y="2118"/>
                  </a:lnTo>
                  <a:lnTo>
                    <a:pt x="300" y="2130"/>
                  </a:lnTo>
                  <a:lnTo>
                    <a:pt x="312" y="2136"/>
                  </a:lnTo>
                  <a:lnTo>
                    <a:pt x="318" y="2142"/>
                  </a:lnTo>
                  <a:lnTo>
                    <a:pt x="330" y="2148"/>
                  </a:lnTo>
                  <a:lnTo>
                    <a:pt x="354" y="2148"/>
                  </a:lnTo>
                  <a:lnTo>
                    <a:pt x="360" y="2184"/>
                  </a:lnTo>
                  <a:lnTo>
                    <a:pt x="354" y="2184"/>
                  </a:lnTo>
                  <a:lnTo>
                    <a:pt x="324" y="2214"/>
                  </a:lnTo>
                  <a:lnTo>
                    <a:pt x="324" y="2220"/>
                  </a:lnTo>
                  <a:lnTo>
                    <a:pt x="330" y="2226"/>
                  </a:lnTo>
                  <a:lnTo>
                    <a:pt x="354" y="2226"/>
                  </a:lnTo>
                  <a:lnTo>
                    <a:pt x="366" y="2232"/>
                  </a:lnTo>
                  <a:lnTo>
                    <a:pt x="378" y="2244"/>
                  </a:lnTo>
                  <a:lnTo>
                    <a:pt x="348" y="2244"/>
                  </a:lnTo>
                  <a:lnTo>
                    <a:pt x="342" y="2238"/>
                  </a:lnTo>
                  <a:lnTo>
                    <a:pt x="330" y="2238"/>
                  </a:lnTo>
                  <a:lnTo>
                    <a:pt x="324" y="2244"/>
                  </a:lnTo>
                  <a:lnTo>
                    <a:pt x="324" y="2250"/>
                  </a:lnTo>
                  <a:lnTo>
                    <a:pt x="354" y="2256"/>
                  </a:lnTo>
                  <a:lnTo>
                    <a:pt x="330" y="2268"/>
                  </a:lnTo>
                  <a:lnTo>
                    <a:pt x="336" y="2292"/>
                  </a:lnTo>
                  <a:lnTo>
                    <a:pt x="348" y="2292"/>
                  </a:lnTo>
                  <a:lnTo>
                    <a:pt x="348" y="2316"/>
                  </a:lnTo>
                  <a:lnTo>
                    <a:pt x="336" y="2328"/>
                  </a:lnTo>
                  <a:lnTo>
                    <a:pt x="336" y="2322"/>
                  </a:lnTo>
                  <a:lnTo>
                    <a:pt x="330" y="2316"/>
                  </a:lnTo>
                  <a:lnTo>
                    <a:pt x="324" y="2304"/>
                  </a:lnTo>
                  <a:lnTo>
                    <a:pt x="324" y="2298"/>
                  </a:lnTo>
                  <a:lnTo>
                    <a:pt x="288" y="2298"/>
                  </a:lnTo>
                  <a:lnTo>
                    <a:pt x="306" y="2292"/>
                  </a:lnTo>
                  <a:lnTo>
                    <a:pt x="282" y="2268"/>
                  </a:lnTo>
                  <a:lnTo>
                    <a:pt x="276" y="2268"/>
                  </a:lnTo>
                  <a:lnTo>
                    <a:pt x="276" y="2280"/>
                  </a:lnTo>
                  <a:lnTo>
                    <a:pt x="270" y="2268"/>
                  </a:lnTo>
                  <a:lnTo>
                    <a:pt x="228" y="2280"/>
                  </a:lnTo>
                  <a:lnTo>
                    <a:pt x="264" y="2286"/>
                  </a:lnTo>
                  <a:lnTo>
                    <a:pt x="258" y="2292"/>
                  </a:lnTo>
                  <a:lnTo>
                    <a:pt x="252" y="2304"/>
                  </a:lnTo>
                  <a:lnTo>
                    <a:pt x="246" y="2310"/>
                  </a:lnTo>
                  <a:lnTo>
                    <a:pt x="234" y="2316"/>
                  </a:lnTo>
                  <a:lnTo>
                    <a:pt x="228" y="2328"/>
                  </a:lnTo>
                  <a:lnTo>
                    <a:pt x="222" y="2334"/>
                  </a:lnTo>
                  <a:lnTo>
                    <a:pt x="222" y="2340"/>
                  </a:lnTo>
                  <a:lnTo>
                    <a:pt x="228" y="2346"/>
                  </a:lnTo>
                  <a:lnTo>
                    <a:pt x="240" y="2352"/>
                  </a:lnTo>
                  <a:lnTo>
                    <a:pt x="252" y="2352"/>
                  </a:lnTo>
                  <a:lnTo>
                    <a:pt x="252" y="2346"/>
                  </a:lnTo>
                  <a:lnTo>
                    <a:pt x="240" y="2334"/>
                  </a:lnTo>
                  <a:lnTo>
                    <a:pt x="264" y="2328"/>
                  </a:lnTo>
                  <a:lnTo>
                    <a:pt x="282" y="2346"/>
                  </a:lnTo>
                  <a:lnTo>
                    <a:pt x="324" y="2346"/>
                  </a:lnTo>
                  <a:lnTo>
                    <a:pt x="336" y="2352"/>
                  </a:lnTo>
                  <a:lnTo>
                    <a:pt x="342" y="2364"/>
                  </a:lnTo>
                  <a:lnTo>
                    <a:pt x="354" y="2370"/>
                  </a:lnTo>
                  <a:lnTo>
                    <a:pt x="354" y="2376"/>
                  </a:lnTo>
                  <a:lnTo>
                    <a:pt x="336" y="2394"/>
                  </a:lnTo>
                  <a:lnTo>
                    <a:pt x="342" y="2406"/>
                  </a:lnTo>
                  <a:lnTo>
                    <a:pt x="360" y="2406"/>
                  </a:lnTo>
                  <a:lnTo>
                    <a:pt x="360" y="2418"/>
                  </a:lnTo>
                  <a:lnTo>
                    <a:pt x="378" y="2424"/>
                  </a:lnTo>
                  <a:lnTo>
                    <a:pt x="384" y="2406"/>
                  </a:lnTo>
                  <a:lnTo>
                    <a:pt x="402" y="2424"/>
                  </a:lnTo>
                  <a:lnTo>
                    <a:pt x="408" y="2424"/>
                  </a:lnTo>
                  <a:lnTo>
                    <a:pt x="420" y="2430"/>
                  </a:lnTo>
                  <a:lnTo>
                    <a:pt x="426" y="2436"/>
                  </a:lnTo>
                  <a:lnTo>
                    <a:pt x="426" y="2448"/>
                  </a:lnTo>
                  <a:lnTo>
                    <a:pt x="414" y="2460"/>
                  </a:lnTo>
                  <a:lnTo>
                    <a:pt x="408" y="2454"/>
                  </a:lnTo>
                  <a:lnTo>
                    <a:pt x="396" y="2454"/>
                  </a:lnTo>
                  <a:lnTo>
                    <a:pt x="384" y="2448"/>
                  </a:lnTo>
                  <a:lnTo>
                    <a:pt x="378" y="2442"/>
                  </a:lnTo>
                  <a:lnTo>
                    <a:pt x="366" y="2442"/>
                  </a:lnTo>
                  <a:lnTo>
                    <a:pt x="366" y="2454"/>
                  </a:lnTo>
                  <a:lnTo>
                    <a:pt x="372" y="2460"/>
                  </a:lnTo>
                  <a:lnTo>
                    <a:pt x="378" y="2460"/>
                  </a:lnTo>
                  <a:lnTo>
                    <a:pt x="390" y="2472"/>
                  </a:lnTo>
                  <a:lnTo>
                    <a:pt x="402" y="2496"/>
                  </a:lnTo>
                  <a:lnTo>
                    <a:pt x="402" y="2508"/>
                  </a:lnTo>
                  <a:lnTo>
                    <a:pt x="384" y="2508"/>
                  </a:lnTo>
                  <a:lnTo>
                    <a:pt x="396" y="2526"/>
                  </a:lnTo>
                  <a:lnTo>
                    <a:pt x="414" y="2562"/>
                  </a:lnTo>
                  <a:lnTo>
                    <a:pt x="426" y="2520"/>
                  </a:lnTo>
                  <a:lnTo>
                    <a:pt x="426" y="2550"/>
                  </a:lnTo>
                  <a:lnTo>
                    <a:pt x="444" y="2574"/>
                  </a:lnTo>
                  <a:lnTo>
                    <a:pt x="420" y="2574"/>
                  </a:lnTo>
                  <a:lnTo>
                    <a:pt x="426" y="2592"/>
                  </a:lnTo>
                  <a:lnTo>
                    <a:pt x="450" y="2592"/>
                  </a:lnTo>
                  <a:lnTo>
                    <a:pt x="432" y="2604"/>
                  </a:lnTo>
                  <a:lnTo>
                    <a:pt x="462" y="2616"/>
                  </a:lnTo>
                  <a:lnTo>
                    <a:pt x="444" y="2628"/>
                  </a:lnTo>
                  <a:lnTo>
                    <a:pt x="474" y="2640"/>
                  </a:lnTo>
                  <a:lnTo>
                    <a:pt x="462" y="2652"/>
                  </a:lnTo>
                  <a:lnTo>
                    <a:pt x="480" y="2658"/>
                  </a:lnTo>
                  <a:lnTo>
                    <a:pt x="480" y="2652"/>
                  </a:lnTo>
                  <a:lnTo>
                    <a:pt x="486" y="2640"/>
                  </a:lnTo>
                  <a:lnTo>
                    <a:pt x="486" y="2634"/>
                  </a:lnTo>
                  <a:lnTo>
                    <a:pt x="492" y="2634"/>
                  </a:lnTo>
                  <a:lnTo>
                    <a:pt x="498" y="2640"/>
                  </a:lnTo>
                  <a:lnTo>
                    <a:pt x="504" y="2652"/>
                  </a:lnTo>
                  <a:lnTo>
                    <a:pt x="498" y="2658"/>
                  </a:lnTo>
                  <a:lnTo>
                    <a:pt x="498" y="2664"/>
                  </a:lnTo>
                  <a:lnTo>
                    <a:pt x="492" y="2664"/>
                  </a:lnTo>
                  <a:lnTo>
                    <a:pt x="480" y="2676"/>
                  </a:lnTo>
                  <a:lnTo>
                    <a:pt x="480" y="2682"/>
                  </a:lnTo>
                  <a:lnTo>
                    <a:pt x="486" y="2688"/>
                  </a:lnTo>
                  <a:lnTo>
                    <a:pt x="516" y="2688"/>
                  </a:lnTo>
                  <a:lnTo>
                    <a:pt x="516" y="2700"/>
                  </a:lnTo>
                  <a:lnTo>
                    <a:pt x="540" y="2724"/>
                  </a:lnTo>
                  <a:lnTo>
                    <a:pt x="552" y="2730"/>
                  </a:lnTo>
                  <a:lnTo>
                    <a:pt x="558" y="2736"/>
                  </a:lnTo>
                  <a:lnTo>
                    <a:pt x="558" y="2700"/>
                  </a:lnTo>
                  <a:lnTo>
                    <a:pt x="564" y="2700"/>
                  </a:lnTo>
                  <a:lnTo>
                    <a:pt x="570" y="2706"/>
                  </a:lnTo>
                  <a:lnTo>
                    <a:pt x="582" y="2712"/>
                  </a:lnTo>
                  <a:lnTo>
                    <a:pt x="600" y="2718"/>
                  </a:lnTo>
                  <a:lnTo>
                    <a:pt x="624" y="2742"/>
                  </a:lnTo>
                  <a:lnTo>
                    <a:pt x="618" y="2748"/>
                  </a:lnTo>
                  <a:lnTo>
                    <a:pt x="618" y="2754"/>
                  </a:lnTo>
                  <a:lnTo>
                    <a:pt x="612" y="2760"/>
                  </a:lnTo>
                  <a:lnTo>
                    <a:pt x="630" y="2766"/>
                  </a:lnTo>
                  <a:lnTo>
                    <a:pt x="630" y="2790"/>
                  </a:lnTo>
                  <a:lnTo>
                    <a:pt x="684" y="2790"/>
                  </a:lnTo>
                  <a:lnTo>
                    <a:pt x="696" y="2802"/>
                  </a:lnTo>
                  <a:lnTo>
                    <a:pt x="666" y="2802"/>
                  </a:lnTo>
                  <a:lnTo>
                    <a:pt x="654" y="2814"/>
                  </a:lnTo>
                  <a:lnTo>
                    <a:pt x="630" y="2814"/>
                  </a:lnTo>
                  <a:lnTo>
                    <a:pt x="618" y="2832"/>
                  </a:lnTo>
                  <a:lnTo>
                    <a:pt x="648" y="2832"/>
                  </a:lnTo>
                  <a:lnTo>
                    <a:pt x="636" y="2850"/>
                  </a:lnTo>
                  <a:lnTo>
                    <a:pt x="666" y="2844"/>
                  </a:lnTo>
                  <a:lnTo>
                    <a:pt x="666" y="2826"/>
                  </a:lnTo>
                  <a:lnTo>
                    <a:pt x="690" y="2838"/>
                  </a:lnTo>
                  <a:lnTo>
                    <a:pt x="696" y="2826"/>
                  </a:lnTo>
                  <a:lnTo>
                    <a:pt x="702" y="2820"/>
                  </a:lnTo>
                  <a:lnTo>
                    <a:pt x="714" y="2814"/>
                  </a:lnTo>
                  <a:lnTo>
                    <a:pt x="720" y="2808"/>
                  </a:lnTo>
                  <a:lnTo>
                    <a:pt x="732" y="2808"/>
                  </a:lnTo>
                  <a:lnTo>
                    <a:pt x="732" y="2820"/>
                  </a:lnTo>
                  <a:lnTo>
                    <a:pt x="726" y="2832"/>
                  </a:lnTo>
                  <a:lnTo>
                    <a:pt x="702" y="2856"/>
                  </a:lnTo>
                  <a:lnTo>
                    <a:pt x="696" y="2850"/>
                  </a:lnTo>
                  <a:lnTo>
                    <a:pt x="678" y="2850"/>
                  </a:lnTo>
                  <a:lnTo>
                    <a:pt x="678" y="2868"/>
                  </a:lnTo>
                  <a:lnTo>
                    <a:pt x="642" y="2868"/>
                  </a:lnTo>
                  <a:lnTo>
                    <a:pt x="630" y="2880"/>
                  </a:lnTo>
                  <a:lnTo>
                    <a:pt x="642" y="2886"/>
                  </a:lnTo>
                  <a:lnTo>
                    <a:pt x="648" y="2916"/>
                  </a:lnTo>
                  <a:lnTo>
                    <a:pt x="678" y="2898"/>
                  </a:lnTo>
                  <a:lnTo>
                    <a:pt x="684" y="2910"/>
                  </a:lnTo>
                  <a:lnTo>
                    <a:pt x="684" y="2916"/>
                  </a:lnTo>
                  <a:lnTo>
                    <a:pt x="690" y="2916"/>
                  </a:lnTo>
                  <a:lnTo>
                    <a:pt x="696" y="2910"/>
                  </a:lnTo>
                  <a:lnTo>
                    <a:pt x="702" y="2898"/>
                  </a:lnTo>
                  <a:lnTo>
                    <a:pt x="702" y="2892"/>
                  </a:lnTo>
                  <a:lnTo>
                    <a:pt x="708" y="2880"/>
                  </a:lnTo>
                  <a:lnTo>
                    <a:pt x="714" y="287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3" name="Chad"/>
            <p:cNvSpPr>
              <a:spLocks/>
            </p:cNvSpPr>
            <p:nvPr/>
          </p:nvSpPr>
          <p:spPr bwMode="gray">
            <a:xfrm>
              <a:off x="4587875" y="3611712"/>
              <a:ext cx="298450" cy="519112"/>
            </a:xfrm>
            <a:custGeom>
              <a:avLst/>
              <a:gdLst>
                <a:gd name="T0" fmla="*/ 2147483647 w 744"/>
                <a:gd name="T1" fmla="*/ 2147483647 h 1290"/>
                <a:gd name="T2" fmla="*/ 2147483647 w 744"/>
                <a:gd name="T3" fmla="*/ 0 h 1290"/>
                <a:gd name="T4" fmla="*/ 2147483647 w 744"/>
                <a:gd name="T5" fmla="*/ 2147483647 h 1290"/>
                <a:gd name="T6" fmla="*/ 2147483647 w 744"/>
                <a:gd name="T7" fmla="*/ 2147483647 h 1290"/>
                <a:gd name="T8" fmla="*/ 2147483647 w 744"/>
                <a:gd name="T9" fmla="*/ 2147483647 h 1290"/>
                <a:gd name="T10" fmla="*/ 2147483647 w 744"/>
                <a:gd name="T11" fmla="*/ 2147483647 h 1290"/>
                <a:gd name="T12" fmla="*/ 2147483647 w 744"/>
                <a:gd name="T13" fmla="*/ 2147483647 h 1290"/>
                <a:gd name="T14" fmla="*/ 2147483647 w 744"/>
                <a:gd name="T15" fmla="*/ 2147483647 h 1290"/>
                <a:gd name="T16" fmla="*/ 2147483647 w 744"/>
                <a:gd name="T17" fmla="*/ 2147483647 h 1290"/>
                <a:gd name="T18" fmla="*/ 0 w 744"/>
                <a:gd name="T19" fmla="*/ 2147483647 h 1290"/>
                <a:gd name="T20" fmla="*/ 2147483647 w 744"/>
                <a:gd name="T21" fmla="*/ 2147483647 h 1290"/>
                <a:gd name="T22" fmla="*/ 2147483647 w 744"/>
                <a:gd name="T23" fmla="*/ 2147483647 h 1290"/>
                <a:gd name="T24" fmla="*/ 2147483647 w 744"/>
                <a:gd name="T25" fmla="*/ 2147483647 h 1290"/>
                <a:gd name="T26" fmla="*/ 2147483647 w 744"/>
                <a:gd name="T27" fmla="*/ 2147483647 h 1290"/>
                <a:gd name="T28" fmla="*/ 2147483647 w 744"/>
                <a:gd name="T29" fmla="*/ 2147483647 h 1290"/>
                <a:gd name="T30" fmla="*/ 2147483647 w 744"/>
                <a:gd name="T31" fmla="*/ 2147483647 h 1290"/>
                <a:gd name="T32" fmla="*/ 2147483647 w 744"/>
                <a:gd name="T33" fmla="*/ 2147483647 h 1290"/>
                <a:gd name="T34" fmla="*/ 2147483647 w 744"/>
                <a:gd name="T35" fmla="*/ 2147483647 h 1290"/>
                <a:gd name="T36" fmla="*/ 2147483647 w 744"/>
                <a:gd name="T37" fmla="*/ 2147483647 h 1290"/>
                <a:gd name="T38" fmla="*/ 2147483647 w 744"/>
                <a:gd name="T39" fmla="*/ 2147483647 h 1290"/>
                <a:gd name="T40" fmla="*/ 2147483647 w 744"/>
                <a:gd name="T41" fmla="*/ 2147483647 h 1290"/>
                <a:gd name="T42" fmla="*/ 2147483647 w 744"/>
                <a:gd name="T43" fmla="*/ 2147483647 h 1290"/>
                <a:gd name="T44" fmla="*/ 2147483647 w 744"/>
                <a:gd name="T45" fmla="*/ 2147483647 h 1290"/>
                <a:gd name="T46" fmla="*/ 2147483647 w 744"/>
                <a:gd name="T47" fmla="*/ 2147483647 h 1290"/>
                <a:gd name="T48" fmla="*/ 2147483647 w 744"/>
                <a:gd name="T49" fmla="*/ 2147483647 h 1290"/>
                <a:gd name="T50" fmla="*/ 2147483647 w 744"/>
                <a:gd name="T51" fmla="*/ 2147483647 h 1290"/>
                <a:gd name="T52" fmla="*/ 2147483647 w 744"/>
                <a:gd name="T53" fmla="*/ 2147483647 h 1290"/>
                <a:gd name="T54" fmla="*/ 2147483647 w 744"/>
                <a:gd name="T55" fmla="*/ 2147483647 h 1290"/>
                <a:gd name="T56" fmla="*/ 2147483647 w 744"/>
                <a:gd name="T57" fmla="*/ 2147483647 h 1290"/>
                <a:gd name="T58" fmla="*/ 2147483647 w 744"/>
                <a:gd name="T59" fmla="*/ 2147483647 h 1290"/>
                <a:gd name="T60" fmla="*/ 2147483647 w 744"/>
                <a:gd name="T61" fmla="*/ 2147483647 h 1290"/>
                <a:gd name="T62" fmla="*/ 2147483647 w 744"/>
                <a:gd name="T63" fmla="*/ 2147483647 h 1290"/>
                <a:gd name="T64" fmla="*/ 2147483647 w 744"/>
                <a:gd name="T65" fmla="*/ 2147483647 h 1290"/>
                <a:gd name="T66" fmla="*/ 2147483647 w 744"/>
                <a:gd name="T67" fmla="*/ 2147483647 h 1290"/>
                <a:gd name="T68" fmla="*/ 2147483647 w 744"/>
                <a:gd name="T69" fmla="*/ 2147483647 h 1290"/>
                <a:gd name="T70" fmla="*/ 2147483647 w 744"/>
                <a:gd name="T71" fmla="*/ 2147483647 h 1290"/>
                <a:gd name="T72" fmla="*/ 2147483647 w 744"/>
                <a:gd name="T73" fmla="*/ 2147483647 h 1290"/>
                <a:gd name="T74" fmla="*/ 2147483647 w 744"/>
                <a:gd name="T75" fmla="*/ 2147483647 h 1290"/>
                <a:gd name="T76" fmla="*/ 2147483647 w 744"/>
                <a:gd name="T77" fmla="*/ 2147483647 h 1290"/>
                <a:gd name="T78" fmla="*/ 2147483647 w 744"/>
                <a:gd name="T79" fmla="*/ 2147483647 h 1290"/>
                <a:gd name="T80" fmla="*/ 2147483647 w 744"/>
                <a:gd name="T81" fmla="*/ 2147483647 h 1290"/>
                <a:gd name="T82" fmla="*/ 2147483647 w 744"/>
                <a:gd name="T83" fmla="*/ 2147483647 h 1290"/>
                <a:gd name="T84" fmla="*/ 2147483647 w 744"/>
                <a:gd name="T85" fmla="*/ 2147483647 h 1290"/>
                <a:gd name="T86" fmla="*/ 2147483647 w 744"/>
                <a:gd name="T87" fmla="*/ 2147483647 h 1290"/>
                <a:gd name="T88" fmla="*/ 2147483647 w 744"/>
                <a:gd name="T89" fmla="*/ 2147483647 h 1290"/>
                <a:gd name="T90" fmla="*/ 2147483647 w 744"/>
                <a:gd name="T91" fmla="*/ 2147483647 h 1290"/>
                <a:gd name="T92" fmla="*/ 2147483647 w 744"/>
                <a:gd name="T93" fmla="*/ 2147483647 h 129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44"/>
                <a:gd name="T142" fmla="*/ 0 h 1290"/>
                <a:gd name="T143" fmla="*/ 744 w 744"/>
                <a:gd name="T144" fmla="*/ 1290 h 129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44" h="1290">
                  <a:moveTo>
                    <a:pt x="678" y="624"/>
                  </a:moveTo>
                  <a:lnTo>
                    <a:pt x="720" y="624"/>
                  </a:lnTo>
                  <a:lnTo>
                    <a:pt x="732" y="630"/>
                  </a:lnTo>
                  <a:lnTo>
                    <a:pt x="744" y="630"/>
                  </a:lnTo>
                  <a:lnTo>
                    <a:pt x="738" y="324"/>
                  </a:lnTo>
                  <a:lnTo>
                    <a:pt x="180" y="0"/>
                  </a:lnTo>
                  <a:lnTo>
                    <a:pt x="156" y="12"/>
                  </a:lnTo>
                  <a:lnTo>
                    <a:pt x="144" y="24"/>
                  </a:lnTo>
                  <a:lnTo>
                    <a:pt x="126" y="30"/>
                  </a:lnTo>
                  <a:lnTo>
                    <a:pt x="108" y="42"/>
                  </a:lnTo>
                  <a:lnTo>
                    <a:pt x="126" y="108"/>
                  </a:lnTo>
                  <a:lnTo>
                    <a:pt x="114" y="156"/>
                  </a:lnTo>
                  <a:lnTo>
                    <a:pt x="144" y="192"/>
                  </a:lnTo>
                  <a:lnTo>
                    <a:pt x="150" y="216"/>
                  </a:lnTo>
                  <a:lnTo>
                    <a:pt x="180" y="252"/>
                  </a:lnTo>
                  <a:lnTo>
                    <a:pt x="162" y="288"/>
                  </a:lnTo>
                  <a:lnTo>
                    <a:pt x="144" y="534"/>
                  </a:lnTo>
                  <a:lnTo>
                    <a:pt x="138" y="540"/>
                  </a:lnTo>
                  <a:lnTo>
                    <a:pt x="120" y="564"/>
                  </a:lnTo>
                  <a:lnTo>
                    <a:pt x="96" y="588"/>
                  </a:lnTo>
                  <a:lnTo>
                    <a:pt x="72" y="618"/>
                  </a:lnTo>
                  <a:lnTo>
                    <a:pt x="54" y="636"/>
                  </a:lnTo>
                  <a:lnTo>
                    <a:pt x="48" y="648"/>
                  </a:lnTo>
                  <a:lnTo>
                    <a:pt x="36" y="666"/>
                  </a:lnTo>
                  <a:lnTo>
                    <a:pt x="30" y="678"/>
                  </a:lnTo>
                  <a:lnTo>
                    <a:pt x="24" y="696"/>
                  </a:lnTo>
                  <a:lnTo>
                    <a:pt x="24" y="708"/>
                  </a:lnTo>
                  <a:lnTo>
                    <a:pt x="18" y="714"/>
                  </a:lnTo>
                  <a:lnTo>
                    <a:pt x="18" y="720"/>
                  </a:lnTo>
                  <a:lnTo>
                    <a:pt x="0" y="726"/>
                  </a:lnTo>
                  <a:lnTo>
                    <a:pt x="6" y="786"/>
                  </a:lnTo>
                  <a:lnTo>
                    <a:pt x="18" y="786"/>
                  </a:lnTo>
                  <a:lnTo>
                    <a:pt x="48" y="834"/>
                  </a:lnTo>
                  <a:lnTo>
                    <a:pt x="48" y="846"/>
                  </a:lnTo>
                  <a:lnTo>
                    <a:pt x="48" y="840"/>
                  </a:lnTo>
                  <a:lnTo>
                    <a:pt x="72" y="834"/>
                  </a:lnTo>
                  <a:lnTo>
                    <a:pt x="72" y="852"/>
                  </a:lnTo>
                  <a:lnTo>
                    <a:pt x="78" y="864"/>
                  </a:lnTo>
                  <a:lnTo>
                    <a:pt x="84" y="870"/>
                  </a:lnTo>
                  <a:lnTo>
                    <a:pt x="96" y="870"/>
                  </a:lnTo>
                  <a:lnTo>
                    <a:pt x="102" y="876"/>
                  </a:lnTo>
                  <a:lnTo>
                    <a:pt x="108" y="876"/>
                  </a:lnTo>
                  <a:lnTo>
                    <a:pt x="102" y="912"/>
                  </a:lnTo>
                  <a:lnTo>
                    <a:pt x="114" y="918"/>
                  </a:lnTo>
                  <a:lnTo>
                    <a:pt x="120" y="930"/>
                  </a:lnTo>
                  <a:lnTo>
                    <a:pt x="120" y="966"/>
                  </a:lnTo>
                  <a:lnTo>
                    <a:pt x="114" y="966"/>
                  </a:lnTo>
                  <a:lnTo>
                    <a:pt x="114" y="1002"/>
                  </a:lnTo>
                  <a:lnTo>
                    <a:pt x="120" y="1020"/>
                  </a:lnTo>
                  <a:lnTo>
                    <a:pt x="120" y="1038"/>
                  </a:lnTo>
                  <a:lnTo>
                    <a:pt x="126" y="1050"/>
                  </a:lnTo>
                  <a:lnTo>
                    <a:pt x="138" y="1056"/>
                  </a:lnTo>
                  <a:lnTo>
                    <a:pt x="144" y="1068"/>
                  </a:lnTo>
                  <a:lnTo>
                    <a:pt x="162" y="1086"/>
                  </a:lnTo>
                  <a:lnTo>
                    <a:pt x="66" y="1086"/>
                  </a:lnTo>
                  <a:lnTo>
                    <a:pt x="54" y="1092"/>
                  </a:lnTo>
                  <a:lnTo>
                    <a:pt x="48" y="1098"/>
                  </a:lnTo>
                  <a:lnTo>
                    <a:pt x="48" y="1110"/>
                  </a:lnTo>
                  <a:lnTo>
                    <a:pt x="60" y="1134"/>
                  </a:lnTo>
                  <a:lnTo>
                    <a:pt x="72" y="1146"/>
                  </a:lnTo>
                  <a:lnTo>
                    <a:pt x="78" y="1158"/>
                  </a:lnTo>
                  <a:lnTo>
                    <a:pt x="90" y="1170"/>
                  </a:lnTo>
                  <a:lnTo>
                    <a:pt x="108" y="1182"/>
                  </a:lnTo>
                  <a:lnTo>
                    <a:pt x="120" y="1188"/>
                  </a:lnTo>
                  <a:lnTo>
                    <a:pt x="132" y="1200"/>
                  </a:lnTo>
                  <a:lnTo>
                    <a:pt x="144" y="1224"/>
                  </a:lnTo>
                  <a:lnTo>
                    <a:pt x="144" y="1242"/>
                  </a:lnTo>
                  <a:lnTo>
                    <a:pt x="150" y="1254"/>
                  </a:lnTo>
                  <a:lnTo>
                    <a:pt x="156" y="1272"/>
                  </a:lnTo>
                  <a:lnTo>
                    <a:pt x="156" y="1284"/>
                  </a:lnTo>
                  <a:lnTo>
                    <a:pt x="162" y="1284"/>
                  </a:lnTo>
                  <a:lnTo>
                    <a:pt x="168" y="1290"/>
                  </a:lnTo>
                  <a:lnTo>
                    <a:pt x="186" y="1290"/>
                  </a:lnTo>
                  <a:lnTo>
                    <a:pt x="198" y="1284"/>
                  </a:lnTo>
                  <a:lnTo>
                    <a:pt x="216" y="1266"/>
                  </a:lnTo>
                  <a:lnTo>
                    <a:pt x="228" y="1260"/>
                  </a:lnTo>
                  <a:lnTo>
                    <a:pt x="234" y="1254"/>
                  </a:lnTo>
                  <a:lnTo>
                    <a:pt x="234" y="1278"/>
                  </a:lnTo>
                  <a:lnTo>
                    <a:pt x="240" y="1284"/>
                  </a:lnTo>
                  <a:lnTo>
                    <a:pt x="246" y="1284"/>
                  </a:lnTo>
                  <a:lnTo>
                    <a:pt x="258" y="1278"/>
                  </a:lnTo>
                  <a:lnTo>
                    <a:pt x="270" y="1266"/>
                  </a:lnTo>
                  <a:lnTo>
                    <a:pt x="276" y="1254"/>
                  </a:lnTo>
                  <a:lnTo>
                    <a:pt x="282" y="1248"/>
                  </a:lnTo>
                  <a:lnTo>
                    <a:pt x="372" y="1248"/>
                  </a:lnTo>
                  <a:lnTo>
                    <a:pt x="378" y="1242"/>
                  </a:lnTo>
                  <a:lnTo>
                    <a:pt x="384" y="1230"/>
                  </a:lnTo>
                  <a:lnTo>
                    <a:pt x="390" y="1224"/>
                  </a:lnTo>
                  <a:lnTo>
                    <a:pt x="396" y="1212"/>
                  </a:lnTo>
                  <a:lnTo>
                    <a:pt x="402" y="1206"/>
                  </a:lnTo>
                  <a:lnTo>
                    <a:pt x="402" y="1194"/>
                  </a:lnTo>
                  <a:lnTo>
                    <a:pt x="390" y="1182"/>
                  </a:lnTo>
                  <a:lnTo>
                    <a:pt x="384" y="1182"/>
                  </a:lnTo>
                  <a:lnTo>
                    <a:pt x="402" y="1170"/>
                  </a:lnTo>
                  <a:lnTo>
                    <a:pt x="420" y="1170"/>
                  </a:lnTo>
                  <a:lnTo>
                    <a:pt x="462" y="1164"/>
                  </a:lnTo>
                  <a:lnTo>
                    <a:pt x="510" y="1146"/>
                  </a:lnTo>
                  <a:lnTo>
                    <a:pt x="528" y="1134"/>
                  </a:lnTo>
                  <a:lnTo>
                    <a:pt x="552" y="1110"/>
                  </a:lnTo>
                  <a:lnTo>
                    <a:pt x="552" y="1092"/>
                  </a:lnTo>
                  <a:lnTo>
                    <a:pt x="588" y="1068"/>
                  </a:lnTo>
                  <a:lnTo>
                    <a:pt x="594" y="1038"/>
                  </a:lnTo>
                  <a:lnTo>
                    <a:pt x="648" y="1008"/>
                  </a:lnTo>
                  <a:lnTo>
                    <a:pt x="672" y="1008"/>
                  </a:lnTo>
                  <a:lnTo>
                    <a:pt x="672" y="996"/>
                  </a:lnTo>
                  <a:lnTo>
                    <a:pt x="684" y="996"/>
                  </a:lnTo>
                  <a:lnTo>
                    <a:pt x="684" y="990"/>
                  </a:lnTo>
                  <a:lnTo>
                    <a:pt x="678" y="984"/>
                  </a:lnTo>
                  <a:lnTo>
                    <a:pt x="666" y="966"/>
                  </a:lnTo>
                  <a:lnTo>
                    <a:pt x="654" y="960"/>
                  </a:lnTo>
                  <a:lnTo>
                    <a:pt x="648" y="960"/>
                  </a:lnTo>
                  <a:lnTo>
                    <a:pt x="642" y="936"/>
                  </a:lnTo>
                  <a:lnTo>
                    <a:pt x="660" y="930"/>
                  </a:lnTo>
                  <a:lnTo>
                    <a:pt x="642" y="918"/>
                  </a:lnTo>
                  <a:lnTo>
                    <a:pt x="642" y="876"/>
                  </a:lnTo>
                  <a:lnTo>
                    <a:pt x="636" y="870"/>
                  </a:lnTo>
                  <a:lnTo>
                    <a:pt x="624" y="870"/>
                  </a:lnTo>
                  <a:lnTo>
                    <a:pt x="618" y="876"/>
                  </a:lnTo>
                  <a:lnTo>
                    <a:pt x="606" y="876"/>
                  </a:lnTo>
                  <a:lnTo>
                    <a:pt x="600" y="870"/>
                  </a:lnTo>
                  <a:lnTo>
                    <a:pt x="600" y="852"/>
                  </a:lnTo>
                  <a:lnTo>
                    <a:pt x="606" y="840"/>
                  </a:lnTo>
                  <a:lnTo>
                    <a:pt x="618" y="834"/>
                  </a:lnTo>
                  <a:lnTo>
                    <a:pt x="630" y="822"/>
                  </a:lnTo>
                  <a:lnTo>
                    <a:pt x="630" y="810"/>
                  </a:lnTo>
                  <a:lnTo>
                    <a:pt x="618" y="786"/>
                  </a:lnTo>
                  <a:lnTo>
                    <a:pt x="612" y="780"/>
                  </a:lnTo>
                  <a:lnTo>
                    <a:pt x="630" y="762"/>
                  </a:lnTo>
                  <a:lnTo>
                    <a:pt x="648" y="750"/>
                  </a:lnTo>
                  <a:lnTo>
                    <a:pt x="642" y="732"/>
                  </a:lnTo>
                  <a:lnTo>
                    <a:pt x="636" y="708"/>
                  </a:lnTo>
                  <a:lnTo>
                    <a:pt x="648" y="708"/>
                  </a:lnTo>
                  <a:lnTo>
                    <a:pt x="648" y="690"/>
                  </a:lnTo>
                  <a:lnTo>
                    <a:pt x="660" y="678"/>
                  </a:lnTo>
                  <a:lnTo>
                    <a:pt x="672" y="672"/>
                  </a:lnTo>
                  <a:lnTo>
                    <a:pt x="678" y="666"/>
                  </a:lnTo>
                  <a:lnTo>
                    <a:pt x="678" y="660"/>
                  </a:lnTo>
                  <a:lnTo>
                    <a:pt x="672" y="654"/>
                  </a:lnTo>
                  <a:lnTo>
                    <a:pt x="672" y="642"/>
                  </a:lnTo>
                  <a:lnTo>
                    <a:pt x="666" y="636"/>
                  </a:lnTo>
                  <a:lnTo>
                    <a:pt x="678" y="6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4" name="Albania"/>
            <p:cNvSpPr>
              <a:spLocks/>
            </p:cNvSpPr>
            <p:nvPr/>
          </p:nvSpPr>
          <p:spPr bwMode="gray">
            <a:xfrm>
              <a:off x="4724400" y="2992587"/>
              <a:ext cx="58738" cy="98425"/>
            </a:xfrm>
            <a:custGeom>
              <a:avLst/>
              <a:gdLst>
                <a:gd name="T0" fmla="*/ 2147483647 w 144"/>
                <a:gd name="T1" fmla="*/ 2147483647 h 246"/>
                <a:gd name="T2" fmla="*/ 2147483647 w 144"/>
                <a:gd name="T3" fmla="*/ 2147483647 h 246"/>
                <a:gd name="T4" fmla="*/ 2147483647 w 144"/>
                <a:gd name="T5" fmla="*/ 2147483647 h 246"/>
                <a:gd name="T6" fmla="*/ 2147483647 w 144"/>
                <a:gd name="T7" fmla="*/ 2147483647 h 246"/>
                <a:gd name="T8" fmla="*/ 2147483647 w 144"/>
                <a:gd name="T9" fmla="*/ 2147483647 h 246"/>
                <a:gd name="T10" fmla="*/ 2147483647 w 144"/>
                <a:gd name="T11" fmla="*/ 2147483647 h 246"/>
                <a:gd name="T12" fmla="*/ 2147483647 w 144"/>
                <a:gd name="T13" fmla="*/ 2147483647 h 246"/>
                <a:gd name="T14" fmla="*/ 2147483647 w 144"/>
                <a:gd name="T15" fmla="*/ 2147483647 h 246"/>
                <a:gd name="T16" fmla="*/ 2147483647 w 144"/>
                <a:gd name="T17" fmla="*/ 2147483647 h 246"/>
                <a:gd name="T18" fmla="*/ 2147483647 w 144"/>
                <a:gd name="T19" fmla="*/ 2147483647 h 246"/>
                <a:gd name="T20" fmla="*/ 2147483647 w 144"/>
                <a:gd name="T21" fmla="*/ 2147483647 h 246"/>
                <a:gd name="T22" fmla="*/ 2147483647 w 144"/>
                <a:gd name="T23" fmla="*/ 2147483647 h 246"/>
                <a:gd name="T24" fmla="*/ 2147483647 w 144"/>
                <a:gd name="T25" fmla="*/ 2147483647 h 246"/>
                <a:gd name="T26" fmla="*/ 2147483647 w 144"/>
                <a:gd name="T27" fmla="*/ 2147483647 h 246"/>
                <a:gd name="T28" fmla="*/ 2147483647 w 144"/>
                <a:gd name="T29" fmla="*/ 2147483647 h 246"/>
                <a:gd name="T30" fmla="*/ 2147483647 w 144"/>
                <a:gd name="T31" fmla="*/ 2147483647 h 246"/>
                <a:gd name="T32" fmla="*/ 2147483647 w 144"/>
                <a:gd name="T33" fmla="*/ 2147483647 h 246"/>
                <a:gd name="T34" fmla="*/ 2147483647 w 144"/>
                <a:gd name="T35" fmla="*/ 2147483647 h 246"/>
                <a:gd name="T36" fmla="*/ 2147483647 w 144"/>
                <a:gd name="T37" fmla="*/ 2147483647 h 246"/>
                <a:gd name="T38" fmla="*/ 2147483647 w 144"/>
                <a:gd name="T39" fmla="*/ 0 h 246"/>
                <a:gd name="T40" fmla="*/ 2147483647 w 144"/>
                <a:gd name="T41" fmla="*/ 2147483647 h 246"/>
                <a:gd name="T42" fmla="*/ 2147483647 w 144"/>
                <a:gd name="T43" fmla="*/ 2147483647 h 246"/>
                <a:gd name="T44" fmla="*/ 0 w 144"/>
                <a:gd name="T45" fmla="*/ 2147483647 h 246"/>
                <a:gd name="T46" fmla="*/ 2147483647 w 144"/>
                <a:gd name="T47" fmla="*/ 2147483647 h 246"/>
                <a:gd name="T48" fmla="*/ 2147483647 w 144"/>
                <a:gd name="T49" fmla="*/ 2147483647 h 246"/>
                <a:gd name="T50" fmla="*/ 2147483647 w 144"/>
                <a:gd name="T51" fmla="*/ 2147483647 h 246"/>
                <a:gd name="T52" fmla="*/ 2147483647 w 144"/>
                <a:gd name="T53" fmla="*/ 2147483647 h 246"/>
                <a:gd name="T54" fmla="*/ 2147483647 w 144"/>
                <a:gd name="T55" fmla="*/ 2147483647 h 246"/>
                <a:gd name="T56" fmla="*/ 2147483647 w 144"/>
                <a:gd name="T57" fmla="*/ 2147483647 h 246"/>
                <a:gd name="T58" fmla="*/ 2147483647 w 144"/>
                <a:gd name="T59" fmla="*/ 2147483647 h 246"/>
                <a:gd name="T60" fmla="*/ 2147483647 w 144"/>
                <a:gd name="T61" fmla="*/ 2147483647 h 246"/>
                <a:gd name="T62" fmla="*/ 2147483647 w 144"/>
                <a:gd name="T63" fmla="*/ 2147483647 h 246"/>
                <a:gd name="T64" fmla="*/ 2147483647 w 144"/>
                <a:gd name="T65" fmla="*/ 2147483647 h 246"/>
                <a:gd name="T66" fmla="*/ 2147483647 w 144"/>
                <a:gd name="T67" fmla="*/ 2147483647 h 246"/>
                <a:gd name="T68" fmla="*/ 2147483647 w 144"/>
                <a:gd name="T69" fmla="*/ 2147483647 h 246"/>
                <a:gd name="T70" fmla="*/ 2147483647 w 144"/>
                <a:gd name="T71" fmla="*/ 2147483647 h 246"/>
                <a:gd name="T72" fmla="*/ 2147483647 w 144"/>
                <a:gd name="T73" fmla="*/ 2147483647 h 246"/>
                <a:gd name="T74" fmla="*/ 2147483647 w 144"/>
                <a:gd name="T75" fmla="*/ 2147483647 h 246"/>
                <a:gd name="T76" fmla="*/ 2147483647 w 144"/>
                <a:gd name="T77" fmla="*/ 2147483647 h 246"/>
                <a:gd name="T78" fmla="*/ 2147483647 w 144"/>
                <a:gd name="T79" fmla="*/ 2147483647 h 246"/>
                <a:gd name="T80" fmla="*/ 2147483647 w 144"/>
                <a:gd name="T81" fmla="*/ 2147483647 h 246"/>
                <a:gd name="T82" fmla="*/ 2147483647 w 144"/>
                <a:gd name="T83" fmla="*/ 2147483647 h 246"/>
                <a:gd name="T84" fmla="*/ 2147483647 w 144"/>
                <a:gd name="T85" fmla="*/ 2147483647 h 246"/>
                <a:gd name="T86" fmla="*/ 2147483647 w 144"/>
                <a:gd name="T87" fmla="*/ 2147483647 h 246"/>
                <a:gd name="T88" fmla="*/ 2147483647 w 144"/>
                <a:gd name="T89" fmla="*/ 2147483647 h 2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4"/>
                <a:gd name="T136" fmla="*/ 0 h 246"/>
                <a:gd name="T137" fmla="*/ 144 w 144"/>
                <a:gd name="T138" fmla="*/ 246 h 2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4" h="246">
                  <a:moveTo>
                    <a:pt x="96" y="210"/>
                  </a:moveTo>
                  <a:lnTo>
                    <a:pt x="96" y="204"/>
                  </a:lnTo>
                  <a:lnTo>
                    <a:pt x="108" y="204"/>
                  </a:lnTo>
                  <a:lnTo>
                    <a:pt x="120" y="198"/>
                  </a:lnTo>
                  <a:lnTo>
                    <a:pt x="120" y="174"/>
                  </a:lnTo>
                  <a:lnTo>
                    <a:pt x="138" y="174"/>
                  </a:lnTo>
                  <a:lnTo>
                    <a:pt x="144" y="168"/>
                  </a:lnTo>
                  <a:lnTo>
                    <a:pt x="144" y="138"/>
                  </a:lnTo>
                  <a:lnTo>
                    <a:pt x="120" y="144"/>
                  </a:lnTo>
                  <a:lnTo>
                    <a:pt x="120" y="126"/>
                  </a:lnTo>
                  <a:lnTo>
                    <a:pt x="114" y="126"/>
                  </a:lnTo>
                  <a:lnTo>
                    <a:pt x="108" y="120"/>
                  </a:lnTo>
                  <a:lnTo>
                    <a:pt x="108" y="96"/>
                  </a:lnTo>
                  <a:lnTo>
                    <a:pt x="102" y="84"/>
                  </a:lnTo>
                  <a:lnTo>
                    <a:pt x="102" y="42"/>
                  </a:lnTo>
                  <a:lnTo>
                    <a:pt x="96" y="24"/>
                  </a:lnTo>
                  <a:lnTo>
                    <a:pt x="84" y="24"/>
                  </a:lnTo>
                  <a:lnTo>
                    <a:pt x="72" y="6"/>
                  </a:lnTo>
                  <a:lnTo>
                    <a:pt x="66" y="12"/>
                  </a:lnTo>
                  <a:lnTo>
                    <a:pt x="36" y="0"/>
                  </a:lnTo>
                  <a:lnTo>
                    <a:pt x="36" y="18"/>
                  </a:lnTo>
                  <a:lnTo>
                    <a:pt x="24" y="24"/>
                  </a:lnTo>
                  <a:lnTo>
                    <a:pt x="0" y="24"/>
                  </a:lnTo>
                  <a:lnTo>
                    <a:pt x="18" y="36"/>
                  </a:lnTo>
                  <a:lnTo>
                    <a:pt x="24" y="30"/>
                  </a:lnTo>
                  <a:lnTo>
                    <a:pt x="30" y="48"/>
                  </a:lnTo>
                  <a:lnTo>
                    <a:pt x="18" y="60"/>
                  </a:lnTo>
                  <a:lnTo>
                    <a:pt x="24" y="66"/>
                  </a:lnTo>
                  <a:lnTo>
                    <a:pt x="48" y="66"/>
                  </a:lnTo>
                  <a:lnTo>
                    <a:pt x="48" y="84"/>
                  </a:lnTo>
                  <a:lnTo>
                    <a:pt x="42" y="96"/>
                  </a:lnTo>
                  <a:lnTo>
                    <a:pt x="42" y="114"/>
                  </a:lnTo>
                  <a:lnTo>
                    <a:pt x="36" y="132"/>
                  </a:lnTo>
                  <a:lnTo>
                    <a:pt x="36" y="156"/>
                  </a:lnTo>
                  <a:lnTo>
                    <a:pt x="24" y="180"/>
                  </a:lnTo>
                  <a:lnTo>
                    <a:pt x="24" y="186"/>
                  </a:lnTo>
                  <a:lnTo>
                    <a:pt x="42" y="204"/>
                  </a:lnTo>
                  <a:lnTo>
                    <a:pt x="54" y="210"/>
                  </a:lnTo>
                  <a:lnTo>
                    <a:pt x="60" y="216"/>
                  </a:lnTo>
                  <a:lnTo>
                    <a:pt x="60" y="234"/>
                  </a:lnTo>
                  <a:lnTo>
                    <a:pt x="66" y="240"/>
                  </a:lnTo>
                  <a:lnTo>
                    <a:pt x="84" y="240"/>
                  </a:lnTo>
                  <a:lnTo>
                    <a:pt x="90" y="246"/>
                  </a:lnTo>
                  <a:lnTo>
                    <a:pt x="96" y="246"/>
                  </a:lnTo>
                  <a:lnTo>
                    <a:pt x="96" y="2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5" name="Zypern"/>
            <p:cNvSpPr>
              <a:spLocks/>
            </p:cNvSpPr>
            <p:nvPr/>
          </p:nvSpPr>
          <p:spPr bwMode="gray">
            <a:xfrm>
              <a:off x="5089525" y="3219599"/>
              <a:ext cx="60325" cy="34925"/>
            </a:xfrm>
            <a:custGeom>
              <a:avLst/>
              <a:gdLst>
                <a:gd name="T0" fmla="*/ 0 w 150"/>
                <a:gd name="T1" fmla="*/ 2147483647 h 84"/>
                <a:gd name="T2" fmla="*/ 2147483647 w 150"/>
                <a:gd name="T3" fmla="*/ 2147483647 h 84"/>
                <a:gd name="T4" fmla="*/ 2147483647 w 150"/>
                <a:gd name="T5" fmla="*/ 2147483647 h 84"/>
                <a:gd name="T6" fmla="*/ 2147483647 w 150"/>
                <a:gd name="T7" fmla="*/ 2147483647 h 84"/>
                <a:gd name="T8" fmla="*/ 2147483647 w 150"/>
                <a:gd name="T9" fmla="*/ 2147483647 h 84"/>
                <a:gd name="T10" fmla="*/ 2147483647 w 150"/>
                <a:gd name="T11" fmla="*/ 2147483647 h 84"/>
                <a:gd name="T12" fmla="*/ 2147483647 w 150"/>
                <a:gd name="T13" fmla="*/ 2147483647 h 84"/>
                <a:gd name="T14" fmla="*/ 2147483647 w 150"/>
                <a:gd name="T15" fmla="*/ 2147483647 h 84"/>
                <a:gd name="T16" fmla="*/ 2147483647 w 150"/>
                <a:gd name="T17" fmla="*/ 2147483647 h 84"/>
                <a:gd name="T18" fmla="*/ 2147483647 w 150"/>
                <a:gd name="T19" fmla="*/ 2147483647 h 84"/>
                <a:gd name="T20" fmla="*/ 2147483647 w 150"/>
                <a:gd name="T21" fmla="*/ 2147483647 h 84"/>
                <a:gd name="T22" fmla="*/ 2147483647 w 150"/>
                <a:gd name="T23" fmla="*/ 2147483647 h 84"/>
                <a:gd name="T24" fmla="*/ 2147483647 w 150"/>
                <a:gd name="T25" fmla="*/ 2147483647 h 84"/>
                <a:gd name="T26" fmla="*/ 2147483647 w 150"/>
                <a:gd name="T27" fmla="*/ 0 h 84"/>
                <a:gd name="T28" fmla="*/ 2147483647 w 150"/>
                <a:gd name="T29" fmla="*/ 2147483647 h 84"/>
                <a:gd name="T30" fmla="*/ 2147483647 w 150"/>
                <a:gd name="T31" fmla="*/ 2147483647 h 84"/>
                <a:gd name="T32" fmla="*/ 2147483647 w 150"/>
                <a:gd name="T33" fmla="*/ 2147483647 h 84"/>
                <a:gd name="T34" fmla="*/ 2147483647 w 150"/>
                <a:gd name="T35" fmla="*/ 2147483647 h 84"/>
                <a:gd name="T36" fmla="*/ 2147483647 w 150"/>
                <a:gd name="T37" fmla="*/ 2147483647 h 84"/>
                <a:gd name="T38" fmla="*/ 0 w 150"/>
                <a:gd name="T39" fmla="*/ 2147483647 h 84"/>
                <a:gd name="T40" fmla="*/ 0 w 150"/>
                <a:gd name="T41" fmla="*/ 2147483647 h 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0"/>
                <a:gd name="T64" fmla="*/ 0 h 84"/>
                <a:gd name="T65" fmla="*/ 150 w 150"/>
                <a:gd name="T66" fmla="*/ 84 h 8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0" h="84">
                  <a:moveTo>
                    <a:pt x="0" y="48"/>
                  </a:moveTo>
                  <a:lnTo>
                    <a:pt x="6" y="60"/>
                  </a:lnTo>
                  <a:lnTo>
                    <a:pt x="30" y="72"/>
                  </a:lnTo>
                  <a:lnTo>
                    <a:pt x="36" y="84"/>
                  </a:lnTo>
                  <a:lnTo>
                    <a:pt x="54" y="84"/>
                  </a:lnTo>
                  <a:lnTo>
                    <a:pt x="60" y="78"/>
                  </a:lnTo>
                  <a:lnTo>
                    <a:pt x="72" y="72"/>
                  </a:lnTo>
                  <a:lnTo>
                    <a:pt x="78" y="66"/>
                  </a:lnTo>
                  <a:lnTo>
                    <a:pt x="90" y="60"/>
                  </a:lnTo>
                  <a:lnTo>
                    <a:pt x="96" y="54"/>
                  </a:lnTo>
                  <a:lnTo>
                    <a:pt x="102" y="60"/>
                  </a:lnTo>
                  <a:lnTo>
                    <a:pt x="120" y="60"/>
                  </a:lnTo>
                  <a:lnTo>
                    <a:pt x="120" y="36"/>
                  </a:lnTo>
                  <a:lnTo>
                    <a:pt x="150" y="0"/>
                  </a:lnTo>
                  <a:lnTo>
                    <a:pt x="108" y="24"/>
                  </a:lnTo>
                  <a:lnTo>
                    <a:pt x="54" y="24"/>
                  </a:lnTo>
                  <a:lnTo>
                    <a:pt x="48" y="30"/>
                  </a:lnTo>
                  <a:lnTo>
                    <a:pt x="48" y="36"/>
                  </a:lnTo>
                  <a:lnTo>
                    <a:pt x="12" y="36"/>
                  </a:lnTo>
                  <a:lnTo>
                    <a:pt x="0" y="42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Zimbabwe"/>
            <p:cNvSpPr>
              <a:spLocks/>
            </p:cNvSpPr>
            <p:nvPr/>
          </p:nvSpPr>
          <p:spPr bwMode="gray">
            <a:xfrm>
              <a:off x="4921250" y="4881712"/>
              <a:ext cx="222250" cy="222250"/>
            </a:xfrm>
            <a:custGeom>
              <a:avLst/>
              <a:gdLst>
                <a:gd name="T0" fmla="*/ 2147483647 w 552"/>
                <a:gd name="T1" fmla="*/ 2147483647 h 552"/>
                <a:gd name="T2" fmla="*/ 2147483647 w 552"/>
                <a:gd name="T3" fmla="*/ 2147483647 h 552"/>
                <a:gd name="T4" fmla="*/ 2147483647 w 552"/>
                <a:gd name="T5" fmla="*/ 2147483647 h 552"/>
                <a:gd name="T6" fmla="*/ 2147483647 w 552"/>
                <a:gd name="T7" fmla="*/ 2147483647 h 552"/>
                <a:gd name="T8" fmla="*/ 2147483647 w 552"/>
                <a:gd name="T9" fmla="*/ 2147483647 h 552"/>
                <a:gd name="T10" fmla="*/ 2147483647 w 552"/>
                <a:gd name="T11" fmla="*/ 2147483647 h 552"/>
                <a:gd name="T12" fmla="*/ 2147483647 w 552"/>
                <a:gd name="T13" fmla="*/ 2147483647 h 552"/>
                <a:gd name="T14" fmla="*/ 2147483647 w 552"/>
                <a:gd name="T15" fmla="*/ 2147483647 h 552"/>
                <a:gd name="T16" fmla="*/ 2147483647 w 552"/>
                <a:gd name="T17" fmla="*/ 2147483647 h 552"/>
                <a:gd name="T18" fmla="*/ 2147483647 w 552"/>
                <a:gd name="T19" fmla="*/ 2147483647 h 552"/>
                <a:gd name="T20" fmla="*/ 2147483647 w 552"/>
                <a:gd name="T21" fmla="*/ 2147483647 h 552"/>
                <a:gd name="T22" fmla="*/ 2147483647 w 552"/>
                <a:gd name="T23" fmla="*/ 2147483647 h 552"/>
                <a:gd name="T24" fmla="*/ 2147483647 w 552"/>
                <a:gd name="T25" fmla="*/ 2147483647 h 552"/>
                <a:gd name="T26" fmla="*/ 2147483647 w 552"/>
                <a:gd name="T27" fmla="*/ 2147483647 h 552"/>
                <a:gd name="T28" fmla="*/ 2147483647 w 552"/>
                <a:gd name="T29" fmla="*/ 2147483647 h 552"/>
                <a:gd name="T30" fmla="*/ 2147483647 w 552"/>
                <a:gd name="T31" fmla="*/ 2147483647 h 552"/>
                <a:gd name="T32" fmla="*/ 2147483647 w 552"/>
                <a:gd name="T33" fmla="*/ 2147483647 h 552"/>
                <a:gd name="T34" fmla="*/ 2147483647 w 552"/>
                <a:gd name="T35" fmla="*/ 2147483647 h 552"/>
                <a:gd name="T36" fmla="*/ 2147483647 w 552"/>
                <a:gd name="T37" fmla="*/ 2147483647 h 552"/>
                <a:gd name="T38" fmla="*/ 2147483647 w 552"/>
                <a:gd name="T39" fmla="*/ 2147483647 h 552"/>
                <a:gd name="T40" fmla="*/ 2147483647 w 552"/>
                <a:gd name="T41" fmla="*/ 2147483647 h 552"/>
                <a:gd name="T42" fmla="*/ 2147483647 w 552"/>
                <a:gd name="T43" fmla="*/ 2147483647 h 552"/>
                <a:gd name="T44" fmla="*/ 2147483647 w 552"/>
                <a:gd name="T45" fmla="*/ 2147483647 h 552"/>
                <a:gd name="T46" fmla="*/ 2147483647 w 552"/>
                <a:gd name="T47" fmla="*/ 2147483647 h 552"/>
                <a:gd name="T48" fmla="*/ 2147483647 w 552"/>
                <a:gd name="T49" fmla="*/ 2147483647 h 552"/>
                <a:gd name="T50" fmla="*/ 2147483647 w 552"/>
                <a:gd name="T51" fmla="*/ 2147483647 h 552"/>
                <a:gd name="T52" fmla="*/ 2147483647 w 552"/>
                <a:gd name="T53" fmla="*/ 2147483647 h 552"/>
                <a:gd name="T54" fmla="*/ 2147483647 w 552"/>
                <a:gd name="T55" fmla="*/ 2147483647 h 552"/>
                <a:gd name="T56" fmla="*/ 2147483647 w 552"/>
                <a:gd name="T57" fmla="*/ 2147483647 h 552"/>
                <a:gd name="T58" fmla="*/ 2147483647 w 552"/>
                <a:gd name="T59" fmla="*/ 2147483647 h 552"/>
                <a:gd name="T60" fmla="*/ 2147483647 w 552"/>
                <a:gd name="T61" fmla="*/ 2147483647 h 552"/>
                <a:gd name="T62" fmla="*/ 2147483647 w 552"/>
                <a:gd name="T63" fmla="*/ 2147483647 h 552"/>
                <a:gd name="T64" fmla="*/ 2147483647 w 552"/>
                <a:gd name="T65" fmla="*/ 2147483647 h 552"/>
                <a:gd name="T66" fmla="*/ 2147483647 w 552"/>
                <a:gd name="T67" fmla="*/ 2147483647 h 552"/>
                <a:gd name="T68" fmla="*/ 2147483647 w 552"/>
                <a:gd name="T69" fmla="*/ 2147483647 h 552"/>
                <a:gd name="T70" fmla="*/ 2147483647 w 552"/>
                <a:gd name="T71" fmla="*/ 2147483647 h 552"/>
                <a:gd name="T72" fmla="*/ 2147483647 w 552"/>
                <a:gd name="T73" fmla="*/ 2147483647 h 552"/>
                <a:gd name="T74" fmla="*/ 2147483647 w 552"/>
                <a:gd name="T75" fmla="*/ 0 h 552"/>
                <a:gd name="T76" fmla="*/ 2147483647 w 552"/>
                <a:gd name="T77" fmla="*/ 2147483647 h 552"/>
                <a:gd name="T78" fmla="*/ 2147483647 w 552"/>
                <a:gd name="T79" fmla="*/ 2147483647 h 552"/>
                <a:gd name="T80" fmla="*/ 2147483647 w 552"/>
                <a:gd name="T81" fmla="*/ 2147483647 h 552"/>
                <a:gd name="T82" fmla="*/ 2147483647 w 552"/>
                <a:gd name="T83" fmla="*/ 2147483647 h 552"/>
                <a:gd name="T84" fmla="*/ 2147483647 w 552"/>
                <a:gd name="T85" fmla="*/ 2147483647 h 552"/>
                <a:gd name="T86" fmla="*/ 2147483647 w 552"/>
                <a:gd name="T87" fmla="*/ 2147483647 h 552"/>
                <a:gd name="T88" fmla="*/ 2147483647 w 552"/>
                <a:gd name="T89" fmla="*/ 2147483647 h 552"/>
                <a:gd name="T90" fmla="*/ 2147483647 w 552"/>
                <a:gd name="T91" fmla="*/ 2147483647 h 552"/>
                <a:gd name="T92" fmla="*/ 2147483647 w 552"/>
                <a:gd name="T93" fmla="*/ 2147483647 h 552"/>
                <a:gd name="T94" fmla="*/ 2147483647 w 552"/>
                <a:gd name="T95" fmla="*/ 2147483647 h 552"/>
                <a:gd name="T96" fmla="*/ 2147483647 w 552"/>
                <a:gd name="T97" fmla="*/ 2147483647 h 552"/>
                <a:gd name="T98" fmla="*/ 2147483647 w 552"/>
                <a:gd name="T99" fmla="*/ 2147483647 h 552"/>
                <a:gd name="T100" fmla="*/ 2147483647 w 552"/>
                <a:gd name="T101" fmla="*/ 2147483647 h 552"/>
                <a:gd name="T102" fmla="*/ 2147483647 w 552"/>
                <a:gd name="T103" fmla="*/ 2147483647 h 55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52"/>
                <a:gd name="T157" fmla="*/ 0 h 552"/>
                <a:gd name="T158" fmla="*/ 552 w 552"/>
                <a:gd name="T159" fmla="*/ 552 h 55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52" h="552">
                  <a:moveTo>
                    <a:pt x="18" y="204"/>
                  </a:moveTo>
                  <a:lnTo>
                    <a:pt x="18" y="234"/>
                  </a:lnTo>
                  <a:lnTo>
                    <a:pt x="30" y="234"/>
                  </a:lnTo>
                  <a:lnTo>
                    <a:pt x="36" y="240"/>
                  </a:lnTo>
                  <a:lnTo>
                    <a:pt x="48" y="264"/>
                  </a:lnTo>
                  <a:lnTo>
                    <a:pt x="54" y="270"/>
                  </a:lnTo>
                  <a:lnTo>
                    <a:pt x="54" y="294"/>
                  </a:lnTo>
                  <a:lnTo>
                    <a:pt x="72" y="330"/>
                  </a:lnTo>
                  <a:lnTo>
                    <a:pt x="84" y="336"/>
                  </a:lnTo>
                  <a:lnTo>
                    <a:pt x="102" y="354"/>
                  </a:lnTo>
                  <a:lnTo>
                    <a:pt x="132" y="354"/>
                  </a:lnTo>
                  <a:lnTo>
                    <a:pt x="138" y="360"/>
                  </a:lnTo>
                  <a:lnTo>
                    <a:pt x="138" y="390"/>
                  </a:lnTo>
                  <a:lnTo>
                    <a:pt x="168" y="390"/>
                  </a:lnTo>
                  <a:lnTo>
                    <a:pt x="174" y="414"/>
                  </a:lnTo>
                  <a:lnTo>
                    <a:pt x="168" y="420"/>
                  </a:lnTo>
                  <a:lnTo>
                    <a:pt x="168" y="450"/>
                  </a:lnTo>
                  <a:lnTo>
                    <a:pt x="186" y="450"/>
                  </a:lnTo>
                  <a:lnTo>
                    <a:pt x="186" y="480"/>
                  </a:lnTo>
                  <a:lnTo>
                    <a:pt x="198" y="480"/>
                  </a:lnTo>
                  <a:lnTo>
                    <a:pt x="216" y="486"/>
                  </a:lnTo>
                  <a:lnTo>
                    <a:pt x="228" y="486"/>
                  </a:lnTo>
                  <a:lnTo>
                    <a:pt x="246" y="492"/>
                  </a:lnTo>
                  <a:lnTo>
                    <a:pt x="264" y="510"/>
                  </a:lnTo>
                  <a:lnTo>
                    <a:pt x="270" y="522"/>
                  </a:lnTo>
                  <a:lnTo>
                    <a:pt x="270" y="528"/>
                  </a:lnTo>
                  <a:lnTo>
                    <a:pt x="252" y="528"/>
                  </a:lnTo>
                  <a:lnTo>
                    <a:pt x="312" y="528"/>
                  </a:lnTo>
                  <a:lnTo>
                    <a:pt x="324" y="534"/>
                  </a:lnTo>
                  <a:lnTo>
                    <a:pt x="330" y="534"/>
                  </a:lnTo>
                  <a:lnTo>
                    <a:pt x="342" y="540"/>
                  </a:lnTo>
                  <a:lnTo>
                    <a:pt x="402" y="540"/>
                  </a:lnTo>
                  <a:lnTo>
                    <a:pt x="420" y="552"/>
                  </a:lnTo>
                  <a:lnTo>
                    <a:pt x="486" y="468"/>
                  </a:lnTo>
                  <a:lnTo>
                    <a:pt x="504" y="462"/>
                  </a:lnTo>
                  <a:lnTo>
                    <a:pt x="492" y="444"/>
                  </a:lnTo>
                  <a:lnTo>
                    <a:pt x="504" y="432"/>
                  </a:lnTo>
                  <a:lnTo>
                    <a:pt x="504" y="402"/>
                  </a:lnTo>
                  <a:lnTo>
                    <a:pt x="516" y="396"/>
                  </a:lnTo>
                  <a:lnTo>
                    <a:pt x="528" y="384"/>
                  </a:lnTo>
                  <a:lnTo>
                    <a:pt x="528" y="372"/>
                  </a:lnTo>
                  <a:lnTo>
                    <a:pt x="540" y="360"/>
                  </a:lnTo>
                  <a:lnTo>
                    <a:pt x="546" y="348"/>
                  </a:lnTo>
                  <a:lnTo>
                    <a:pt x="546" y="342"/>
                  </a:lnTo>
                  <a:lnTo>
                    <a:pt x="522" y="318"/>
                  </a:lnTo>
                  <a:lnTo>
                    <a:pt x="522" y="306"/>
                  </a:lnTo>
                  <a:lnTo>
                    <a:pt x="540" y="288"/>
                  </a:lnTo>
                  <a:lnTo>
                    <a:pt x="522" y="264"/>
                  </a:lnTo>
                  <a:lnTo>
                    <a:pt x="540" y="252"/>
                  </a:lnTo>
                  <a:lnTo>
                    <a:pt x="540" y="240"/>
                  </a:lnTo>
                  <a:lnTo>
                    <a:pt x="546" y="240"/>
                  </a:lnTo>
                  <a:lnTo>
                    <a:pt x="546" y="234"/>
                  </a:lnTo>
                  <a:lnTo>
                    <a:pt x="552" y="228"/>
                  </a:lnTo>
                  <a:lnTo>
                    <a:pt x="552" y="216"/>
                  </a:lnTo>
                  <a:lnTo>
                    <a:pt x="540" y="192"/>
                  </a:lnTo>
                  <a:lnTo>
                    <a:pt x="540" y="180"/>
                  </a:lnTo>
                  <a:lnTo>
                    <a:pt x="546" y="174"/>
                  </a:lnTo>
                  <a:lnTo>
                    <a:pt x="546" y="168"/>
                  </a:lnTo>
                  <a:lnTo>
                    <a:pt x="552" y="162"/>
                  </a:lnTo>
                  <a:lnTo>
                    <a:pt x="540" y="150"/>
                  </a:lnTo>
                  <a:lnTo>
                    <a:pt x="552" y="138"/>
                  </a:lnTo>
                  <a:lnTo>
                    <a:pt x="540" y="120"/>
                  </a:lnTo>
                  <a:lnTo>
                    <a:pt x="546" y="114"/>
                  </a:lnTo>
                  <a:lnTo>
                    <a:pt x="552" y="102"/>
                  </a:lnTo>
                  <a:lnTo>
                    <a:pt x="552" y="96"/>
                  </a:lnTo>
                  <a:lnTo>
                    <a:pt x="540" y="84"/>
                  </a:lnTo>
                  <a:lnTo>
                    <a:pt x="528" y="84"/>
                  </a:lnTo>
                  <a:lnTo>
                    <a:pt x="510" y="66"/>
                  </a:lnTo>
                  <a:lnTo>
                    <a:pt x="498" y="66"/>
                  </a:lnTo>
                  <a:lnTo>
                    <a:pt x="486" y="72"/>
                  </a:lnTo>
                  <a:lnTo>
                    <a:pt x="480" y="72"/>
                  </a:lnTo>
                  <a:lnTo>
                    <a:pt x="462" y="48"/>
                  </a:lnTo>
                  <a:lnTo>
                    <a:pt x="444" y="48"/>
                  </a:lnTo>
                  <a:lnTo>
                    <a:pt x="432" y="30"/>
                  </a:lnTo>
                  <a:lnTo>
                    <a:pt x="372" y="30"/>
                  </a:lnTo>
                  <a:lnTo>
                    <a:pt x="366" y="0"/>
                  </a:lnTo>
                  <a:lnTo>
                    <a:pt x="330" y="0"/>
                  </a:lnTo>
                  <a:lnTo>
                    <a:pt x="294" y="12"/>
                  </a:lnTo>
                  <a:lnTo>
                    <a:pt x="282" y="24"/>
                  </a:lnTo>
                  <a:lnTo>
                    <a:pt x="258" y="36"/>
                  </a:lnTo>
                  <a:lnTo>
                    <a:pt x="258" y="72"/>
                  </a:lnTo>
                  <a:lnTo>
                    <a:pt x="252" y="78"/>
                  </a:lnTo>
                  <a:lnTo>
                    <a:pt x="240" y="78"/>
                  </a:lnTo>
                  <a:lnTo>
                    <a:pt x="228" y="84"/>
                  </a:lnTo>
                  <a:lnTo>
                    <a:pt x="210" y="90"/>
                  </a:lnTo>
                  <a:lnTo>
                    <a:pt x="198" y="96"/>
                  </a:lnTo>
                  <a:lnTo>
                    <a:pt x="192" y="102"/>
                  </a:lnTo>
                  <a:lnTo>
                    <a:pt x="180" y="126"/>
                  </a:lnTo>
                  <a:lnTo>
                    <a:pt x="174" y="132"/>
                  </a:lnTo>
                  <a:lnTo>
                    <a:pt x="174" y="138"/>
                  </a:lnTo>
                  <a:lnTo>
                    <a:pt x="168" y="144"/>
                  </a:lnTo>
                  <a:lnTo>
                    <a:pt x="162" y="156"/>
                  </a:lnTo>
                  <a:lnTo>
                    <a:pt x="132" y="186"/>
                  </a:lnTo>
                  <a:lnTo>
                    <a:pt x="108" y="198"/>
                  </a:lnTo>
                  <a:lnTo>
                    <a:pt x="90" y="198"/>
                  </a:lnTo>
                  <a:lnTo>
                    <a:pt x="90" y="192"/>
                  </a:lnTo>
                  <a:lnTo>
                    <a:pt x="78" y="180"/>
                  </a:lnTo>
                  <a:lnTo>
                    <a:pt x="66" y="180"/>
                  </a:lnTo>
                  <a:lnTo>
                    <a:pt x="66" y="192"/>
                  </a:lnTo>
                  <a:lnTo>
                    <a:pt x="54" y="192"/>
                  </a:lnTo>
                  <a:lnTo>
                    <a:pt x="42" y="180"/>
                  </a:lnTo>
                  <a:lnTo>
                    <a:pt x="42" y="174"/>
                  </a:lnTo>
                  <a:lnTo>
                    <a:pt x="0" y="174"/>
                  </a:lnTo>
                  <a:lnTo>
                    <a:pt x="6" y="192"/>
                  </a:lnTo>
                  <a:lnTo>
                    <a:pt x="18" y="20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Zentral Afrikanische Republik"/>
            <p:cNvSpPr>
              <a:spLocks/>
            </p:cNvSpPr>
            <p:nvPr/>
          </p:nvSpPr>
          <p:spPr bwMode="gray">
            <a:xfrm>
              <a:off x="4616450" y="4019699"/>
              <a:ext cx="368300" cy="280988"/>
            </a:xfrm>
            <a:custGeom>
              <a:avLst/>
              <a:gdLst>
                <a:gd name="T0" fmla="*/ 2147483647 w 912"/>
                <a:gd name="T1" fmla="*/ 2147483647 h 702"/>
                <a:gd name="T2" fmla="*/ 2147483647 w 912"/>
                <a:gd name="T3" fmla="*/ 2147483647 h 702"/>
                <a:gd name="T4" fmla="*/ 2147483647 w 912"/>
                <a:gd name="T5" fmla="*/ 2147483647 h 702"/>
                <a:gd name="T6" fmla="*/ 2147483647 w 912"/>
                <a:gd name="T7" fmla="*/ 2147483647 h 702"/>
                <a:gd name="T8" fmla="*/ 2147483647 w 912"/>
                <a:gd name="T9" fmla="*/ 2147483647 h 702"/>
                <a:gd name="T10" fmla="*/ 2147483647 w 912"/>
                <a:gd name="T11" fmla="*/ 2147483647 h 702"/>
                <a:gd name="T12" fmla="*/ 2147483647 w 912"/>
                <a:gd name="T13" fmla="*/ 2147483647 h 702"/>
                <a:gd name="T14" fmla="*/ 2147483647 w 912"/>
                <a:gd name="T15" fmla="*/ 2147483647 h 702"/>
                <a:gd name="T16" fmla="*/ 2147483647 w 912"/>
                <a:gd name="T17" fmla="*/ 2147483647 h 702"/>
                <a:gd name="T18" fmla="*/ 2147483647 w 912"/>
                <a:gd name="T19" fmla="*/ 2147483647 h 702"/>
                <a:gd name="T20" fmla="*/ 2147483647 w 912"/>
                <a:gd name="T21" fmla="*/ 2147483647 h 702"/>
                <a:gd name="T22" fmla="*/ 2147483647 w 912"/>
                <a:gd name="T23" fmla="*/ 2147483647 h 702"/>
                <a:gd name="T24" fmla="*/ 2147483647 w 912"/>
                <a:gd name="T25" fmla="*/ 2147483647 h 702"/>
                <a:gd name="T26" fmla="*/ 2147483647 w 912"/>
                <a:gd name="T27" fmla="*/ 2147483647 h 702"/>
                <a:gd name="T28" fmla="*/ 2147483647 w 912"/>
                <a:gd name="T29" fmla="*/ 2147483647 h 702"/>
                <a:gd name="T30" fmla="*/ 2147483647 w 912"/>
                <a:gd name="T31" fmla="*/ 0 h 702"/>
                <a:gd name="T32" fmla="*/ 2147483647 w 912"/>
                <a:gd name="T33" fmla="*/ 2147483647 h 702"/>
                <a:gd name="T34" fmla="*/ 2147483647 w 912"/>
                <a:gd name="T35" fmla="*/ 2147483647 h 702"/>
                <a:gd name="T36" fmla="*/ 2147483647 w 912"/>
                <a:gd name="T37" fmla="*/ 2147483647 h 702"/>
                <a:gd name="T38" fmla="*/ 2147483647 w 912"/>
                <a:gd name="T39" fmla="*/ 2147483647 h 702"/>
                <a:gd name="T40" fmla="*/ 2147483647 w 912"/>
                <a:gd name="T41" fmla="*/ 2147483647 h 702"/>
                <a:gd name="T42" fmla="*/ 2147483647 w 912"/>
                <a:gd name="T43" fmla="*/ 2147483647 h 702"/>
                <a:gd name="T44" fmla="*/ 2147483647 w 912"/>
                <a:gd name="T45" fmla="*/ 2147483647 h 702"/>
                <a:gd name="T46" fmla="*/ 2147483647 w 912"/>
                <a:gd name="T47" fmla="*/ 2147483647 h 702"/>
                <a:gd name="T48" fmla="*/ 2147483647 w 912"/>
                <a:gd name="T49" fmla="*/ 2147483647 h 702"/>
                <a:gd name="T50" fmla="*/ 2147483647 w 912"/>
                <a:gd name="T51" fmla="*/ 2147483647 h 702"/>
                <a:gd name="T52" fmla="*/ 2147483647 w 912"/>
                <a:gd name="T53" fmla="*/ 2147483647 h 702"/>
                <a:gd name="T54" fmla="*/ 2147483647 w 912"/>
                <a:gd name="T55" fmla="*/ 2147483647 h 702"/>
                <a:gd name="T56" fmla="*/ 2147483647 w 912"/>
                <a:gd name="T57" fmla="*/ 2147483647 h 702"/>
                <a:gd name="T58" fmla="*/ 2147483647 w 912"/>
                <a:gd name="T59" fmla="*/ 2147483647 h 702"/>
                <a:gd name="T60" fmla="*/ 0 w 912"/>
                <a:gd name="T61" fmla="*/ 2147483647 h 702"/>
                <a:gd name="T62" fmla="*/ 2147483647 w 912"/>
                <a:gd name="T63" fmla="*/ 2147483647 h 702"/>
                <a:gd name="T64" fmla="*/ 2147483647 w 912"/>
                <a:gd name="T65" fmla="*/ 2147483647 h 702"/>
                <a:gd name="T66" fmla="*/ 2147483647 w 912"/>
                <a:gd name="T67" fmla="*/ 2147483647 h 702"/>
                <a:gd name="T68" fmla="*/ 2147483647 w 912"/>
                <a:gd name="T69" fmla="*/ 2147483647 h 702"/>
                <a:gd name="T70" fmla="*/ 2147483647 w 912"/>
                <a:gd name="T71" fmla="*/ 2147483647 h 702"/>
                <a:gd name="T72" fmla="*/ 2147483647 w 912"/>
                <a:gd name="T73" fmla="*/ 2147483647 h 702"/>
                <a:gd name="T74" fmla="*/ 2147483647 w 912"/>
                <a:gd name="T75" fmla="*/ 2147483647 h 702"/>
                <a:gd name="T76" fmla="*/ 2147483647 w 912"/>
                <a:gd name="T77" fmla="*/ 2147483647 h 702"/>
                <a:gd name="T78" fmla="*/ 2147483647 w 912"/>
                <a:gd name="T79" fmla="*/ 2147483647 h 702"/>
                <a:gd name="T80" fmla="*/ 2147483647 w 912"/>
                <a:gd name="T81" fmla="*/ 2147483647 h 702"/>
                <a:gd name="T82" fmla="*/ 2147483647 w 912"/>
                <a:gd name="T83" fmla="*/ 2147483647 h 702"/>
                <a:gd name="T84" fmla="*/ 2147483647 w 912"/>
                <a:gd name="T85" fmla="*/ 2147483647 h 702"/>
                <a:gd name="T86" fmla="*/ 2147483647 w 912"/>
                <a:gd name="T87" fmla="*/ 2147483647 h 702"/>
                <a:gd name="T88" fmla="*/ 2147483647 w 912"/>
                <a:gd name="T89" fmla="*/ 2147483647 h 702"/>
                <a:gd name="T90" fmla="*/ 2147483647 w 912"/>
                <a:gd name="T91" fmla="*/ 2147483647 h 702"/>
                <a:gd name="T92" fmla="*/ 2147483647 w 912"/>
                <a:gd name="T93" fmla="*/ 2147483647 h 702"/>
                <a:gd name="T94" fmla="*/ 2147483647 w 912"/>
                <a:gd name="T95" fmla="*/ 2147483647 h 702"/>
                <a:gd name="T96" fmla="*/ 2147483647 w 912"/>
                <a:gd name="T97" fmla="*/ 2147483647 h 702"/>
                <a:gd name="T98" fmla="*/ 2147483647 w 912"/>
                <a:gd name="T99" fmla="*/ 2147483647 h 702"/>
                <a:gd name="T100" fmla="*/ 2147483647 w 912"/>
                <a:gd name="T101" fmla="*/ 2147483647 h 702"/>
                <a:gd name="T102" fmla="*/ 2147483647 w 912"/>
                <a:gd name="T103" fmla="*/ 2147483647 h 702"/>
                <a:gd name="T104" fmla="*/ 2147483647 w 912"/>
                <a:gd name="T105" fmla="*/ 2147483647 h 702"/>
                <a:gd name="T106" fmla="*/ 2147483647 w 912"/>
                <a:gd name="T107" fmla="*/ 2147483647 h 702"/>
                <a:gd name="T108" fmla="*/ 2147483647 w 912"/>
                <a:gd name="T109" fmla="*/ 2147483647 h 702"/>
                <a:gd name="T110" fmla="*/ 2147483647 w 912"/>
                <a:gd name="T111" fmla="*/ 2147483647 h 702"/>
                <a:gd name="T112" fmla="*/ 2147483647 w 912"/>
                <a:gd name="T113" fmla="*/ 2147483647 h 702"/>
                <a:gd name="T114" fmla="*/ 2147483647 w 912"/>
                <a:gd name="T115" fmla="*/ 2147483647 h 702"/>
                <a:gd name="T116" fmla="*/ 2147483647 w 912"/>
                <a:gd name="T117" fmla="*/ 2147483647 h 702"/>
                <a:gd name="T118" fmla="*/ 2147483647 w 912"/>
                <a:gd name="T119" fmla="*/ 2147483647 h 702"/>
                <a:gd name="T120" fmla="*/ 2147483647 w 912"/>
                <a:gd name="T121" fmla="*/ 2147483647 h 70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12"/>
                <a:gd name="T184" fmla="*/ 0 h 702"/>
                <a:gd name="T185" fmla="*/ 912 w 912"/>
                <a:gd name="T186" fmla="*/ 702 h 70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12" h="702">
                  <a:moveTo>
                    <a:pt x="906" y="420"/>
                  </a:moveTo>
                  <a:lnTo>
                    <a:pt x="900" y="414"/>
                  </a:lnTo>
                  <a:lnTo>
                    <a:pt x="888" y="408"/>
                  </a:lnTo>
                  <a:lnTo>
                    <a:pt x="882" y="402"/>
                  </a:lnTo>
                  <a:lnTo>
                    <a:pt x="858" y="396"/>
                  </a:lnTo>
                  <a:lnTo>
                    <a:pt x="858" y="378"/>
                  </a:lnTo>
                  <a:lnTo>
                    <a:pt x="846" y="366"/>
                  </a:lnTo>
                  <a:lnTo>
                    <a:pt x="846" y="360"/>
                  </a:lnTo>
                  <a:lnTo>
                    <a:pt x="858" y="360"/>
                  </a:lnTo>
                  <a:lnTo>
                    <a:pt x="858" y="348"/>
                  </a:lnTo>
                  <a:lnTo>
                    <a:pt x="852" y="342"/>
                  </a:lnTo>
                  <a:lnTo>
                    <a:pt x="834" y="342"/>
                  </a:lnTo>
                  <a:lnTo>
                    <a:pt x="834" y="336"/>
                  </a:lnTo>
                  <a:lnTo>
                    <a:pt x="828" y="330"/>
                  </a:lnTo>
                  <a:lnTo>
                    <a:pt x="822" y="318"/>
                  </a:lnTo>
                  <a:lnTo>
                    <a:pt x="810" y="306"/>
                  </a:lnTo>
                  <a:lnTo>
                    <a:pt x="798" y="300"/>
                  </a:lnTo>
                  <a:lnTo>
                    <a:pt x="792" y="300"/>
                  </a:lnTo>
                  <a:lnTo>
                    <a:pt x="780" y="294"/>
                  </a:lnTo>
                  <a:lnTo>
                    <a:pt x="768" y="282"/>
                  </a:lnTo>
                  <a:lnTo>
                    <a:pt x="768" y="276"/>
                  </a:lnTo>
                  <a:lnTo>
                    <a:pt x="774" y="276"/>
                  </a:lnTo>
                  <a:lnTo>
                    <a:pt x="774" y="270"/>
                  </a:lnTo>
                  <a:lnTo>
                    <a:pt x="780" y="270"/>
                  </a:lnTo>
                  <a:lnTo>
                    <a:pt x="780" y="264"/>
                  </a:lnTo>
                  <a:lnTo>
                    <a:pt x="768" y="252"/>
                  </a:lnTo>
                  <a:lnTo>
                    <a:pt x="756" y="246"/>
                  </a:lnTo>
                  <a:lnTo>
                    <a:pt x="750" y="246"/>
                  </a:lnTo>
                  <a:lnTo>
                    <a:pt x="750" y="228"/>
                  </a:lnTo>
                  <a:lnTo>
                    <a:pt x="720" y="228"/>
                  </a:lnTo>
                  <a:lnTo>
                    <a:pt x="696" y="216"/>
                  </a:lnTo>
                  <a:lnTo>
                    <a:pt x="696" y="186"/>
                  </a:lnTo>
                  <a:lnTo>
                    <a:pt x="648" y="180"/>
                  </a:lnTo>
                  <a:lnTo>
                    <a:pt x="654" y="162"/>
                  </a:lnTo>
                  <a:lnTo>
                    <a:pt x="648" y="162"/>
                  </a:lnTo>
                  <a:lnTo>
                    <a:pt x="642" y="156"/>
                  </a:lnTo>
                  <a:lnTo>
                    <a:pt x="642" y="150"/>
                  </a:lnTo>
                  <a:lnTo>
                    <a:pt x="648" y="144"/>
                  </a:lnTo>
                  <a:lnTo>
                    <a:pt x="654" y="132"/>
                  </a:lnTo>
                  <a:lnTo>
                    <a:pt x="660" y="126"/>
                  </a:lnTo>
                  <a:lnTo>
                    <a:pt x="660" y="96"/>
                  </a:lnTo>
                  <a:lnTo>
                    <a:pt x="654" y="84"/>
                  </a:lnTo>
                  <a:lnTo>
                    <a:pt x="648" y="66"/>
                  </a:lnTo>
                  <a:lnTo>
                    <a:pt x="636" y="54"/>
                  </a:lnTo>
                  <a:lnTo>
                    <a:pt x="630" y="42"/>
                  </a:lnTo>
                  <a:lnTo>
                    <a:pt x="600" y="12"/>
                  </a:lnTo>
                  <a:lnTo>
                    <a:pt x="600" y="0"/>
                  </a:lnTo>
                  <a:lnTo>
                    <a:pt x="576" y="0"/>
                  </a:lnTo>
                  <a:lnTo>
                    <a:pt x="522" y="30"/>
                  </a:lnTo>
                  <a:lnTo>
                    <a:pt x="516" y="60"/>
                  </a:lnTo>
                  <a:lnTo>
                    <a:pt x="480" y="84"/>
                  </a:lnTo>
                  <a:lnTo>
                    <a:pt x="480" y="102"/>
                  </a:lnTo>
                  <a:lnTo>
                    <a:pt x="456" y="126"/>
                  </a:lnTo>
                  <a:lnTo>
                    <a:pt x="438" y="138"/>
                  </a:lnTo>
                  <a:lnTo>
                    <a:pt x="390" y="156"/>
                  </a:lnTo>
                  <a:lnTo>
                    <a:pt x="348" y="162"/>
                  </a:lnTo>
                  <a:lnTo>
                    <a:pt x="330" y="162"/>
                  </a:lnTo>
                  <a:lnTo>
                    <a:pt x="312" y="174"/>
                  </a:lnTo>
                  <a:lnTo>
                    <a:pt x="318" y="174"/>
                  </a:lnTo>
                  <a:lnTo>
                    <a:pt x="330" y="186"/>
                  </a:lnTo>
                  <a:lnTo>
                    <a:pt x="330" y="198"/>
                  </a:lnTo>
                  <a:lnTo>
                    <a:pt x="324" y="204"/>
                  </a:lnTo>
                  <a:lnTo>
                    <a:pt x="318" y="216"/>
                  </a:lnTo>
                  <a:lnTo>
                    <a:pt x="312" y="222"/>
                  </a:lnTo>
                  <a:lnTo>
                    <a:pt x="306" y="234"/>
                  </a:lnTo>
                  <a:lnTo>
                    <a:pt x="300" y="240"/>
                  </a:lnTo>
                  <a:lnTo>
                    <a:pt x="210" y="240"/>
                  </a:lnTo>
                  <a:lnTo>
                    <a:pt x="204" y="246"/>
                  </a:lnTo>
                  <a:lnTo>
                    <a:pt x="198" y="258"/>
                  </a:lnTo>
                  <a:lnTo>
                    <a:pt x="186" y="270"/>
                  </a:lnTo>
                  <a:lnTo>
                    <a:pt x="174" y="276"/>
                  </a:lnTo>
                  <a:lnTo>
                    <a:pt x="168" y="276"/>
                  </a:lnTo>
                  <a:lnTo>
                    <a:pt x="162" y="270"/>
                  </a:lnTo>
                  <a:lnTo>
                    <a:pt x="162" y="246"/>
                  </a:lnTo>
                  <a:lnTo>
                    <a:pt x="156" y="252"/>
                  </a:lnTo>
                  <a:lnTo>
                    <a:pt x="144" y="258"/>
                  </a:lnTo>
                  <a:lnTo>
                    <a:pt x="126" y="276"/>
                  </a:lnTo>
                  <a:lnTo>
                    <a:pt x="114" y="282"/>
                  </a:lnTo>
                  <a:lnTo>
                    <a:pt x="96" y="282"/>
                  </a:lnTo>
                  <a:lnTo>
                    <a:pt x="90" y="276"/>
                  </a:lnTo>
                  <a:lnTo>
                    <a:pt x="78" y="276"/>
                  </a:lnTo>
                  <a:lnTo>
                    <a:pt x="66" y="288"/>
                  </a:lnTo>
                  <a:lnTo>
                    <a:pt x="60" y="300"/>
                  </a:lnTo>
                  <a:lnTo>
                    <a:pt x="54" y="306"/>
                  </a:lnTo>
                  <a:lnTo>
                    <a:pt x="54" y="324"/>
                  </a:lnTo>
                  <a:lnTo>
                    <a:pt x="48" y="336"/>
                  </a:lnTo>
                  <a:lnTo>
                    <a:pt x="42" y="336"/>
                  </a:lnTo>
                  <a:lnTo>
                    <a:pt x="36" y="372"/>
                  </a:lnTo>
                  <a:lnTo>
                    <a:pt x="30" y="372"/>
                  </a:lnTo>
                  <a:lnTo>
                    <a:pt x="24" y="378"/>
                  </a:lnTo>
                  <a:lnTo>
                    <a:pt x="12" y="384"/>
                  </a:lnTo>
                  <a:lnTo>
                    <a:pt x="0" y="396"/>
                  </a:lnTo>
                  <a:lnTo>
                    <a:pt x="0" y="402"/>
                  </a:lnTo>
                  <a:lnTo>
                    <a:pt x="12" y="408"/>
                  </a:lnTo>
                  <a:lnTo>
                    <a:pt x="18" y="408"/>
                  </a:lnTo>
                  <a:lnTo>
                    <a:pt x="18" y="444"/>
                  </a:lnTo>
                  <a:lnTo>
                    <a:pt x="6" y="456"/>
                  </a:lnTo>
                  <a:lnTo>
                    <a:pt x="24" y="468"/>
                  </a:lnTo>
                  <a:lnTo>
                    <a:pt x="24" y="516"/>
                  </a:lnTo>
                  <a:lnTo>
                    <a:pt x="30" y="516"/>
                  </a:lnTo>
                  <a:lnTo>
                    <a:pt x="48" y="534"/>
                  </a:lnTo>
                  <a:lnTo>
                    <a:pt x="54" y="534"/>
                  </a:lnTo>
                  <a:lnTo>
                    <a:pt x="54" y="576"/>
                  </a:lnTo>
                  <a:lnTo>
                    <a:pt x="60" y="582"/>
                  </a:lnTo>
                  <a:lnTo>
                    <a:pt x="72" y="606"/>
                  </a:lnTo>
                  <a:lnTo>
                    <a:pt x="84" y="618"/>
                  </a:lnTo>
                  <a:lnTo>
                    <a:pt x="96" y="624"/>
                  </a:lnTo>
                  <a:lnTo>
                    <a:pt x="102" y="636"/>
                  </a:lnTo>
                  <a:lnTo>
                    <a:pt x="114" y="642"/>
                  </a:lnTo>
                  <a:lnTo>
                    <a:pt x="120" y="660"/>
                  </a:lnTo>
                  <a:lnTo>
                    <a:pt x="120" y="690"/>
                  </a:lnTo>
                  <a:lnTo>
                    <a:pt x="132" y="702"/>
                  </a:lnTo>
                  <a:lnTo>
                    <a:pt x="138" y="696"/>
                  </a:lnTo>
                  <a:lnTo>
                    <a:pt x="144" y="684"/>
                  </a:lnTo>
                  <a:lnTo>
                    <a:pt x="150" y="678"/>
                  </a:lnTo>
                  <a:lnTo>
                    <a:pt x="156" y="666"/>
                  </a:lnTo>
                  <a:lnTo>
                    <a:pt x="156" y="642"/>
                  </a:lnTo>
                  <a:lnTo>
                    <a:pt x="144" y="630"/>
                  </a:lnTo>
                  <a:lnTo>
                    <a:pt x="162" y="600"/>
                  </a:lnTo>
                  <a:lnTo>
                    <a:pt x="192" y="600"/>
                  </a:lnTo>
                  <a:lnTo>
                    <a:pt x="210" y="582"/>
                  </a:lnTo>
                  <a:lnTo>
                    <a:pt x="228" y="582"/>
                  </a:lnTo>
                  <a:lnTo>
                    <a:pt x="264" y="600"/>
                  </a:lnTo>
                  <a:lnTo>
                    <a:pt x="276" y="600"/>
                  </a:lnTo>
                  <a:lnTo>
                    <a:pt x="288" y="588"/>
                  </a:lnTo>
                  <a:lnTo>
                    <a:pt x="300" y="570"/>
                  </a:lnTo>
                  <a:lnTo>
                    <a:pt x="300" y="552"/>
                  </a:lnTo>
                  <a:lnTo>
                    <a:pt x="294" y="552"/>
                  </a:lnTo>
                  <a:lnTo>
                    <a:pt x="294" y="540"/>
                  </a:lnTo>
                  <a:lnTo>
                    <a:pt x="306" y="528"/>
                  </a:lnTo>
                  <a:lnTo>
                    <a:pt x="312" y="528"/>
                  </a:lnTo>
                  <a:lnTo>
                    <a:pt x="324" y="516"/>
                  </a:lnTo>
                  <a:lnTo>
                    <a:pt x="330" y="504"/>
                  </a:lnTo>
                  <a:lnTo>
                    <a:pt x="330" y="498"/>
                  </a:lnTo>
                  <a:lnTo>
                    <a:pt x="336" y="486"/>
                  </a:lnTo>
                  <a:lnTo>
                    <a:pt x="336" y="480"/>
                  </a:lnTo>
                  <a:lnTo>
                    <a:pt x="342" y="474"/>
                  </a:lnTo>
                  <a:lnTo>
                    <a:pt x="354" y="468"/>
                  </a:lnTo>
                  <a:lnTo>
                    <a:pt x="366" y="468"/>
                  </a:lnTo>
                  <a:lnTo>
                    <a:pt x="384" y="474"/>
                  </a:lnTo>
                  <a:lnTo>
                    <a:pt x="396" y="474"/>
                  </a:lnTo>
                  <a:lnTo>
                    <a:pt x="408" y="480"/>
                  </a:lnTo>
                  <a:lnTo>
                    <a:pt x="408" y="492"/>
                  </a:lnTo>
                  <a:lnTo>
                    <a:pt x="426" y="492"/>
                  </a:lnTo>
                  <a:lnTo>
                    <a:pt x="432" y="498"/>
                  </a:lnTo>
                  <a:lnTo>
                    <a:pt x="432" y="528"/>
                  </a:lnTo>
                  <a:lnTo>
                    <a:pt x="474" y="528"/>
                  </a:lnTo>
                  <a:lnTo>
                    <a:pt x="480" y="534"/>
                  </a:lnTo>
                  <a:lnTo>
                    <a:pt x="492" y="540"/>
                  </a:lnTo>
                  <a:lnTo>
                    <a:pt x="540" y="540"/>
                  </a:lnTo>
                  <a:lnTo>
                    <a:pt x="552" y="546"/>
                  </a:lnTo>
                  <a:lnTo>
                    <a:pt x="558" y="552"/>
                  </a:lnTo>
                  <a:lnTo>
                    <a:pt x="570" y="558"/>
                  </a:lnTo>
                  <a:lnTo>
                    <a:pt x="576" y="552"/>
                  </a:lnTo>
                  <a:lnTo>
                    <a:pt x="582" y="540"/>
                  </a:lnTo>
                  <a:lnTo>
                    <a:pt x="588" y="534"/>
                  </a:lnTo>
                  <a:lnTo>
                    <a:pt x="588" y="522"/>
                  </a:lnTo>
                  <a:lnTo>
                    <a:pt x="606" y="504"/>
                  </a:lnTo>
                  <a:lnTo>
                    <a:pt x="612" y="492"/>
                  </a:lnTo>
                  <a:lnTo>
                    <a:pt x="636" y="516"/>
                  </a:lnTo>
                  <a:lnTo>
                    <a:pt x="642" y="516"/>
                  </a:lnTo>
                  <a:lnTo>
                    <a:pt x="648" y="510"/>
                  </a:lnTo>
                  <a:lnTo>
                    <a:pt x="660" y="504"/>
                  </a:lnTo>
                  <a:lnTo>
                    <a:pt x="672" y="492"/>
                  </a:lnTo>
                  <a:lnTo>
                    <a:pt x="690" y="492"/>
                  </a:lnTo>
                  <a:lnTo>
                    <a:pt x="714" y="474"/>
                  </a:lnTo>
                  <a:lnTo>
                    <a:pt x="726" y="486"/>
                  </a:lnTo>
                  <a:lnTo>
                    <a:pt x="750" y="486"/>
                  </a:lnTo>
                  <a:lnTo>
                    <a:pt x="756" y="480"/>
                  </a:lnTo>
                  <a:lnTo>
                    <a:pt x="768" y="480"/>
                  </a:lnTo>
                  <a:lnTo>
                    <a:pt x="768" y="468"/>
                  </a:lnTo>
                  <a:lnTo>
                    <a:pt x="786" y="450"/>
                  </a:lnTo>
                  <a:lnTo>
                    <a:pt x="792" y="450"/>
                  </a:lnTo>
                  <a:lnTo>
                    <a:pt x="792" y="456"/>
                  </a:lnTo>
                  <a:lnTo>
                    <a:pt x="804" y="468"/>
                  </a:lnTo>
                  <a:lnTo>
                    <a:pt x="840" y="462"/>
                  </a:lnTo>
                  <a:lnTo>
                    <a:pt x="840" y="468"/>
                  </a:lnTo>
                  <a:lnTo>
                    <a:pt x="852" y="480"/>
                  </a:lnTo>
                  <a:lnTo>
                    <a:pt x="876" y="480"/>
                  </a:lnTo>
                  <a:lnTo>
                    <a:pt x="894" y="474"/>
                  </a:lnTo>
                  <a:lnTo>
                    <a:pt x="912" y="456"/>
                  </a:lnTo>
                  <a:lnTo>
                    <a:pt x="912" y="432"/>
                  </a:lnTo>
                  <a:lnTo>
                    <a:pt x="906" y="42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Zambia"/>
            <p:cNvSpPr>
              <a:spLocks/>
            </p:cNvSpPr>
            <p:nvPr/>
          </p:nvSpPr>
          <p:spPr bwMode="gray">
            <a:xfrm>
              <a:off x="4832350" y="4638824"/>
              <a:ext cx="334963" cy="322263"/>
            </a:xfrm>
            <a:custGeom>
              <a:avLst/>
              <a:gdLst>
                <a:gd name="T0" fmla="*/ 2147483647 w 834"/>
                <a:gd name="T1" fmla="*/ 2147483647 h 798"/>
                <a:gd name="T2" fmla="*/ 2147483647 w 834"/>
                <a:gd name="T3" fmla="*/ 2147483647 h 798"/>
                <a:gd name="T4" fmla="*/ 2147483647 w 834"/>
                <a:gd name="T5" fmla="*/ 2147483647 h 798"/>
                <a:gd name="T6" fmla="*/ 2147483647 w 834"/>
                <a:gd name="T7" fmla="*/ 2147483647 h 798"/>
                <a:gd name="T8" fmla="*/ 2147483647 w 834"/>
                <a:gd name="T9" fmla="*/ 2147483647 h 798"/>
                <a:gd name="T10" fmla="*/ 2147483647 w 834"/>
                <a:gd name="T11" fmla="*/ 2147483647 h 798"/>
                <a:gd name="T12" fmla="*/ 2147483647 w 834"/>
                <a:gd name="T13" fmla="*/ 2147483647 h 798"/>
                <a:gd name="T14" fmla="*/ 2147483647 w 834"/>
                <a:gd name="T15" fmla="*/ 2147483647 h 798"/>
                <a:gd name="T16" fmla="*/ 2147483647 w 834"/>
                <a:gd name="T17" fmla="*/ 2147483647 h 798"/>
                <a:gd name="T18" fmla="*/ 2147483647 w 834"/>
                <a:gd name="T19" fmla="*/ 2147483647 h 798"/>
                <a:gd name="T20" fmla="*/ 2147483647 w 834"/>
                <a:gd name="T21" fmla="*/ 2147483647 h 798"/>
                <a:gd name="T22" fmla="*/ 2147483647 w 834"/>
                <a:gd name="T23" fmla="*/ 2147483647 h 798"/>
                <a:gd name="T24" fmla="*/ 2147483647 w 834"/>
                <a:gd name="T25" fmla="*/ 2147483647 h 798"/>
                <a:gd name="T26" fmla="*/ 2147483647 w 834"/>
                <a:gd name="T27" fmla="*/ 2147483647 h 798"/>
                <a:gd name="T28" fmla="*/ 2147483647 w 834"/>
                <a:gd name="T29" fmla="*/ 2147483647 h 798"/>
                <a:gd name="T30" fmla="*/ 2147483647 w 834"/>
                <a:gd name="T31" fmla="*/ 2147483647 h 798"/>
                <a:gd name="T32" fmla="*/ 2147483647 w 834"/>
                <a:gd name="T33" fmla="*/ 2147483647 h 798"/>
                <a:gd name="T34" fmla="*/ 2147483647 w 834"/>
                <a:gd name="T35" fmla="*/ 2147483647 h 798"/>
                <a:gd name="T36" fmla="*/ 2147483647 w 834"/>
                <a:gd name="T37" fmla="*/ 2147483647 h 798"/>
                <a:gd name="T38" fmla="*/ 2147483647 w 834"/>
                <a:gd name="T39" fmla="*/ 2147483647 h 798"/>
                <a:gd name="T40" fmla="*/ 2147483647 w 834"/>
                <a:gd name="T41" fmla="*/ 2147483647 h 798"/>
                <a:gd name="T42" fmla="*/ 2147483647 w 834"/>
                <a:gd name="T43" fmla="*/ 2147483647 h 798"/>
                <a:gd name="T44" fmla="*/ 2147483647 w 834"/>
                <a:gd name="T45" fmla="*/ 2147483647 h 798"/>
                <a:gd name="T46" fmla="*/ 2147483647 w 834"/>
                <a:gd name="T47" fmla="*/ 2147483647 h 798"/>
                <a:gd name="T48" fmla="*/ 2147483647 w 834"/>
                <a:gd name="T49" fmla="*/ 2147483647 h 798"/>
                <a:gd name="T50" fmla="*/ 2147483647 w 834"/>
                <a:gd name="T51" fmla="*/ 2147483647 h 798"/>
                <a:gd name="T52" fmla="*/ 2147483647 w 834"/>
                <a:gd name="T53" fmla="*/ 2147483647 h 798"/>
                <a:gd name="T54" fmla="*/ 2147483647 w 834"/>
                <a:gd name="T55" fmla="*/ 2147483647 h 798"/>
                <a:gd name="T56" fmla="*/ 2147483647 w 834"/>
                <a:gd name="T57" fmla="*/ 2147483647 h 798"/>
                <a:gd name="T58" fmla="*/ 2147483647 w 834"/>
                <a:gd name="T59" fmla="*/ 2147483647 h 798"/>
                <a:gd name="T60" fmla="*/ 2147483647 w 834"/>
                <a:gd name="T61" fmla="*/ 2147483647 h 798"/>
                <a:gd name="T62" fmla="*/ 2147483647 w 834"/>
                <a:gd name="T63" fmla="*/ 2147483647 h 798"/>
                <a:gd name="T64" fmla="*/ 2147483647 w 834"/>
                <a:gd name="T65" fmla="*/ 2147483647 h 798"/>
                <a:gd name="T66" fmla="*/ 2147483647 w 834"/>
                <a:gd name="T67" fmla="*/ 2147483647 h 798"/>
                <a:gd name="T68" fmla="*/ 2147483647 w 834"/>
                <a:gd name="T69" fmla="*/ 2147483647 h 798"/>
                <a:gd name="T70" fmla="*/ 2147483647 w 834"/>
                <a:gd name="T71" fmla="*/ 2147483647 h 798"/>
                <a:gd name="T72" fmla="*/ 2147483647 w 834"/>
                <a:gd name="T73" fmla="*/ 2147483647 h 798"/>
                <a:gd name="T74" fmla="*/ 2147483647 w 834"/>
                <a:gd name="T75" fmla="*/ 2147483647 h 798"/>
                <a:gd name="T76" fmla="*/ 2147483647 w 834"/>
                <a:gd name="T77" fmla="*/ 2147483647 h 798"/>
                <a:gd name="T78" fmla="*/ 2147483647 w 834"/>
                <a:gd name="T79" fmla="*/ 2147483647 h 798"/>
                <a:gd name="T80" fmla="*/ 2147483647 w 834"/>
                <a:gd name="T81" fmla="*/ 2147483647 h 798"/>
                <a:gd name="T82" fmla="*/ 2147483647 w 834"/>
                <a:gd name="T83" fmla="*/ 2147483647 h 798"/>
                <a:gd name="T84" fmla="*/ 2147483647 w 834"/>
                <a:gd name="T85" fmla="*/ 2147483647 h 798"/>
                <a:gd name="T86" fmla="*/ 2147483647 w 834"/>
                <a:gd name="T87" fmla="*/ 2147483647 h 798"/>
                <a:gd name="T88" fmla="*/ 2147483647 w 834"/>
                <a:gd name="T89" fmla="*/ 2147483647 h 798"/>
                <a:gd name="T90" fmla="*/ 2147483647 w 834"/>
                <a:gd name="T91" fmla="*/ 2147483647 h 798"/>
                <a:gd name="T92" fmla="*/ 2147483647 w 834"/>
                <a:gd name="T93" fmla="*/ 2147483647 h 798"/>
                <a:gd name="T94" fmla="*/ 2147483647 w 834"/>
                <a:gd name="T95" fmla="*/ 2147483647 h 798"/>
                <a:gd name="T96" fmla="*/ 2147483647 w 834"/>
                <a:gd name="T97" fmla="*/ 2147483647 h 798"/>
                <a:gd name="T98" fmla="*/ 2147483647 w 834"/>
                <a:gd name="T99" fmla="*/ 2147483647 h 798"/>
                <a:gd name="T100" fmla="*/ 2147483647 w 834"/>
                <a:gd name="T101" fmla="*/ 2147483647 h 798"/>
                <a:gd name="T102" fmla="*/ 2147483647 w 834"/>
                <a:gd name="T103" fmla="*/ 2147483647 h 79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34"/>
                <a:gd name="T157" fmla="*/ 0 h 798"/>
                <a:gd name="T158" fmla="*/ 834 w 834"/>
                <a:gd name="T159" fmla="*/ 798 h 79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34" h="798">
                  <a:moveTo>
                    <a:pt x="822" y="186"/>
                  </a:moveTo>
                  <a:lnTo>
                    <a:pt x="822" y="162"/>
                  </a:lnTo>
                  <a:lnTo>
                    <a:pt x="816" y="168"/>
                  </a:lnTo>
                  <a:lnTo>
                    <a:pt x="810" y="168"/>
                  </a:lnTo>
                  <a:lnTo>
                    <a:pt x="810" y="126"/>
                  </a:lnTo>
                  <a:lnTo>
                    <a:pt x="798" y="114"/>
                  </a:lnTo>
                  <a:lnTo>
                    <a:pt x="786" y="114"/>
                  </a:lnTo>
                  <a:lnTo>
                    <a:pt x="786" y="102"/>
                  </a:lnTo>
                  <a:lnTo>
                    <a:pt x="768" y="90"/>
                  </a:lnTo>
                  <a:lnTo>
                    <a:pt x="750" y="90"/>
                  </a:lnTo>
                  <a:lnTo>
                    <a:pt x="750" y="72"/>
                  </a:lnTo>
                  <a:lnTo>
                    <a:pt x="738" y="78"/>
                  </a:lnTo>
                  <a:lnTo>
                    <a:pt x="726" y="78"/>
                  </a:lnTo>
                  <a:lnTo>
                    <a:pt x="708" y="60"/>
                  </a:lnTo>
                  <a:lnTo>
                    <a:pt x="690" y="60"/>
                  </a:lnTo>
                  <a:lnTo>
                    <a:pt x="684" y="54"/>
                  </a:lnTo>
                  <a:lnTo>
                    <a:pt x="684" y="36"/>
                  </a:lnTo>
                  <a:lnTo>
                    <a:pt x="672" y="42"/>
                  </a:lnTo>
                  <a:lnTo>
                    <a:pt x="654" y="42"/>
                  </a:lnTo>
                  <a:lnTo>
                    <a:pt x="648" y="54"/>
                  </a:lnTo>
                  <a:lnTo>
                    <a:pt x="642" y="60"/>
                  </a:lnTo>
                  <a:lnTo>
                    <a:pt x="636" y="60"/>
                  </a:lnTo>
                  <a:lnTo>
                    <a:pt x="624" y="48"/>
                  </a:lnTo>
                  <a:lnTo>
                    <a:pt x="624" y="36"/>
                  </a:lnTo>
                  <a:lnTo>
                    <a:pt x="618" y="30"/>
                  </a:lnTo>
                  <a:lnTo>
                    <a:pt x="606" y="30"/>
                  </a:lnTo>
                  <a:lnTo>
                    <a:pt x="600" y="24"/>
                  </a:lnTo>
                  <a:lnTo>
                    <a:pt x="594" y="24"/>
                  </a:lnTo>
                  <a:lnTo>
                    <a:pt x="594" y="6"/>
                  </a:lnTo>
                  <a:lnTo>
                    <a:pt x="600" y="0"/>
                  </a:lnTo>
                  <a:lnTo>
                    <a:pt x="576" y="12"/>
                  </a:lnTo>
                  <a:lnTo>
                    <a:pt x="558" y="12"/>
                  </a:lnTo>
                  <a:lnTo>
                    <a:pt x="546" y="18"/>
                  </a:lnTo>
                  <a:lnTo>
                    <a:pt x="528" y="18"/>
                  </a:lnTo>
                  <a:lnTo>
                    <a:pt x="510" y="24"/>
                  </a:lnTo>
                  <a:lnTo>
                    <a:pt x="498" y="24"/>
                  </a:lnTo>
                  <a:lnTo>
                    <a:pt x="498" y="54"/>
                  </a:lnTo>
                  <a:lnTo>
                    <a:pt x="480" y="72"/>
                  </a:lnTo>
                  <a:lnTo>
                    <a:pt x="468" y="78"/>
                  </a:lnTo>
                  <a:lnTo>
                    <a:pt x="462" y="84"/>
                  </a:lnTo>
                  <a:lnTo>
                    <a:pt x="456" y="84"/>
                  </a:lnTo>
                  <a:lnTo>
                    <a:pt x="468" y="96"/>
                  </a:lnTo>
                  <a:lnTo>
                    <a:pt x="468" y="102"/>
                  </a:lnTo>
                  <a:lnTo>
                    <a:pt x="474" y="108"/>
                  </a:lnTo>
                  <a:lnTo>
                    <a:pt x="474" y="114"/>
                  </a:lnTo>
                  <a:lnTo>
                    <a:pt x="480" y="120"/>
                  </a:lnTo>
                  <a:lnTo>
                    <a:pt x="480" y="144"/>
                  </a:lnTo>
                  <a:lnTo>
                    <a:pt x="486" y="162"/>
                  </a:lnTo>
                  <a:lnTo>
                    <a:pt x="486" y="216"/>
                  </a:lnTo>
                  <a:lnTo>
                    <a:pt x="474" y="228"/>
                  </a:lnTo>
                  <a:lnTo>
                    <a:pt x="468" y="240"/>
                  </a:lnTo>
                  <a:lnTo>
                    <a:pt x="462" y="258"/>
                  </a:lnTo>
                  <a:lnTo>
                    <a:pt x="456" y="270"/>
                  </a:lnTo>
                  <a:lnTo>
                    <a:pt x="456" y="294"/>
                  </a:lnTo>
                  <a:lnTo>
                    <a:pt x="468" y="306"/>
                  </a:lnTo>
                  <a:lnTo>
                    <a:pt x="474" y="306"/>
                  </a:lnTo>
                  <a:lnTo>
                    <a:pt x="474" y="312"/>
                  </a:lnTo>
                  <a:lnTo>
                    <a:pt x="480" y="312"/>
                  </a:lnTo>
                  <a:lnTo>
                    <a:pt x="510" y="342"/>
                  </a:lnTo>
                  <a:lnTo>
                    <a:pt x="522" y="348"/>
                  </a:lnTo>
                  <a:lnTo>
                    <a:pt x="528" y="348"/>
                  </a:lnTo>
                  <a:lnTo>
                    <a:pt x="534" y="342"/>
                  </a:lnTo>
                  <a:lnTo>
                    <a:pt x="534" y="324"/>
                  </a:lnTo>
                  <a:lnTo>
                    <a:pt x="558" y="324"/>
                  </a:lnTo>
                  <a:lnTo>
                    <a:pt x="558" y="372"/>
                  </a:lnTo>
                  <a:lnTo>
                    <a:pt x="552" y="408"/>
                  </a:lnTo>
                  <a:lnTo>
                    <a:pt x="546" y="426"/>
                  </a:lnTo>
                  <a:lnTo>
                    <a:pt x="540" y="426"/>
                  </a:lnTo>
                  <a:lnTo>
                    <a:pt x="540" y="420"/>
                  </a:lnTo>
                  <a:lnTo>
                    <a:pt x="534" y="408"/>
                  </a:lnTo>
                  <a:lnTo>
                    <a:pt x="516" y="420"/>
                  </a:lnTo>
                  <a:lnTo>
                    <a:pt x="498" y="420"/>
                  </a:lnTo>
                  <a:lnTo>
                    <a:pt x="498" y="408"/>
                  </a:lnTo>
                  <a:lnTo>
                    <a:pt x="492" y="396"/>
                  </a:lnTo>
                  <a:lnTo>
                    <a:pt x="492" y="384"/>
                  </a:lnTo>
                  <a:lnTo>
                    <a:pt x="480" y="372"/>
                  </a:lnTo>
                  <a:lnTo>
                    <a:pt x="468" y="372"/>
                  </a:lnTo>
                  <a:lnTo>
                    <a:pt x="462" y="360"/>
                  </a:lnTo>
                  <a:lnTo>
                    <a:pt x="462" y="354"/>
                  </a:lnTo>
                  <a:lnTo>
                    <a:pt x="456" y="342"/>
                  </a:lnTo>
                  <a:lnTo>
                    <a:pt x="450" y="336"/>
                  </a:lnTo>
                  <a:lnTo>
                    <a:pt x="444" y="336"/>
                  </a:lnTo>
                  <a:lnTo>
                    <a:pt x="438" y="342"/>
                  </a:lnTo>
                  <a:lnTo>
                    <a:pt x="426" y="342"/>
                  </a:lnTo>
                  <a:lnTo>
                    <a:pt x="426" y="330"/>
                  </a:lnTo>
                  <a:lnTo>
                    <a:pt x="420" y="324"/>
                  </a:lnTo>
                  <a:lnTo>
                    <a:pt x="390" y="324"/>
                  </a:lnTo>
                  <a:lnTo>
                    <a:pt x="390" y="312"/>
                  </a:lnTo>
                  <a:lnTo>
                    <a:pt x="396" y="312"/>
                  </a:lnTo>
                  <a:lnTo>
                    <a:pt x="396" y="300"/>
                  </a:lnTo>
                  <a:lnTo>
                    <a:pt x="384" y="300"/>
                  </a:lnTo>
                  <a:lnTo>
                    <a:pt x="378" y="294"/>
                  </a:lnTo>
                  <a:lnTo>
                    <a:pt x="378" y="282"/>
                  </a:lnTo>
                  <a:lnTo>
                    <a:pt x="366" y="270"/>
                  </a:lnTo>
                  <a:lnTo>
                    <a:pt x="360" y="270"/>
                  </a:lnTo>
                  <a:lnTo>
                    <a:pt x="354" y="276"/>
                  </a:lnTo>
                  <a:lnTo>
                    <a:pt x="354" y="294"/>
                  </a:lnTo>
                  <a:lnTo>
                    <a:pt x="348" y="300"/>
                  </a:lnTo>
                  <a:lnTo>
                    <a:pt x="348" y="306"/>
                  </a:lnTo>
                  <a:lnTo>
                    <a:pt x="330" y="306"/>
                  </a:lnTo>
                  <a:lnTo>
                    <a:pt x="300" y="300"/>
                  </a:lnTo>
                  <a:lnTo>
                    <a:pt x="264" y="294"/>
                  </a:lnTo>
                  <a:lnTo>
                    <a:pt x="246" y="282"/>
                  </a:lnTo>
                  <a:lnTo>
                    <a:pt x="240" y="276"/>
                  </a:lnTo>
                  <a:lnTo>
                    <a:pt x="234" y="264"/>
                  </a:lnTo>
                  <a:lnTo>
                    <a:pt x="234" y="246"/>
                  </a:lnTo>
                  <a:lnTo>
                    <a:pt x="192" y="252"/>
                  </a:lnTo>
                  <a:lnTo>
                    <a:pt x="198" y="258"/>
                  </a:lnTo>
                  <a:lnTo>
                    <a:pt x="198" y="264"/>
                  </a:lnTo>
                  <a:lnTo>
                    <a:pt x="180" y="264"/>
                  </a:lnTo>
                  <a:lnTo>
                    <a:pt x="174" y="258"/>
                  </a:lnTo>
                  <a:lnTo>
                    <a:pt x="174" y="228"/>
                  </a:lnTo>
                  <a:lnTo>
                    <a:pt x="156" y="228"/>
                  </a:lnTo>
                  <a:lnTo>
                    <a:pt x="150" y="216"/>
                  </a:lnTo>
                  <a:lnTo>
                    <a:pt x="144" y="234"/>
                  </a:lnTo>
                  <a:lnTo>
                    <a:pt x="144" y="240"/>
                  </a:lnTo>
                  <a:lnTo>
                    <a:pt x="156" y="252"/>
                  </a:lnTo>
                  <a:lnTo>
                    <a:pt x="156" y="270"/>
                  </a:lnTo>
                  <a:lnTo>
                    <a:pt x="150" y="276"/>
                  </a:lnTo>
                  <a:lnTo>
                    <a:pt x="144" y="276"/>
                  </a:lnTo>
                  <a:lnTo>
                    <a:pt x="144" y="330"/>
                  </a:lnTo>
                  <a:lnTo>
                    <a:pt x="156" y="342"/>
                  </a:lnTo>
                  <a:lnTo>
                    <a:pt x="138" y="348"/>
                  </a:lnTo>
                  <a:lnTo>
                    <a:pt x="138" y="354"/>
                  </a:lnTo>
                  <a:lnTo>
                    <a:pt x="144" y="360"/>
                  </a:lnTo>
                  <a:lnTo>
                    <a:pt x="144" y="384"/>
                  </a:lnTo>
                  <a:lnTo>
                    <a:pt x="132" y="396"/>
                  </a:lnTo>
                  <a:lnTo>
                    <a:pt x="126" y="396"/>
                  </a:lnTo>
                  <a:lnTo>
                    <a:pt x="0" y="390"/>
                  </a:lnTo>
                  <a:lnTo>
                    <a:pt x="0" y="642"/>
                  </a:lnTo>
                  <a:lnTo>
                    <a:pt x="6" y="654"/>
                  </a:lnTo>
                  <a:lnTo>
                    <a:pt x="6" y="672"/>
                  </a:lnTo>
                  <a:lnTo>
                    <a:pt x="96" y="762"/>
                  </a:lnTo>
                  <a:lnTo>
                    <a:pt x="114" y="768"/>
                  </a:lnTo>
                  <a:lnTo>
                    <a:pt x="138" y="756"/>
                  </a:lnTo>
                  <a:lnTo>
                    <a:pt x="144" y="756"/>
                  </a:lnTo>
                  <a:lnTo>
                    <a:pt x="150" y="750"/>
                  </a:lnTo>
                  <a:lnTo>
                    <a:pt x="168" y="750"/>
                  </a:lnTo>
                  <a:lnTo>
                    <a:pt x="174" y="756"/>
                  </a:lnTo>
                  <a:lnTo>
                    <a:pt x="174" y="762"/>
                  </a:lnTo>
                  <a:lnTo>
                    <a:pt x="204" y="756"/>
                  </a:lnTo>
                  <a:lnTo>
                    <a:pt x="222" y="774"/>
                  </a:lnTo>
                  <a:lnTo>
                    <a:pt x="264" y="774"/>
                  </a:lnTo>
                  <a:lnTo>
                    <a:pt x="264" y="780"/>
                  </a:lnTo>
                  <a:lnTo>
                    <a:pt x="276" y="792"/>
                  </a:lnTo>
                  <a:lnTo>
                    <a:pt x="288" y="792"/>
                  </a:lnTo>
                  <a:lnTo>
                    <a:pt x="288" y="780"/>
                  </a:lnTo>
                  <a:lnTo>
                    <a:pt x="300" y="780"/>
                  </a:lnTo>
                  <a:lnTo>
                    <a:pt x="312" y="792"/>
                  </a:lnTo>
                  <a:lnTo>
                    <a:pt x="312" y="798"/>
                  </a:lnTo>
                  <a:lnTo>
                    <a:pt x="330" y="798"/>
                  </a:lnTo>
                  <a:lnTo>
                    <a:pt x="354" y="786"/>
                  </a:lnTo>
                  <a:lnTo>
                    <a:pt x="384" y="756"/>
                  </a:lnTo>
                  <a:lnTo>
                    <a:pt x="390" y="744"/>
                  </a:lnTo>
                  <a:lnTo>
                    <a:pt x="396" y="738"/>
                  </a:lnTo>
                  <a:lnTo>
                    <a:pt x="396" y="732"/>
                  </a:lnTo>
                  <a:lnTo>
                    <a:pt x="402" y="726"/>
                  </a:lnTo>
                  <a:lnTo>
                    <a:pt x="414" y="702"/>
                  </a:lnTo>
                  <a:lnTo>
                    <a:pt x="420" y="696"/>
                  </a:lnTo>
                  <a:lnTo>
                    <a:pt x="432" y="690"/>
                  </a:lnTo>
                  <a:lnTo>
                    <a:pt x="450" y="684"/>
                  </a:lnTo>
                  <a:lnTo>
                    <a:pt x="462" y="678"/>
                  </a:lnTo>
                  <a:lnTo>
                    <a:pt x="474" y="678"/>
                  </a:lnTo>
                  <a:lnTo>
                    <a:pt x="480" y="672"/>
                  </a:lnTo>
                  <a:lnTo>
                    <a:pt x="480" y="636"/>
                  </a:lnTo>
                  <a:lnTo>
                    <a:pt x="504" y="624"/>
                  </a:lnTo>
                  <a:lnTo>
                    <a:pt x="516" y="612"/>
                  </a:lnTo>
                  <a:lnTo>
                    <a:pt x="552" y="600"/>
                  </a:lnTo>
                  <a:lnTo>
                    <a:pt x="588" y="600"/>
                  </a:lnTo>
                  <a:lnTo>
                    <a:pt x="588" y="576"/>
                  </a:lnTo>
                  <a:lnTo>
                    <a:pt x="570" y="558"/>
                  </a:lnTo>
                  <a:lnTo>
                    <a:pt x="582" y="546"/>
                  </a:lnTo>
                  <a:lnTo>
                    <a:pt x="612" y="546"/>
                  </a:lnTo>
                  <a:lnTo>
                    <a:pt x="630" y="528"/>
                  </a:lnTo>
                  <a:lnTo>
                    <a:pt x="642" y="528"/>
                  </a:lnTo>
                  <a:lnTo>
                    <a:pt x="654" y="522"/>
                  </a:lnTo>
                  <a:lnTo>
                    <a:pt x="672" y="522"/>
                  </a:lnTo>
                  <a:lnTo>
                    <a:pt x="690" y="516"/>
                  </a:lnTo>
                  <a:lnTo>
                    <a:pt x="702" y="510"/>
                  </a:lnTo>
                  <a:lnTo>
                    <a:pt x="708" y="510"/>
                  </a:lnTo>
                  <a:lnTo>
                    <a:pt x="732" y="498"/>
                  </a:lnTo>
                  <a:lnTo>
                    <a:pt x="750" y="486"/>
                  </a:lnTo>
                  <a:lnTo>
                    <a:pt x="762" y="480"/>
                  </a:lnTo>
                  <a:lnTo>
                    <a:pt x="780" y="474"/>
                  </a:lnTo>
                  <a:lnTo>
                    <a:pt x="786" y="468"/>
                  </a:lnTo>
                  <a:lnTo>
                    <a:pt x="792" y="468"/>
                  </a:lnTo>
                  <a:lnTo>
                    <a:pt x="780" y="462"/>
                  </a:lnTo>
                  <a:lnTo>
                    <a:pt x="768" y="450"/>
                  </a:lnTo>
                  <a:lnTo>
                    <a:pt x="756" y="444"/>
                  </a:lnTo>
                  <a:lnTo>
                    <a:pt x="756" y="438"/>
                  </a:lnTo>
                  <a:lnTo>
                    <a:pt x="762" y="432"/>
                  </a:lnTo>
                  <a:lnTo>
                    <a:pt x="768" y="420"/>
                  </a:lnTo>
                  <a:lnTo>
                    <a:pt x="774" y="414"/>
                  </a:lnTo>
                  <a:lnTo>
                    <a:pt x="780" y="402"/>
                  </a:lnTo>
                  <a:lnTo>
                    <a:pt x="774" y="366"/>
                  </a:lnTo>
                  <a:lnTo>
                    <a:pt x="780" y="366"/>
                  </a:lnTo>
                  <a:lnTo>
                    <a:pt x="786" y="360"/>
                  </a:lnTo>
                  <a:lnTo>
                    <a:pt x="798" y="354"/>
                  </a:lnTo>
                  <a:lnTo>
                    <a:pt x="816" y="336"/>
                  </a:lnTo>
                  <a:lnTo>
                    <a:pt x="816" y="330"/>
                  </a:lnTo>
                  <a:lnTo>
                    <a:pt x="804" y="330"/>
                  </a:lnTo>
                  <a:lnTo>
                    <a:pt x="804" y="258"/>
                  </a:lnTo>
                  <a:lnTo>
                    <a:pt x="810" y="240"/>
                  </a:lnTo>
                  <a:lnTo>
                    <a:pt x="798" y="234"/>
                  </a:lnTo>
                  <a:lnTo>
                    <a:pt x="798" y="216"/>
                  </a:lnTo>
                  <a:lnTo>
                    <a:pt x="804" y="216"/>
                  </a:lnTo>
                  <a:lnTo>
                    <a:pt x="810" y="210"/>
                  </a:lnTo>
                  <a:lnTo>
                    <a:pt x="834" y="198"/>
                  </a:lnTo>
                  <a:lnTo>
                    <a:pt x="834" y="186"/>
                  </a:lnTo>
                  <a:lnTo>
                    <a:pt x="822" y="18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West Sahara"/>
            <p:cNvSpPr>
              <a:spLocks/>
            </p:cNvSpPr>
            <p:nvPr/>
          </p:nvSpPr>
          <p:spPr bwMode="gray">
            <a:xfrm>
              <a:off x="3732213" y="3478362"/>
              <a:ext cx="241300" cy="206375"/>
            </a:xfrm>
            <a:custGeom>
              <a:avLst/>
              <a:gdLst>
                <a:gd name="T0" fmla="*/ 2147483647 w 600"/>
                <a:gd name="T1" fmla="*/ 0 h 510"/>
                <a:gd name="T2" fmla="*/ 2147483647 w 600"/>
                <a:gd name="T3" fmla="*/ 0 h 510"/>
                <a:gd name="T4" fmla="*/ 2147483647 w 600"/>
                <a:gd name="T5" fmla="*/ 2147483647 h 510"/>
                <a:gd name="T6" fmla="*/ 2147483647 w 600"/>
                <a:gd name="T7" fmla="*/ 2147483647 h 510"/>
                <a:gd name="T8" fmla="*/ 2147483647 w 600"/>
                <a:gd name="T9" fmla="*/ 2147483647 h 510"/>
                <a:gd name="T10" fmla="*/ 2147483647 w 600"/>
                <a:gd name="T11" fmla="*/ 2147483647 h 510"/>
                <a:gd name="T12" fmla="*/ 2147483647 w 600"/>
                <a:gd name="T13" fmla="*/ 2147483647 h 510"/>
                <a:gd name="T14" fmla="*/ 2147483647 w 600"/>
                <a:gd name="T15" fmla="*/ 2147483647 h 510"/>
                <a:gd name="T16" fmla="*/ 2147483647 w 600"/>
                <a:gd name="T17" fmla="*/ 2147483647 h 510"/>
                <a:gd name="T18" fmla="*/ 2147483647 w 600"/>
                <a:gd name="T19" fmla="*/ 2147483647 h 510"/>
                <a:gd name="T20" fmla="*/ 2147483647 w 600"/>
                <a:gd name="T21" fmla="*/ 2147483647 h 510"/>
                <a:gd name="T22" fmla="*/ 2147483647 w 600"/>
                <a:gd name="T23" fmla="*/ 2147483647 h 510"/>
                <a:gd name="T24" fmla="*/ 2147483647 w 600"/>
                <a:gd name="T25" fmla="*/ 2147483647 h 510"/>
                <a:gd name="T26" fmla="*/ 2147483647 w 600"/>
                <a:gd name="T27" fmla="*/ 2147483647 h 510"/>
                <a:gd name="T28" fmla="*/ 2147483647 w 600"/>
                <a:gd name="T29" fmla="*/ 2147483647 h 510"/>
                <a:gd name="T30" fmla="*/ 2147483647 w 600"/>
                <a:gd name="T31" fmla="*/ 2147483647 h 510"/>
                <a:gd name="T32" fmla="*/ 2147483647 w 600"/>
                <a:gd name="T33" fmla="*/ 2147483647 h 510"/>
                <a:gd name="T34" fmla="*/ 2147483647 w 600"/>
                <a:gd name="T35" fmla="*/ 2147483647 h 510"/>
                <a:gd name="T36" fmla="*/ 2147483647 w 600"/>
                <a:gd name="T37" fmla="*/ 2147483647 h 510"/>
                <a:gd name="T38" fmla="*/ 2147483647 w 600"/>
                <a:gd name="T39" fmla="*/ 2147483647 h 510"/>
                <a:gd name="T40" fmla="*/ 2147483647 w 600"/>
                <a:gd name="T41" fmla="*/ 2147483647 h 510"/>
                <a:gd name="T42" fmla="*/ 2147483647 w 600"/>
                <a:gd name="T43" fmla="*/ 2147483647 h 510"/>
                <a:gd name="T44" fmla="*/ 2147483647 w 600"/>
                <a:gd name="T45" fmla="*/ 2147483647 h 510"/>
                <a:gd name="T46" fmla="*/ 2147483647 w 600"/>
                <a:gd name="T47" fmla="*/ 2147483647 h 510"/>
                <a:gd name="T48" fmla="*/ 2147483647 w 600"/>
                <a:gd name="T49" fmla="*/ 2147483647 h 510"/>
                <a:gd name="T50" fmla="*/ 2147483647 w 600"/>
                <a:gd name="T51" fmla="*/ 2147483647 h 510"/>
                <a:gd name="T52" fmla="*/ 2147483647 w 600"/>
                <a:gd name="T53" fmla="*/ 2147483647 h 510"/>
                <a:gd name="T54" fmla="*/ 2147483647 w 600"/>
                <a:gd name="T55" fmla="*/ 2147483647 h 510"/>
                <a:gd name="T56" fmla="*/ 2147483647 w 600"/>
                <a:gd name="T57" fmla="*/ 2147483647 h 510"/>
                <a:gd name="T58" fmla="*/ 2147483647 w 600"/>
                <a:gd name="T59" fmla="*/ 2147483647 h 510"/>
                <a:gd name="T60" fmla="*/ 2147483647 w 600"/>
                <a:gd name="T61" fmla="*/ 2147483647 h 510"/>
                <a:gd name="T62" fmla="*/ 2147483647 w 600"/>
                <a:gd name="T63" fmla="*/ 2147483647 h 510"/>
                <a:gd name="T64" fmla="*/ 2147483647 w 600"/>
                <a:gd name="T65" fmla="*/ 2147483647 h 510"/>
                <a:gd name="T66" fmla="*/ 2147483647 w 600"/>
                <a:gd name="T67" fmla="*/ 2147483647 h 510"/>
                <a:gd name="T68" fmla="*/ 2147483647 w 600"/>
                <a:gd name="T69" fmla="*/ 2147483647 h 510"/>
                <a:gd name="T70" fmla="*/ 2147483647 w 600"/>
                <a:gd name="T71" fmla="*/ 2147483647 h 510"/>
                <a:gd name="T72" fmla="*/ 2147483647 w 600"/>
                <a:gd name="T73" fmla="*/ 2147483647 h 510"/>
                <a:gd name="T74" fmla="*/ 2147483647 w 600"/>
                <a:gd name="T75" fmla="*/ 2147483647 h 510"/>
                <a:gd name="T76" fmla="*/ 2147483647 w 600"/>
                <a:gd name="T77" fmla="*/ 2147483647 h 510"/>
                <a:gd name="T78" fmla="*/ 0 w 600"/>
                <a:gd name="T79" fmla="*/ 2147483647 h 510"/>
                <a:gd name="T80" fmla="*/ 0 w 600"/>
                <a:gd name="T81" fmla="*/ 2147483647 h 510"/>
                <a:gd name="T82" fmla="*/ 2147483647 w 600"/>
                <a:gd name="T83" fmla="*/ 2147483647 h 510"/>
                <a:gd name="T84" fmla="*/ 2147483647 w 600"/>
                <a:gd name="T85" fmla="*/ 2147483647 h 510"/>
                <a:gd name="T86" fmla="*/ 2147483647 w 600"/>
                <a:gd name="T87" fmla="*/ 2147483647 h 510"/>
                <a:gd name="T88" fmla="*/ 2147483647 w 600"/>
                <a:gd name="T89" fmla="*/ 2147483647 h 510"/>
                <a:gd name="T90" fmla="*/ 2147483647 w 600"/>
                <a:gd name="T91" fmla="*/ 2147483647 h 510"/>
                <a:gd name="T92" fmla="*/ 2147483647 w 600"/>
                <a:gd name="T93" fmla="*/ 2147483647 h 510"/>
                <a:gd name="T94" fmla="*/ 2147483647 w 600"/>
                <a:gd name="T95" fmla="*/ 2147483647 h 510"/>
                <a:gd name="T96" fmla="*/ 2147483647 w 600"/>
                <a:gd name="T97" fmla="*/ 2147483647 h 510"/>
                <a:gd name="T98" fmla="*/ 2147483647 w 600"/>
                <a:gd name="T99" fmla="*/ 2147483647 h 510"/>
                <a:gd name="T100" fmla="*/ 2147483647 w 600"/>
                <a:gd name="T101" fmla="*/ 2147483647 h 510"/>
                <a:gd name="T102" fmla="*/ 2147483647 w 600"/>
                <a:gd name="T103" fmla="*/ 2147483647 h 510"/>
                <a:gd name="T104" fmla="*/ 2147483647 w 600"/>
                <a:gd name="T105" fmla="*/ 2147483647 h 510"/>
                <a:gd name="T106" fmla="*/ 2147483647 w 600"/>
                <a:gd name="T107" fmla="*/ 2147483647 h 510"/>
                <a:gd name="T108" fmla="*/ 2147483647 w 600"/>
                <a:gd name="T109" fmla="*/ 2147483647 h 510"/>
                <a:gd name="T110" fmla="*/ 2147483647 w 600"/>
                <a:gd name="T111" fmla="*/ 2147483647 h 510"/>
                <a:gd name="T112" fmla="*/ 2147483647 w 600"/>
                <a:gd name="T113" fmla="*/ 0 h 510"/>
                <a:gd name="T114" fmla="*/ 2147483647 w 600"/>
                <a:gd name="T115" fmla="*/ 0 h 51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00"/>
                <a:gd name="T175" fmla="*/ 0 h 510"/>
                <a:gd name="T176" fmla="*/ 600 w 600"/>
                <a:gd name="T177" fmla="*/ 510 h 51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00" h="510">
                  <a:moveTo>
                    <a:pt x="546" y="0"/>
                  </a:moveTo>
                  <a:lnTo>
                    <a:pt x="288" y="0"/>
                  </a:lnTo>
                  <a:lnTo>
                    <a:pt x="282" y="6"/>
                  </a:lnTo>
                  <a:lnTo>
                    <a:pt x="270" y="30"/>
                  </a:lnTo>
                  <a:lnTo>
                    <a:pt x="270" y="42"/>
                  </a:lnTo>
                  <a:lnTo>
                    <a:pt x="264" y="54"/>
                  </a:lnTo>
                  <a:lnTo>
                    <a:pt x="264" y="66"/>
                  </a:lnTo>
                  <a:lnTo>
                    <a:pt x="234" y="96"/>
                  </a:lnTo>
                  <a:lnTo>
                    <a:pt x="198" y="96"/>
                  </a:lnTo>
                  <a:lnTo>
                    <a:pt x="186" y="108"/>
                  </a:lnTo>
                  <a:lnTo>
                    <a:pt x="186" y="144"/>
                  </a:lnTo>
                  <a:lnTo>
                    <a:pt x="156" y="174"/>
                  </a:lnTo>
                  <a:lnTo>
                    <a:pt x="156" y="186"/>
                  </a:lnTo>
                  <a:lnTo>
                    <a:pt x="168" y="210"/>
                  </a:lnTo>
                  <a:lnTo>
                    <a:pt x="168" y="222"/>
                  </a:lnTo>
                  <a:lnTo>
                    <a:pt x="156" y="246"/>
                  </a:lnTo>
                  <a:lnTo>
                    <a:pt x="144" y="252"/>
                  </a:lnTo>
                  <a:lnTo>
                    <a:pt x="138" y="252"/>
                  </a:lnTo>
                  <a:lnTo>
                    <a:pt x="132" y="258"/>
                  </a:lnTo>
                  <a:lnTo>
                    <a:pt x="126" y="270"/>
                  </a:lnTo>
                  <a:lnTo>
                    <a:pt x="114" y="282"/>
                  </a:lnTo>
                  <a:lnTo>
                    <a:pt x="102" y="288"/>
                  </a:lnTo>
                  <a:lnTo>
                    <a:pt x="96" y="294"/>
                  </a:lnTo>
                  <a:lnTo>
                    <a:pt x="84" y="300"/>
                  </a:lnTo>
                  <a:lnTo>
                    <a:pt x="78" y="306"/>
                  </a:lnTo>
                  <a:lnTo>
                    <a:pt x="78" y="318"/>
                  </a:lnTo>
                  <a:lnTo>
                    <a:pt x="90" y="324"/>
                  </a:lnTo>
                  <a:lnTo>
                    <a:pt x="78" y="330"/>
                  </a:lnTo>
                  <a:lnTo>
                    <a:pt x="60" y="366"/>
                  </a:lnTo>
                  <a:lnTo>
                    <a:pt x="60" y="384"/>
                  </a:lnTo>
                  <a:lnTo>
                    <a:pt x="48" y="384"/>
                  </a:lnTo>
                  <a:lnTo>
                    <a:pt x="48" y="390"/>
                  </a:lnTo>
                  <a:lnTo>
                    <a:pt x="54" y="396"/>
                  </a:lnTo>
                  <a:lnTo>
                    <a:pt x="54" y="408"/>
                  </a:lnTo>
                  <a:lnTo>
                    <a:pt x="48" y="420"/>
                  </a:lnTo>
                  <a:lnTo>
                    <a:pt x="36" y="426"/>
                  </a:lnTo>
                  <a:lnTo>
                    <a:pt x="24" y="426"/>
                  </a:lnTo>
                  <a:lnTo>
                    <a:pt x="18" y="432"/>
                  </a:lnTo>
                  <a:lnTo>
                    <a:pt x="6" y="456"/>
                  </a:lnTo>
                  <a:lnTo>
                    <a:pt x="0" y="462"/>
                  </a:lnTo>
                  <a:lnTo>
                    <a:pt x="0" y="510"/>
                  </a:lnTo>
                  <a:lnTo>
                    <a:pt x="276" y="510"/>
                  </a:lnTo>
                  <a:lnTo>
                    <a:pt x="282" y="408"/>
                  </a:lnTo>
                  <a:lnTo>
                    <a:pt x="276" y="396"/>
                  </a:lnTo>
                  <a:lnTo>
                    <a:pt x="276" y="378"/>
                  </a:lnTo>
                  <a:lnTo>
                    <a:pt x="282" y="366"/>
                  </a:lnTo>
                  <a:lnTo>
                    <a:pt x="306" y="354"/>
                  </a:lnTo>
                  <a:lnTo>
                    <a:pt x="336" y="354"/>
                  </a:lnTo>
                  <a:lnTo>
                    <a:pt x="348" y="348"/>
                  </a:lnTo>
                  <a:lnTo>
                    <a:pt x="354" y="342"/>
                  </a:lnTo>
                  <a:lnTo>
                    <a:pt x="354" y="150"/>
                  </a:lnTo>
                  <a:lnTo>
                    <a:pt x="366" y="144"/>
                  </a:lnTo>
                  <a:lnTo>
                    <a:pt x="366" y="132"/>
                  </a:lnTo>
                  <a:lnTo>
                    <a:pt x="588" y="126"/>
                  </a:lnTo>
                  <a:lnTo>
                    <a:pt x="588" y="90"/>
                  </a:lnTo>
                  <a:lnTo>
                    <a:pt x="594" y="84"/>
                  </a:lnTo>
                  <a:lnTo>
                    <a:pt x="600" y="0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West Bank"/>
            <p:cNvSpPr>
              <a:spLocks/>
            </p:cNvSpPr>
            <p:nvPr/>
          </p:nvSpPr>
          <p:spPr bwMode="gray">
            <a:xfrm>
              <a:off x="5175250" y="3322787"/>
              <a:ext cx="17463" cy="38100"/>
            </a:xfrm>
            <a:custGeom>
              <a:avLst/>
              <a:gdLst>
                <a:gd name="T0" fmla="*/ 2147483647 w 42"/>
                <a:gd name="T1" fmla="*/ 2147483647 h 96"/>
                <a:gd name="T2" fmla="*/ 2147483647 w 42"/>
                <a:gd name="T3" fmla="*/ 2147483647 h 96"/>
                <a:gd name="T4" fmla="*/ 2147483647 w 42"/>
                <a:gd name="T5" fmla="*/ 2147483647 h 96"/>
                <a:gd name="T6" fmla="*/ 2147483647 w 42"/>
                <a:gd name="T7" fmla="*/ 0 h 96"/>
                <a:gd name="T8" fmla="*/ 2147483647 w 42"/>
                <a:gd name="T9" fmla="*/ 0 h 96"/>
                <a:gd name="T10" fmla="*/ 0 w 42"/>
                <a:gd name="T11" fmla="*/ 2147483647 h 96"/>
                <a:gd name="T12" fmla="*/ 0 w 42"/>
                <a:gd name="T13" fmla="*/ 2147483647 h 96"/>
                <a:gd name="T14" fmla="*/ 2147483647 w 42"/>
                <a:gd name="T15" fmla="*/ 2147483647 h 96"/>
                <a:gd name="T16" fmla="*/ 2147483647 w 42"/>
                <a:gd name="T17" fmla="*/ 2147483647 h 96"/>
                <a:gd name="T18" fmla="*/ 2147483647 w 42"/>
                <a:gd name="T19" fmla="*/ 2147483647 h 96"/>
                <a:gd name="T20" fmla="*/ 2147483647 w 42"/>
                <a:gd name="T21" fmla="*/ 2147483647 h 96"/>
                <a:gd name="T22" fmla="*/ 2147483647 w 42"/>
                <a:gd name="T23" fmla="*/ 2147483647 h 9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2"/>
                <a:gd name="T37" fmla="*/ 0 h 96"/>
                <a:gd name="T38" fmla="*/ 42 w 42"/>
                <a:gd name="T39" fmla="*/ 96 h 9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2" h="96">
                  <a:moveTo>
                    <a:pt x="24" y="78"/>
                  </a:moveTo>
                  <a:lnTo>
                    <a:pt x="30" y="84"/>
                  </a:lnTo>
                  <a:lnTo>
                    <a:pt x="42" y="72"/>
                  </a:lnTo>
                  <a:lnTo>
                    <a:pt x="36" y="0"/>
                  </a:lnTo>
                  <a:lnTo>
                    <a:pt x="18" y="0"/>
                  </a:lnTo>
                  <a:lnTo>
                    <a:pt x="0" y="18"/>
                  </a:lnTo>
                  <a:lnTo>
                    <a:pt x="0" y="90"/>
                  </a:lnTo>
                  <a:lnTo>
                    <a:pt x="6" y="96"/>
                  </a:lnTo>
                  <a:lnTo>
                    <a:pt x="12" y="90"/>
                  </a:lnTo>
                  <a:lnTo>
                    <a:pt x="18" y="90"/>
                  </a:lnTo>
                  <a:lnTo>
                    <a:pt x="18" y="84"/>
                  </a:lnTo>
                  <a:lnTo>
                    <a:pt x="24" y="7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Vietnam"/>
            <p:cNvSpPr>
              <a:spLocks/>
            </p:cNvSpPr>
            <p:nvPr/>
          </p:nvSpPr>
          <p:spPr bwMode="gray">
            <a:xfrm>
              <a:off x="7077075" y="3616474"/>
              <a:ext cx="244475" cy="479425"/>
            </a:xfrm>
            <a:custGeom>
              <a:avLst/>
              <a:gdLst>
                <a:gd name="T0" fmla="*/ 2147483647 w 606"/>
                <a:gd name="T1" fmla="*/ 2147483647 h 1194"/>
                <a:gd name="T2" fmla="*/ 2147483647 w 606"/>
                <a:gd name="T3" fmla="*/ 2147483647 h 1194"/>
                <a:gd name="T4" fmla="*/ 2147483647 w 606"/>
                <a:gd name="T5" fmla="*/ 2147483647 h 1194"/>
                <a:gd name="T6" fmla="*/ 2147483647 w 606"/>
                <a:gd name="T7" fmla="*/ 2147483647 h 1194"/>
                <a:gd name="T8" fmla="*/ 2147483647 w 606"/>
                <a:gd name="T9" fmla="*/ 2147483647 h 1194"/>
                <a:gd name="T10" fmla="*/ 2147483647 w 606"/>
                <a:gd name="T11" fmla="*/ 2147483647 h 1194"/>
                <a:gd name="T12" fmla="*/ 2147483647 w 606"/>
                <a:gd name="T13" fmla="*/ 2147483647 h 1194"/>
                <a:gd name="T14" fmla="*/ 2147483647 w 606"/>
                <a:gd name="T15" fmla="*/ 2147483647 h 1194"/>
                <a:gd name="T16" fmla="*/ 2147483647 w 606"/>
                <a:gd name="T17" fmla="*/ 2147483647 h 1194"/>
                <a:gd name="T18" fmla="*/ 2147483647 w 606"/>
                <a:gd name="T19" fmla="*/ 2147483647 h 1194"/>
                <a:gd name="T20" fmla="*/ 2147483647 w 606"/>
                <a:gd name="T21" fmla="*/ 2147483647 h 1194"/>
                <a:gd name="T22" fmla="*/ 2147483647 w 606"/>
                <a:gd name="T23" fmla="*/ 2147483647 h 1194"/>
                <a:gd name="T24" fmla="*/ 2147483647 w 606"/>
                <a:gd name="T25" fmla="*/ 2147483647 h 1194"/>
                <a:gd name="T26" fmla="*/ 2147483647 w 606"/>
                <a:gd name="T27" fmla="*/ 2147483647 h 1194"/>
                <a:gd name="T28" fmla="*/ 2147483647 w 606"/>
                <a:gd name="T29" fmla="*/ 2147483647 h 1194"/>
                <a:gd name="T30" fmla="*/ 2147483647 w 606"/>
                <a:gd name="T31" fmla="*/ 2147483647 h 1194"/>
                <a:gd name="T32" fmla="*/ 2147483647 w 606"/>
                <a:gd name="T33" fmla="*/ 2147483647 h 1194"/>
                <a:gd name="T34" fmla="*/ 2147483647 w 606"/>
                <a:gd name="T35" fmla="*/ 2147483647 h 1194"/>
                <a:gd name="T36" fmla="*/ 2147483647 w 606"/>
                <a:gd name="T37" fmla="*/ 2147483647 h 1194"/>
                <a:gd name="T38" fmla="*/ 2147483647 w 606"/>
                <a:gd name="T39" fmla="*/ 2147483647 h 1194"/>
                <a:gd name="T40" fmla="*/ 2147483647 w 606"/>
                <a:gd name="T41" fmla="*/ 2147483647 h 1194"/>
                <a:gd name="T42" fmla="*/ 2147483647 w 606"/>
                <a:gd name="T43" fmla="*/ 2147483647 h 1194"/>
                <a:gd name="T44" fmla="*/ 2147483647 w 606"/>
                <a:gd name="T45" fmla="*/ 2147483647 h 1194"/>
                <a:gd name="T46" fmla="*/ 2147483647 w 606"/>
                <a:gd name="T47" fmla="*/ 2147483647 h 1194"/>
                <a:gd name="T48" fmla="*/ 2147483647 w 606"/>
                <a:gd name="T49" fmla="*/ 2147483647 h 1194"/>
                <a:gd name="T50" fmla="*/ 2147483647 w 606"/>
                <a:gd name="T51" fmla="*/ 2147483647 h 1194"/>
                <a:gd name="T52" fmla="*/ 2147483647 w 606"/>
                <a:gd name="T53" fmla="*/ 2147483647 h 1194"/>
                <a:gd name="T54" fmla="*/ 2147483647 w 606"/>
                <a:gd name="T55" fmla="*/ 2147483647 h 1194"/>
                <a:gd name="T56" fmla="*/ 2147483647 w 606"/>
                <a:gd name="T57" fmla="*/ 2147483647 h 1194"/>
                <a:gd name="T58" fmla="*/ 2147483647 w 606"/>
                <a:gd name="T59" fmla="*/ 2147483647 h 1194"/>
                <a:gd name="T60" fmla="*/ 2147483647 w 606"/>
                <a:gd name="T61" fmla="*/ 2147483647 h 1194"/>
                <a:gd name="T62" fmla="*/ 2147483647 w 606"/>
                <a:gd name="T63" fmla="*/ 2147483647 h 1194"/>
                <a:gd name="T64" fmla="*/ 2147483647 w 606"/>
                <a:gd name="T65" fmla="*/ 2147483647 h 1194"/>
                <a:gd name="T66" fmla="*/ 2147483647 w 606"/>
                <a:gd name="T67" fmla="*/ 2147483647 h 1194"/>
                <a:gd name="T68" fmla="*/ 2147483647 w 606"/>
                <a:gd name="T69" fmla="*/ 2147483647 h 1194"/>
                <a:gd name="T70" fmla="*/ 2147483647 w 606"/>
                <a:gd name="T71" fmla="*/ 2147483647 h 1194"/>
                <a:gd name="T72" fmla="*/ 2147483647 w 606"/>
                <a:gd name="T73" fmla="*/ 2147483647 h 1194"/>
                <a:gd name="T74" fmla="*/ 2147483647 w 606"/>
                <a:gd name="T75" fmla="*/ 2147483647 h 1194"/>
                <a:gd name="T76" fmla="*/ 2147483647 w 606"/>
                <a:gd name="T77" fmla="*/ 2147483647 h 1194"/>
                <a:gd name="T78" fmla="*/ 2147483647 w 606"/>
                <a:gd name="T79" fmla="*/ 2147483647 h 1194"/>
                <a:gd name="T80" fmla="*/ 2147483647 w 606"/>
                <a:gd name="T81" fmla="*/ 2147483647 h 1194"/>
                <a:gd name="T82" fmla="*/ 2147483647 w 606"/>
                <a:gd name="T83" fmla="*/ 2147483647 h 1194"/>
                <a:gd name="T84" fmla="*/ 2147483647 w 606"/>
                <a:gd name="T85" fmla="*/ 2147483647 h 1194"/>
                <a:gd name="T86" fmla="*/ 2147483647 w 606"/>
                <a:gd name="T87" fmla="*/ 2147483647 h 1194"/>
                <a:gd name="T88" fmla="*/ 2147483647 w 606"/>
                <a:gd name="T89" fmla="*/ 2147483647 h 1194"/>
                <a:gd name="T90" fmla="*/ 2147483647 w 606"/>
                <a:gd name="T91" fmla="*/ 2147483647 h 1194"/>
                <a:gd name="T92" fmla="*/ 2147483647 w 606"/>
                <a:gd name="T93" fmla="*/ 2147483647 h 1194"/>
                <a:gd name="T94" fmla="*/ 2147483647 w 606"/>
                <a:gd name="T95" fmla="*/ 2147483647 h 1194"/>
                <a:gd name="T96" fmla="*/ 2147483647 w 606"/>
                <a:gd name="T97" fmla="*/ 2147483647 h 1194"/>
                <a:gd name="T98" fmla="*/ 2147483647 w 606"/>
                <a:gd name="T99" fmla="*/ 2147483647 h 1194"/>
                <a:gd name="T100" fmla="*/ 2147483647 w 606"/>
                <a:gd name="T101" fmla="*/ 2147483647 h 1194"/>
                <a:gd name="T102" fmla="*/ 2147483647 w 606"/>
                <a:gd name="T103" fmla="*/ 2147483647 h 1194"/>
                <a:gd name="T104" fmla="*/ 2147483647 w 606"/>
                <a:gd name="T105" fmla="*/ 2147483647 h 1194"/>
                <a:gd name="T106" fmla="*/ 2147483647 w 606"/>
                <a:gd name="T107" fmla="*/ 2147483647 h 1194"/>
                <a:gd name="T108" fmla="*/ 2147483647 w 606"/>
                <a:gd name="T109" fmla="*/ 2147483647 h 1194"/>
                <a:gd name="T110" fmla="*/ 2147483647 w 606"/>
                <a:gd name="T111" fmla="*/ 2147483647 h 1194"/>
                <a:gd name="T112" fmla="*/ 2147483647 w 606"/>
                <a:gd name="T113" fmla="*/ 2147483647 h 1194"/>
                <a:gd name="T114" fmla="*/ 2147483647 w 606"/>
                <a:gd name="T115" fmla="*/ 2147483647 h 1194"/>
                <a:gd name="T116" fmla="*/ 2147483647 w 606"/>
                <a:gd name="T117" fmla="*/ 2147483647 h 1194"/>
                <a:gd name="T118" fmla="*/ 2147483647 w 606"/>
                <a:gd name="T119" fmla="*/ 2147483647 h 1194"/>
                <a:gd name="T120" fmla="*/ 2147483647 w 606"/>
                <a:gd name="T121" fmla="*/ 2147483647 h 1194"/>
                <a:gd name="T122" fmla="*/ 2147483647 w 606"/>
                <a:gd name="T123" fmla="*/ 2147483647 h 11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606"/>
                <a:gd name="T187" fmla="*/ 0 h 1194"/>
                <a:gd name="T188" fmla="*/ 606 w 606"/>
                <a:gd name="T189" fmla="*/ 1194 h 11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606" h="1194">
                  <a:moveTo>
                    <a:pt x="6" y="48"/>
                  </a:moveTo>
                  <a:lnTo>
                    <a:pt x="0" y="60"/>
                  </a:lnTo>
                  <a:lnTo>
                    <a:pt x="0" y="72"/>
                  </a:lnTo>
                  <a:lnTo>
                    <a:pt x="12" y="96"/>
                  </a:lnTo>
                  <a:lnTo>
                    <a:pt x="18" y="102"/>
                  </a:lnTo>
                  <a:lnTo>
                    <a:pt x="24" y="114"/>
                  </a:lnTo>
                  <a:lnTo>
                    <a:pt x="36" y="120"/>
                  </a:lnTo>
                  <a:lnTo>
                    <a:pt x="42" y="132"/>
                  </a:lnTo>
                  <a:lnTo>
                    <a:pt x="48" y="126"/>
                  </a:lnTo>
                  <a:lnTo>
                    <a:pt x="54" y="126"/>
                  </a:lnTo>
                  <a:lnTo>
                    <a:pt x="54" y="156"/>
                  </a:lnTo>
                  <a:lnTo>
                    <a:pt x="66" y="180"/>
                  </a:lnTo>
                  <a:lnTo>
                    <a:pt x="84" y="198"/>
                  </a:lnTo>
                  <a:lnTo>
                    <a:pt x="90" y="210"/>
                  </a:lnTo>
                  <a:lnTo>
                    <a:pt x="108" y="210"/>
                  </a:lnTo>
                  <a:lnTo>
                    <a:pt x="108" y="216"/>
                  </a:lnTo>
                  <a:lnTo>
                    <a:pt x="120" y="228"/>
                  </a:lnTo>
                  <a:lnTo>
                    <a:pt x="126" y="222"/>
                  </a:lnTo>
                  <a:lnTo>
                    <a:pt x="132" y="210"/>
                  </a:lnTo>
                  <a:lnTo>
                    <a:pt x="132" y="204"/>
                  </a:lnTo>
                  <a:lnTo>
                    <a:pt x="138" y="192"/>
                  </a:lnTo>
                  <a:lnTo>
                    <a:pt x="150" y="192"/>
                  </a:lnTo>
                  <a:lnTo>
                    <a:pt x="162" y="198"/>
                  </a:lnTo>
                  <a:lnTo>
                    <a:pt x="186" y="222"/>
                  </a:lnTo>
                  <a:lnTo>
                    <a:pt x="180" y="222"/>
                  </a:lnTo>
                  <a:lnTo>
                    <a:pt x="174" y="228"/>
                  </a:lnTo>
                  <a:lnTo>
                    <a:pt x="174" y="234"/>
                  </a:lnTo>
                  <a:lnTo>
                    <a:pt x="198" y="246"/>
                  </a:lnTo>
                  <a:lnTo>
                    <a:pt x="216" y="252"/>
                  </a:lnTo>
                  <a:lnTo>
                    <a:pt x="228" y="258"/>
                  </a:lnTo>
                  <a:lnTo>
                    <a:pt x="228" y="270"/>
                  </a:lnTo>
                  <a:lnTo>
                    <a:pt x="222" y="282"/>
                  </a:lnTo>
                  <a:lnTo>
                    <a:pt x="210" y="288"/>
                  </a:lnTo>
                  <a:lnTo>
                    <a:pt x="204" y="300"/>
                  </a:lnTo>
                  <a:lnTo>
                    <a:pt x="198" y="306"/>
                  </a:lnTo>
                  <a:lnTo>
                    <a:pt x="180" y="306"/>
                  </a:lnTo>
                  <a:lnTo>
                    <a:pt x="174" y="300"/>
                  </a:lnTo>
                  <a:lnTo>
                    <a:pt x="150" y="300"/>
                  </a:lnTo>
                  <a:lnTo>
                    <a:pt x="156" y="306"/>
                  </a:lnTo>
                  <a:lnTo>
                    <a:pt x="156" y="324"/>
                  </a:lnTo>
                  <a:lnTo>
                    <a:pt x="168" y="330"/>
                  </a:lnTo>
                  <a:lnTo>
                    <a:pt x="174" y="336"/>
                  </a:lnTo>
                  <a:lnTo>
                    <a:pt x="210" y="354"/>
                  </a:lnTo>
                  <a:lnTo>
                    <a:pt x="222" y="366"/>
                  </a:lnTo>
                  <a:lnTo>
                    <a:pt x="234" y="372"/>
                  </a:lnTo>
                  <a:lnTo>
                    <a:pt x="240" y="378"/>
                  </a:lnTo>
                  <a:lnTo>
                    <a:pt x="252" y="378"/>
                  </a:lnTo>
                  <a:lnTo>
                    <a:pt x="252" y="408"/>
                  </a:lnTo>
                  <a:lnTo>
                    <a:pt x="258" y="414"/>
                  </a:lnTo>
                  <a:lnTo>
                    <a:pt x="270" y="414"/>
                  </a:lnTo>
                  <a:lnTo>
                    <a:pt x="282" y="420"/>
                  </a:lnTo>
                  <a:lnTo>
                    <a:pt x="288" y="426"/>
                  </a:lnTo>
                  <a:lnTo>
                    <a:pt x="294" y="426"/>
                  </a:lnTo>
                  <a:lnTo>
                    <a:pt x="294" y="450"/>
                  </a:lnTo>
                  <a:lnTo>
                    <a:pt x="306" y="474"/>
                  </a:lnTo>
                  <a:lnTo>
                    <a:pt x="324" y="486"/>
                  </a:lnTo>
                  <a:lnTo>
                    <a:pt x="342" y="504"/>
                  </a:lnTo>
                  <a:lnTo>
                    <a:pt x="348" y="522"/>
                  </a:lnTo>
                  <a:lnTo>
                    <a:pt x="366" y="522"/>
                  </a:lnTo>
                  <a:lnTo>
                    <a:pt x="366" y="528"/>
                  </a:lnTo>
                  <a:lnTo>
                    <a:pt x="372" y="534"/>
                  </a:lnTo>
                  <a:lnTo>
                    <a:pt x="384" y="558"/>
                  </a:lnTo>
                  <a:lnTo>
                    <a:pt x="396" y="570"/>
                  </a:lnTo>
                  <a:lnTo>
                    <a:pt x="408" y="570"/>
                  </a:lnTo>
                  <a:lnTo>
                    <a:pt x="414" y="576"/>
                  </a:lnTo>
                  <a:lnTo>
                    <a:pt x="426" y="582"/>
                  </a:lnTo>
                  <a:lnTo>
                    <a:pt x="432" y="588"/>
                  </a:lnTo>
                  <a:lnTo>
                    <a:pt x="432" y="600"/>
                  </a:lnTo>
                  <a:lnTo>
                    <a:pt x="426" y="606"/>
                  </a:lnTo>
                  <a:lnTo>
                    <a:pt x="420" y="606"/>
                  </a:lnTo>
                  <a:lnTo>
                    <a:pt x="414" y="612"/>
                  </a:lnTo>
                  <a:lnTo>
                    <a:pt x="408" y="612"/>
                  </a:lnTo>
                  <a:lnTo>
                    <a:pt x="432" y="636"/>
                  </a:lnTo>
                  <a:lnTo>
                    <a:pt x="456" y="648"/>
                  </a:lnTo>
                  <a:lnTo>
                    <a:pt x="462" y="654"/>
                  </a:lnTo>
                  <a:lnTo>
                    <a:pt x="468" y="654"/>
                  </a:lnTo>
                  <a:lnTo>
                    <a:pt x="450" y="690"/>
                  </a:lnTo>
                  <a:lnTo>
                    <a:pt x="456" y="690"/>
                  </a:lnTo>
                  <a:lnTo>
                    <a:pt x="468" y="702"/>
                  </a:lnTo>
                  <a:lnTo>
                    <a:pt x="468" y="708"/>
                  </a:lnTo>
                  <a:lnTo>
                    <a:pt x="456" y="720"/>
                  </a:lnTo>
                  <a:lnTo>
                    <a:pt x="450" y="720"/>
                  </a:lnTo>
                  <a:lnTo>
                    <a:pt x="450" y="762"/>
                  </a:lnTo>
                  <a:lnTo>
                    <a:pt x="456" y="762"/>
                  </a:lnTo>
                  <a:lnTo>
                    <a:pt x="468" y="774"/>
                  </a:lnTo>
                  <a:lnTo>
                    <a:pt x="480" y="798"/>
                  </a:lnTo>
                  <a:lnTo>
                    <a:pt x="480" y="804"/>
                  </a:lnTo>
                  <a:lnTo>
                    <a:pt x="468" y="816"/>
                  </a:lnTo>
                  <a:lnTo>
                    <a:pt x="462" y="816"/>
                  </a:lnTo>
                  <a:lnTo>
                    <a:pt x="462" y="828"/>
                  </a:lnTo>
                  <a:lnTo>
                    <a:pt x="468" y="834"/>
                  </a:lnTo>
                  <a:lnTo>
                    <a:pt x="468" y="864"/>
                  </a:lnTo>
                  <a:lnTo>
                    <a:pt x="474" y="870"/>
                  </a:lnTo>
                  <a:lnTo>
                    <a:pt x="474" y="900"/>
                  </a:lnTo>
                  <a:lnTo>
                    <a:pt x="462" y="894"/>
                  </a:lnTo>
                  <a:lnTo>
                    <a:pt x="444" y="894"/>
                  </a:lnTo>
                  <a:lnTo>
                    <a:pt x="438" y="900"/>
                  </a:lnTo>
                  <a:lnTo>
                    <a:pt x="438" y="918"/>
                  </a:lnTo>
                  <a:lnTo>
                    <a:pt x="408" y="918"/>
                  </a:lnTo>
                  <a:lnTo>
                    <a:pt x="408" y="942"/>
                  </a:lnTo>
                  <a:lnTo>
                    <a:pt x="366" y="942"/>
                  </a:lnTo>
                  <a:lnTo>
                    <a:pt x="366" y="966"/>
                  </a:lnTo>
                  <a:lnTo>
                    <a:pt x="378" y="990"/>
                  </a:lnTo>
                  <a:lnTo>
                    <a:pt x="396" y="1008"/>
                  </a:lnTo>
                  <a:lnTo>
                    <a:pt x="396" y="1020"/>
                  </a:lnTo>
                  <a:lnTo>
                    <a:pt x="390" y="1014"/>
                  </a:lnTo>
                  <a:lnTo>
                    <a:pt x="378" y="1008"/>
                  </a:lnTo>
                  <a:lnTo>
                    <a:pt x="372" y="1002"/>
                  </a:lnTo>
                  <a:lnTo>
                    <a:pt x="360" y="996"/>
                  </a:lnTo>
                  <a:lnTo>
                    <a:pt x="348" y="996"/>
                  </a:lnTo>
                  <a:lnTo>
                    <a:pt x="342" y="1002"/>
                  </a:lnTo>
                  <a:lnTo>
                    <a:pt x="342" y="1008"/>
                  </a:lnTo>
                  <a:lnTo>
                    <a:pt x="306" y="1008"/>
                  </a:lnTo>
                  <a:lnTo>
                    <a:pt x="312" y="1014"/>
                  </a:lnTo>
                  <a:lnTo>
                    <a:pt x="318" y="1014"/>
                  </a:lnTo>
                  <a:lnTo>
                    <a:pt x="324" y="1020"/>
                  </a:lnTo>
                  <a:lnTo>
                    <a:pt x="324" y="1026"/>
                  </a:lnTo>
                  <a:lnTo>
                    <a:pt x="312" y="1032"/>
                  </a:lnTo>
                  <a:lnTo>
                    <a:pt x="294" y="1032"/>
                  </a:lnTo>
                  <a:lnTo>
                    <a:pt x="276" y="1038"/>
                  </a:lnTo>
                  <a:lnTo>
                    <a:pt x="270" y="1050"/>
                  </a:lnTo>
                  <a:lnTo>
                    <a:pt x="270" y="1056"/>
                  </a:lnTo>
                  <a:lnTo>
                    <a:pt x="288" y="1074"/>
                  </a:lnTo>
                  <a:lnTo>
                    <a:pt x="300" y="1080"/>
                  </a:lnTo>
                  <a:lnTo>
                    <a:pt x="306" y="1086"/>
                  </a:lnTo>
                  <a:lnTo>
                    <a:pt x="312" y="1086"/>
                  </a:lnTo>
                  <a:lnTo>
                    <a:pt x="294" y="1104"/>
                  </a:lnTo>
                  <a:lnTo>
                    <a:pt x="294" y="1110"/>
                  </a:lnTo>
                  <a:lnTo>
                    <a:pt x="300" y="1116"/>
                  </a:lnTo>
                  <a:lnTo>
                    <a:pt x="300" y="1128"/>
                  </a:lnTo>
                  <a:lnTo>
                    <a:pt x="306" y="1140"/>
                  </a:lnTo>
                  <a:lnTo>
                    <a:pt x="306" y="1152"/>
                  </a:lnTo>
                  <a:lnTo>
                    <a:pt x="312" y="1158"/>
                  </a:lnTo>
                  <a:lnTo>
                    <a:pt x="294" y="1176"/>
                  </a:lnTo>
                  <a:lnTo>
                    <a:pt x="294" y="1188"/>
                  </a:lnTo>
                  <a:lnTo>
                    <a:pt x="306" y="1194"/>
                  </a:lnTo>
                  <a:lnTo>
                    <a:pt x="318" y="1194"/>
                  </a:lnTo>
                  <a:lnTo>
                    <a:pt x="330" y="1188"/>
                  </a:lnTo>
                  <a:lnTo>
                    <a:pt x="354" y="1164"/>
                  </a:lnTo>
                  <a:lnTo>
                    <a:pt x="366" y="1158"/>
                  </a:lnTo>
                  <a:lnTo>
                    <a:pt x="378" y="1158"/>
                  </a:lnTo>
                  <a:lnTo>
                    <a:pt x="384" y="1134"/>
                  </a:lnTo>
                  <a:lnTo>
                    <a:pt x="384" y="1110"/>
                  </a:lnTo>
                  <a:lnTo>
                    <a:pt x="396" y="1110"/>
                  </a:lnTo>
                  <a:lnTo>
                    <a:pt x="402" y="1116"/>
                  </a:lnTo>
                  <a:lnTo>
                    <a:pt x="414" y="1116"/>
                  </a:lnTo>
                  <a:lnTo>
                    <a:pt x="426" y="1104"/>
                  </a:lnTo>
                  <a:lnTo>
                    <a:pt x="426" y="1092"/>
                  </a:lnTo>
                  <a:lnTo>
                    <a:pt x="420" y="1086"/>
                  </a:lnTo>
                  <a:lnTo>
                    <a:pt x="414" y="1074"/>
                  </a:lnTo>
                  <a:lnTo>
                    <a:pt x="408" y="1068"/>
                  </a:lnTo>
                  <a:lnTo>
                    <a:pt x="408" y="1062"/>
                  </a:lnTo>
                  <a:lnTo>
                    <a:pt x="414" y="1056"/>
                  </a:lnTo>
                  <a:lnTo>
                    <a:pt x="426" y="1056"/>
                  </a:lnTo>
                  <a:lnTo>
                    <a:pt x="438" y="1050"/>
                  </a:lnTo>
                  <a:lnTo>
                    <a:pt x="444" y="1044"/>
                  </a:lnTo>
                  <a:lnTo>
                    <a:pt x="450" y="1044"/>
                  </a:lnTo>
                  <a:lnTo>
                    <a:pt x="456" y="1050"/>
                  </a:lnTo>
                  <a:lnTo>
                    <a:pt x="468" y="1050"/>
                  </a:lnTo>
                  <a:lnTo>
                    <a:pt x="480" y="1044"/>
                  </a:lnTo>
                  <a:lnTo>
                    <a:pt x="498" y="1038"/>
                  </a:lnTo>
                  <a:lnTo>
                    <a:pt x="546" y="1014"/>
                  </a:lnTo>
                  <a:lnTo>
                    <a:pt x="582" y="978"/>
                  </a:lnTo>
                  <a:lnTo>
                    <a:pt x="588" y="960"/>
                  </a:lnTo>
                  <a:lnTo>
                    <a:pt x="594" y="936"/>
                  </a:lnTo>
                  <a:lnTo>
                    <a:pt x="606" y="876"/>
                  </a:lnTo>
                  <a:lnTo>
                    <a:pt x="606" y="846"/>
                  </a:lnTo>
                  <a:lnTo>
                    <a:pt x="600" y="834"/>
                  </a:lnTo>
                  <a:lnTo>
                    <a:pt x="576" y="810"/>
                  </a:lnTo>
                  <a:lnTo>
                    <a:pt x="594" y="804"/>
                  </a:lnTo>
                  <a:lnTo>
                    <a:pt x="594" y="774"/>
                  </a:lnTo>
                  <a:lnTo>
                    <a:pt x="588" y="756"/>
                  </a:lnTo>
                  <a:lnTo>
                    <a:pt x="588" y="744"/>
                  </a:lnTo>
                  <a:lnTo>
                    <a:pt x="570" y="708"/>
                  </a:lnTo>
                  <a:lnTo>
                    <a:pt x="564" y="690"/>
                  </a:lnTo>
                  <a:lnTo>
                    <a:pt x="558" y="684"/>
                  </a:lnTo>
                  <a:lnTo>
                    <a:pt x="552" y="672"/>
                  </a:lnTo>
                  <a:lnTo>
                    <a:pt x="558" y="666"/>
                  </a:lnTo>
                  <a:lnTo>
                    <a:pt x="558" y="642"/>
                  </a:lnTo>
                  <a:lnTo>
                    <a:pt x="522" y="606"/>
                  </a:lnTo>
                  <a:lnTo>
                    <a:pt x="486" y="576"/>
                  </a:lnTo>
                  <a:lnTo>
                    <a:pt x="456" y="552"/>
                  </a:lnTo>
                  <a:lnTo>
                    <a:pt x="432" y="534"/>
                  </a:lnTo>
                  <a:lnTo>
                    <a:pt x="420" y="528"/>
                  </a:lnTo>
                  <a:lnTo>
                    <a:pt x="402" y="516"/>
                  </a:lnTo>
                  <a:lnTo>
                    <a:pt x="390" y="510"/>
                  </a:lnTo>
                  <a:lnTo>
                    <a:pt x="384" y="504"/>
                  </a:lnTo>
                  <a:lnTo>
                    <a:pt x="384" y="468"/>
                  </a:lnTo>
                  <a:lnTo>
                    <a:pt x="336" y="420"/>
                  </a:lnTo>
                  <a:lnTo>
                    <a:pt x="306" y="384"/>
                  </a:lnTo>
                  <a:lnTo>
                    <a:pt x="288" y="354"/>
                  </a:lnTo>
                  <a:lnTo>
                    <a:pt x="282" y="336"/>
                  </a:lnTo>
                  <a:lnTo>
                    <a:pt x="282" y="318"/>
                  </a:lnTo>
                  <a:lnTo>
                    <a:pt x="276" y="306"/>
                  </a:lnTo>
                  <a:lnTo>
                    <a:pt x="276" y="282"/>
                  </a:lnTo>
                  <a:lnTo>
                    <a:pt x="282" y="276"/>
                  </a:lnTo>
                  <a:lnTo>
                    <a:pt x="294" y="252"/>
                  </a:lnTo>
                  <a:lnTo>
                    <a:pt x="294" y="240"/>
                  </a:lnTo>
                  <a:lnTo>
                    <a:pt x="300" y="240"/>
                  </a:lnTo>
                  <a:lnTo>
                    <a:pt x="312" y="228"/>
                  </a:lnTo>
                  <a:lnTo>
                    <a:pt x="324" y="222"/>
                  </a:lnTo>
                  <a:lnTo>
                    <a:pt x="336" y="210"/>
                  </a:lnTo>
                  <a:lnTo>
                    <a:pt x="336" y="204"/>
                  </a:lnTo>
                  <a:lnTo>
                    <a:pt x="342" y="198"/>
                  </a:lnTo>
                  <a:lnTo>
                    <a:pt x="372" y="198"/>
                  </a:lnTo>
                  <a:lnTo>
                    <a:pt x="384" y="186"/>
                  </a:lnTo>
                  <a:lnTo>
                    <a:pt x="390" y="174"/>
                  </a:lnTo>
                  <a:lnTo>
                    <a:pt x="390" y="156"/>
                  </a:lnTo>
                  <a:lnTo>
                    <a:pt x="396" y="144"/>
                  </a:lnTo>
                  <a:lnTo>
                    <a:pt x="390" y="144"/>
                  </a:lnTo>
                  <a:lnTo>
                    <a:pt x="384" y="138"/>
                  </a:lnTo>
                  <a:lnTo>
                    <a:pt x="354" y="138"/>
                  </a:lnTo>
                  <a:lnTo>
                    <a:pt x="342" y="132"/>
                  </a:lnTo>
                  <a:lnTo>
                    <a:pt x="336" y="120"/>
                  </a:lnTo>
                  <a:lnTo>
                    <a:pt x="330" y="114"/>
                  </a:lnTo>
                  <a:lnTo>
                    <a:pt x="312" y="114"/>
                  </a:lnTo>
                  <a:lnTo>
                    <a:pt x="312" y="96"/>
                  </a:lnTo>
                  <a:lnTo>
                    <a:pt x="300" y="90"/>
                  </a:lnTo>
                  <a:lnTo>
                    <a:pt x="294" y="72"/>
                  </a:lnTo>
                  <a:lnTo>
                    <a:pt x="312" y="54"/>
                  </a:lnTo>
                  <a:lnTo>
                    <a:pt x="312" y="48"/>
                  </a:lnTo>
                  <a:lnTo>
                    <a:pt x="306" y="42"/>
                  </a:lnTo>
                  <a:lnTo>
                    <a:pt x="276" y="42"/>
                  </a:lnTo>
                  <a:lnTo>
                    <a:pt x="264" y="30"/>
                  </a:lnTo>
                  <a:lnTo>
                    <a:pt x="234" y="36"/>
                  </a:lnTo>
                  <a:lnTo>
                    <a:pt x="204" y="0"/>
                  </a:lnTo>
                  <a:lnTo>
                    <a:pt x="198" y="0"/>
                  </a:lnTo>
                  <a:lnTo>
                    <a:pt x="192" y="6"/>
                  </a:lnTo>
                  <a:lnTo>
                    <a:pt x="180" y="12"/>
                  </a:lnTo>
                  <a:lnTo>
                    <a:pt x="174" y="18"/>
                  </a:lnTo>
                  <a:lnTo>
                    <a:pt x="174" y="30"/>
                  </a:lnTo>
                  <a:lnTo>
                    <a:pt x="168" y="42"/>
                  </a:lnTo>
                  <a:lnTo>
                    <a:pt x="168" y="48"/>
                  </a:lnTo>
                  <a:lnTo>
                    <a:pt x="150" y="48"/>
                  </a:lnTo>
                  <a:lnTo>
                    <a:pt x="144" y="54"/>
                  </a:lnTo>
                  <a:lnTo>
                    <a:pt x="138" y="48"/>
                  </a:lnTo>
                  <a:lnTo>
                    <a:pt x="120" y="48"/>
                  </a:lnTo>
                  <a:lnTo>
                    <a:pt x="132" y="60"/>
                  </a:lnTo>
                  <a:lnTo>
                    <a:pt x="132" y="72"/>
                  </a:lnTo>
                  <a:lnTo>
                    <a:pt x="114" y="72"/>
                  </a:lnTo>
                  <a:lnTo>
                    <a:pt x="108" y="66"/>
                  </a:lnTo>
                  <a:lnTo>
                    <a:pt x="96" y="48"/>
                  </a:lnTo>
                  <a:lnTo>
                    <a:pt x="90" y="48"/>
                  </a:lnTo>
                  <a:lnTo>
                    <a:pt x="90" y="66"/>
                  </a:lnTo>
                  <a:lnTo>
                    <a:pt x="72" y="48"/>
                  </a:lnTo>
                  <a:lnTo>
                    <a:pt x="66" y="54"/>
                  </a:lnTo>
                  <a:lnTo>
                    <a:pt x="60" y="66"/>
                  </a:lnTo>
                  <a:lnTo>
                    <a:pt x="54" y="72"/>
                  </a:lnTo>
                  <a:lnTo>
                    <a:pt x="42" y="72"/>
                  </a:lnTo>
                  <a:lnTo>
                    <a:pt x="18" y="48"/>
                  </a:lnTo>
                  <a:lnTo>
                    <a:pt x="6" y="48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Venezuela"/>
            <p:cNvSpPr>
              <a:spLocks noEditPoints="1"/>
            </p:cNvSpPr>
            <p:nvPr/>
          </p:nvSpPr>
          <p:spPr bwMode="gray">
            <a:xfrm>
              <a:off x="2111375" y="3980012"/>
              <a:ext cx="384175" cy="374650"/>
            </a:xfrm>
            <a:custGeom>
              <a:avLst/>
              <a:gdLst>
                <a:gd name="T0" fmla="*/ 2147483647 w 954"/>
                <a:gd name="T1" fmla="*/ 2147483647 h 930"/>
                <a:gd name="T2" fmla="*/ 2147483647 w 954"/>
                <a:gd name="T3" fmla="*/ 2147483647 h 930"/>
                <a:gd name="T4" fmla="*/ 2147483647 w 954"/>
                <a:gd name="T5" fmla="*/ 2147483647 h 930"/>
                <a:gd name="T6" fmla="*/ 2147483647 w 954"/>
                <a:gd name="T7" fmla="*/ 2147483647 h 930"/>
                <a:gd name="T8" fmla="*/ 2147483647 w 954"/>
                <a:gd name="T9" fmla="*/ 2147483647 h 930"/>
                <a:gd name="T10" fmla="*/ 2147483647 w 954"/>
                <a:gd name="T11" fmla="*/ 2147483647 h 930"/>
                <a:gd name="T12" fmla="*/ 2147483647 w 954"/>
                <a:gd name="T13" fmla="*/ 2147483647 h 930"/>
                <a:gd name="T14" fmla="*/ 2147483647 w 954"/>
                <a:gd name="T15" fmla="*/ 2147483647 h 930"/>
                <a:gd name="T16" fmla="*/ 2147483647 w 954"/>
                <a:gd name="T17" fmla="*/ 2147483647 h 930"/>
                <a:gd name="T18" fmla="*/ 2147483647 w 954"/>
                <a:gd name="T19" fmla="*/ 2147483647 h 930"/>
                <a:gd name="T20" fmla="*/ 2147483647 w 954"/>
                <a:gd name="T21" fmla="*/ 2147483647 h 930"/>
                <a:gd name="T22" fmla="*/ 2147483647 w 954"/>
                <a:gd name="T23" fmla="*/ 2147483647 h 930"/>
                <a:gd name="T24" fmla="*/ 2147483647 w 954"/>
                <a:gd name="T25" fmla="*/ 2147483647 h 930"/>
                <a:gd name="T26" fmla="*/ 2147483647 w 954"/>
                <a:gd name="T27" fmla="*/ 2147483647 h 930"/>
                <a:gd name="T28" fmla="*/ 2147483647 w 954"/>
                <a:gd name="T29" fmla="*/ 2147483647 h 930"/>
                <a:gd name="T30" fmla="*/ 2147483647 w 954"/>
                <a:gd name="T31" fmla="*/ 2147483647 h 930"/>
                <a:gd name="T32" fmla="*/ 2147483647 w 954"/>
                <a:gd name="T33" fmla="*/ 2147483647 h 930"/>
                <a:gd name="T34" fmla="*/ 2147483647 w 954"/>
                <a:gd name="T35" fmla="*/ 2147483647 h 930"/>
                <a:gd name="T36" fmla="*/ 2147483647 w 954"/>
                <a:gd name="T37" fmla="*/ 2147483647 h 930"/>
                <a:gd name="T38" fmla="*/ 2147483647 w 954"/>
                <a:gd name="T39" fmla="*/ 2147483647 h 930"/>
                <a:gd name="T40" fmla="*/ 2147483647 w 954"/>
                <a:gd name="T41" fmla="*/ 2147483647 h 930"/>
                <a:gd name="T42" fmla="*/ 2147483647 w 954"/>
                <a:gd name="T43" fmla="*/ 2147483647 h 930"/>
                <a:gd name="T44" fmla="*/ 2147483647 w 954"/>
                <a:gd name="T45" fmla="*/ 2147483647 h 930"/>
                <a:gd name="T46" fmla="*/ 2147483647 w 954"/>
                <a:gd name="T47" fmla="*/ 2147483647 h 930"/>
                <a:gd name="T48" fmla="*/ 2147483647 w 954"/>
                <a:gd name="T49" fmla="*/ 2147483647 h 930"/>
                <a:gd name="T50" fmla="*/ 0 w 954"/>
                <a:gd name="T51" fmla="*/ 2147483647 h 930"/>
                <a:gd name="T52" fmla="*/ 2147483647 w 954"/>
                <a:gd name="T53" fmla="*/ 2147483647 h 930"/>
                <a:gd name="T54" fmla="*/ 2147483647 w 954"/>
                <a:gd name="T55" fmla="*/ 2147483647 h 930"/>
                <a:gd name="T56" fmla="*/ 2147483647 w 954"/>
                <a:gd name="T57" fmla="*/ 2147483647 h 930"/>
                <a:gd name="T58" fmla="*/ 2147483647 w 954"/>
                <a:gd name="T59" fmla="*/ 2147483647 h 930"/>
                <a:gd name="T60" fmla="*/ 2147483647 w 954"/>
                <a:gd name="T61" fmla="*/ 2147483647 h 930"/>
                <a:gd name="T62" fmla="*/ 2147483647 w 954"/>
                <a:gd name="T63" fmla="*/ 2147483647 h 930"/>
                <a:gd name="T64" fmla="*/ 2147483647 w 954"/>
                <a:gd name="T65" fmla="*/ 2147483647 h 930"/>
                <a:gd name="T66" fmla="*/ 2147483647 w 954"/>
                <a:gd name="T67" fmla="*/ 2147483647 h 930"/>
                <a:gd name="T68" fmla="*/ 2147483647 w 954"/>
                <a:gd name="T69" fmla="*/ 2147483647 h 930"/>
                <a:gd name="T70" fmla="*/ 2147483647 w 954"/>
                <a:gd name="T71" fmla="*/ 2147483647 h 930"/>
                <a:gd name="T72" fmla="*/ 2147483647 w 954"/>
                <a:gd name="T73" fmla="*/ 2147483647 h 930"/>
                <a:gd name="T74" fmla="*/ 2147483647 w 954"/>
                <a:gd name="T75" fmla="*/ 2147483647 h 930"/>
                <a:gd name="T76" fmla="*/ 2147483647 w 954"/>
                <a:gd name="T77" fmla="*/ 2147483647 h 930"/>
                <a:gd name="T78" fmla="*/ 2147483647 w 954"/>
                <a:gd name="T79" fmla="*/ 2147483647 h 930"/>
                <a:gd name="T80" fmla="*/ 2147483647 w 954"/>
                <a:gd name="T81" fmla="*/ 2147483647 h 930"/>
                <a:gd name="T82" fmla="*/ 2147483647 w 954"/>
                <a:gd name="T83" fmla="*/ 2147483647 h 930"/>
                <a:gd name="T84" fmla="*/ 2147483647 w 954"/>
                <a:gd name="T85" fmla="*/ 2147483647 h 930"/>
                <a:gd name="T86" fmla="*/ 2147483647 w 954"/>
                <a:gd name="T87" fmla="*/ 2147483647 h 930"/>
                <a:gd name="T88" fmla="*/ 2147483647 w 954"/>
                <a:gd name="T89" fmla="*/ 2147483647 h 930"/>
                <a:gd name="T90" fmla="*/ 2147483647 w 954"/>
                <a:gd name="T91" fmla="*/ 2147483647 h 930"/>
                <a:gd name="T92" fmla="*/ 2147483647 w 954"/>
                <a:gd name="T93" fmla="*/ 2147483647 h 930"/>
                <a:gd name="T94" fmla="*/ 2147483647 w 954"/>
                <a:gd name="T95" fmla="*/ 2147483647 h 930"/>
                <a:gd name="T96" fmla="*/ 2147483647 w 954"/>
                <a:gd name="T97" fmla="*/ 2147483647 h 930"/>
                <a:gd name="T98" fmla="*/ 2147483647 w 954"/>
                <a:gd name="T99" fmla="*/ 2147483647 h 930"/>
                <a:gd name="T100" fmla="*/ 2147483647 w 954"/>
                <a:gd name="T101" fmla="*/ 2147483647 h 930"/>
                <a:gd name="T102" fmla="*/ 2147483647 w 954"/>
                <a:gd name="T103" fmla="*/ 2147483647 h 930"/>
                <a:gd name="T104" fmla="*/ 2147483647 w 954"/>
                <a:gd name="T105" fmla="*/ 2147483647 h 930"/>
                <a:gd name="T106" fmla="*/ 2147483647 w 954"/>
                <a:gd name="T107" fmla="*/ 2147483647 h 930"/>
                <a:gd name="T108" fmla="*/ 2147483647 w 954"/>
                <a:gd name="T109" fmla="*/ 2147483647 h 930"/>
                <a:gd name="T110" fmla="*/ 2147483647 w 954"/>
                <a:gd name="T111" fmla="*/ 2147483647 h 930"/>
                <a:gd name="T112" fmla="*/ 2147483647 w 954"/>
                <a:gd name="T113" fmla="*/ 2147483647 h 930"/>
                <a:gd name="T114" fmla="*/ 2147483647 w 954"/>
                <a:gd name="T115" fmla="*/ 2147483647 h 930"/>
                <a:gd name="T116" fmla="*/ 2147483647 w 954"/>
                <a:gd name="T117" fmla="*/ 2147483647 h 930"/>
                <a:gd name="T118" fmla="*/ 2147483647 w 954"/>
                <a:gd name="T119" fmla="*/ 2147483647 h 93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54"/>
                <a:gd name="T181" fmla="*/ 0 h 930"/>
                <a:gd name="T182" fmla="*/ 954 w 954"/>
                <a:gd name="T183" fmla="*/ 930 h 93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54" h="930">
                  <a:moveTo>
                    <a:pt x="264" y="42"/>
                  </a:moveTo>
                  <a:lnTo>
                    <a:pt x="264" y="12"/>
                  </a:lnTo>
                  <a:lnTo>
                    <a:pt x="252" y="0"/>
                  </a:lnTo>
                  <a:lnTo>
                    <a:pt x="234" y="0"/>
                  </a:lnTo>
                  <a:lnTo>
                    <a:pt x="228" y="6"/>
                  </a:lnTo>
                  <a:lnTo>
                    <a:pt x="228" y="18"/>
                  </a:lnTo>
                  <a:lnTo>
                    <a:pt x="234" y="24"/>
                  </a:lnTo>
                  <a:lnTo>
                    <a:pt x="234" y="36"/>
                  </a:lnTo>
                  <a:lnTo>
                    <a:pt x="240" y="42"/>
                  </a:lnTo>
                  <a:lnTo>
                    <a:pt x="264" y="42"/>
                  </a:lnTo>
                  <a:close/>
                  <a:moveTo>
                    <a:pt x="936" y="276"/>
                  </a:moveTo>
                  <a:lnTo>
                    <a:pt x="930" y="276"/>
                  </a:lnTo>
                  <a:lnTo>
                    <a:pt x="924" y="282"/>
                  </a:lnTo>
                  <a:lnTo>
                    <a:pt x="912" y="288"/>
                  </a:lnTo>
                  <a:lnTo>
                    <a:pt x="906" y="294"/>
                  </a:lnTo>
                  <a:lnTo>
                    <a:pt x="900" y="288"/>
                  </a:lnTo>
                  <a:lnTo>
                    <a:pt x="888" y="288"/>
                  </a:lnTo>
                  <a:lnTo>
                    <a:pt x="882" y="282"/>
                  </a:lnTo>
                  <a:lnTo>
                    <a:pt x="876" y="282"/>
                  </a:lnTo>
                  <a:lnTo>
                    <a:pt x="852" y="306"/>
                  </a:lnTo>
                  <a:lnTo>
                    <a:pt x="822" y="282"/>
                  </a:lnTo>
                  <a:lnTo>
                    <a:pt x="846" y="282"/>
                  </a:lnTo>
                  <a:lnTo>
                    <a:pt x="858" y="276"/>
                  </a:lnTo>
                  <a:lnTo>
                    <a:pt x="864" y="276"/>
                  </a:lnTo>
                  <a:lnTo>
                    <a:pt x="870" y="264"/>
                  </a:lnTo>
                  <a:lnTo>
                    <a:pt x="870" y="246"/>
                  </a:lnTo>
                  <a:lnTo>
                    <a:pt x="882" y="234"/>
                  </a:lnTo>
                  <a:lnTo>
                    <a:pt x="888" y="222"/>
                  </a:lnTo>
                  <a:lnTo>
                    <a:pt x="876" y="210"/>
                  </a:lnTo>
                  <a:lnTo>
                    <a:pt x="846" y="210"/>
                  </a:lnTo>
                  <a:lnTo>
                    <a:pt x="846" y="204"/>
                  </a:lnTo>
                  <a:lnTo>
                    <a:pt x="840" y="198"/>
                  </a:lnTo>
                  <a:lnTo>
                    <a:pt x="840" y="192"/>
                  </a:lnTo>
                  <a:lnTo>
                    <a:pt x="834" y="186"/>
                  </a:lnTo>
                  <a:lnTo>
                    <a:pt x="828" y="186"/>
                  </a:lnTo>
                  <a:lnTo>
                    <a:pt x="822" y="192"/>
                  </a:lnTo>
                  <a:lnTo>
                    <a:pt x="822" y="210"/>
                  </a:lnTo>
                  <a:lnTo>
                    <a:pt x="816" y="198"/>
                  </a:lnTo>
                  <a:lnTo>
                    <a:pt x="816" y="180"/>
                  </a:lnTo>
                  <a:lnTo>
                    <a:pt x="792" y="180"/>
                  </a:lnTo>
                  <a:lnTo>
                    <a:pt x="786" y="210"/>
                  </a:lnTo>
                  <a:lnTo>
                    <a:pt x="780" y="204"/>
                  </a:lnTo>
                  <a:lnTo>
                    <a:pt x="774" y="192"/>
                  </a:lnTo>
                  <a:lnTo>
                    <a:pt x="774" y="186"/>
                  </a:lnTo>
                  <a:lnTo>
                    <a:pt x="768" y="180"/>
                  </a:lnTo>
                  <a:lnTo>
                    <a:pt x="768" y="156"/>
                  </a:lnTo>
                  <a:lnTo>
                    <a:pt x="738" y="168"/>
                  </a:lnTo>
                  <a:lnTo>
                    <a:pt x="744" y="162"/>
                  </a:lnTo>
                  <a:lnTo>
                    <a:pt x="756" y="156"/>
                  </a:lnTo>
                  <a:lnTo>
                    <a:pt x="762" y="156"/>
                  </a:lnTo>
                  <a:lnTo>
                    <a:pt x="762" y="144"/>
                  </a:lnTo>
                  <a:lnTo>
                    <a:pt x="750" y="138"/>
                  </a:lnTo>
                  <a:lnTo>
                    <a:pt x="744" y="138"/>
                  </a:lnTo>
                  <a:lnTo>
                    <a:pt x="744" y="132"/>
                  </a:lnTo>
                  <a:lnTo>
                    <a:pt x="750" y="132"/>
                  </a:lnTo>
                  <a:lnTo>
                    <a:pt x="762" y="126"/>
                  </a:lnTo>
                  <a:lnTo>
                    <a:pt x="774" y="126"/>
                  </a:lnTo>
                  <a:lnTo>
                    <a:pt x="792" y="120"/>
                  </a:lnTo>
                  <a:lnTo>
                    <a:pt x="804" y="120"/>
                  </a:lnTo>
                  <a:lnTo>
                    <a:pt x="810" y="114"/>
                  </a:lnTo>
                  <a:lnTo>
                    <a:pt x="726" y="114"/>
                  </a:lnTo>
                  <a:lnTo>
                    <a:pt x="690" y="120"/>
                  </a:lnTo>
                  <a:lnTo>
                    <a:pt x="678" y="120"/>
                  </a:lnTo>
                  <a:lnTo>
                    <a:pt x="690" y="132"/>
                  </a:lnTo>
                  <a:lnTo>
                    <a:pt x="678" y="132"/>
                  </a:lnTo>
                  <a:lnTo>
                    <a:pt x="666" y="138"/>
                  </a:lnTo>
                  <a:lnTo>
                    <a:pt x="654" y="138"/>
                  </a:lnTo>
                  <a:lnTo>
                    <a:pt x="642" y="144"/>
                  </a:lnTo>
                  <a:lnTo>
                    <a:pt x="636" y="144"/>
                  </a:lnTo>
                  <a:lnTo>
                    <a:pt x="624" y="150"/>
                  </a:lnTo>
                  <a:lnTo>
                    <a:pt x="606" y="168"/>
                  </a:lnTo>
                  <a:lnTo>
                    <a:pt x="594" y="174"/>
                  </a:lnTo>
                  <a:lnTo>
                    <a:pt x="576" y="174"/>
                  </a:lnTo>
                  <a:lnTo>
                    <a:pt x="564" y="162"/>
                  </a:lnTo>
                  <a:lnTo>
                    <a:pt x="546" y="156"/>
                  </a:lnTo>
                  <a:lnTo>
                    <a:pt x="534" y="144"/>
                  </a:lnTo>
                  <a:lnTo>
                    <a:pt x="522" y="138"/>
                  </a:lnTo>
                  <a:lnTo>
                    <a:pt x="510" y="126"/>
                  </a:lnTo>
                  <a:lnTo>
                    <a:pt x="492" y="126"/>
                  </a:lnTo>
                  <a:lnTo>
                    <a:pt x="450" y="132"/>
                  </a:lnTo>
                  <a:lnTo>
                    <a:pt x="372" y="132"/>
                  </a:lnTo>
                  <a:lnTo>
                    <a:pt x="360" y="120"/>
                  </a:lnTo>
                  <a:lnTo>
                    <a:pt x="354" y="108"/>
                  </a:lnTo>
                  <a:lnTo>
                    <a:pt x="354" y="84"/>
                  </a:lnTo>
                  <a:lnTo>
                    <a:pt x="348" y="72"/>
                  </a:lnTo>
                  <a:lnTo>
                    <a:pt x="336" y="60"/>
                  </a:lnTo>
                  <a:lnTo>
                    <a:pt x="324" y="54"/>
                  </a:lnTo>
                  <a:lnTo>
                    <a:pt x="276" y="54"/>
                  </a:lnTo>
                  <a:lnTo>
                    <a:pt x="240" y="60"/>
                  </a:lnTo>
                  <a:lnTo>
                    <a:pt x="222" y="72"/>
                  </a:lnTo>
                  <a:lnTo>
                    <a:pt x="210" y="78"/>
                  </a:lnTo>
                  <a:lnTo>
                    <a:pt x="204" y="78"/>
                  </a:lnTo>
                  <a:lnTo>
                    <a:pt x="180" y="90"/>
                  </a:lnTo>
                  <a:lnTo>
                    <a:pt x="162" y="96"/>
                  </a:lnTo>
                  <a:lnTo>
                    <a:pt x="144" y="108"/>
                  </a:lnTo>
                  <a:lnTo>
                    <a:pt x="138" y="120"/>
                  </a:lnTo>
                  <a:lnTo>
                    <a:pt x="138" y="144"/>
                  </a:lnTo>
                  <a:lnTo>
                    <a:pt x="150" y="168"/>
                  </a:lnTo>
                  <a:lnTo>
                    <a:pt x="156" y="186"/>
                  </a:lnTo>
                  <a:lnTo>
                    <a:pt x="162" y="198"/>
                  </a:lnTo>
                  <a:lnTo>
                    <a:pt x="156" y="210"/>
                  </a:lnTo>
                  <a:lnTo>
                    <a:pt x="150" y="228"/>
                  </a:lnTo>
                  <a:lnTo>
                    <a:pt x="138" y="234"/>
                  </a:lnTo>
                  <a:lnTo>
                    <a:pt x="132" y="246"/>
                  </a:lnTo>
                  <a:lnTo>
                    <a:pt x="126" y="252"/>
                  </a:lnTo>
                  <a:lnTo>
                    <a:pt x="120" y="252"/>
                  </a:lnTo>
                  <a:lnTo>
                    <a:pt x="126" y="222"/>
                  </a:lnTo>
                  <a:lnTo>
                    <a:pt x="114" y="222"/>
                  </a:lnTo>
                  <a:lnTo>
                    <a:pt x="108" y="216"/>
                  </a:lnTo>
                  <a:lnTo>
                    <a:pt x="96" y="210"/>
                  </a:lnTo>
                  <a:lnTo>
                    <a:pt x="90" y="204"/>
                  </a:lnTo>
                  <a:lnTo>
                    <a:pt x="84" y="192"/>
                  </a:lnTo>
                  <a:lnTo>
                    <a:pt x="96" y="168"/>
                  </a:lnTo>
                  <a:lnTo>
                    <a:pt x="108" y="156"/>
                  </a:lnTo>
                  <a:lnTo>
                    <a:pt x="120" y="132"/>
                  </a:lnTo>
                  <a:lnTo>
                    <a:pt x="120" y="78"/>
                  </a:lnTo>
                  <a:lnTo>
                    <a:pt x="114" y="66"/>
                  </a:lnTo>
                  <a:lnTo>
                    <a:pt x="114" y="54"/>
                  </a:lnTo>
                  <a:lnTo>
                    <a:pt x="108" y="48"/>
                  </a:lnTo>
                  <a:lnTo>
                    <a:pt x="108" y="54"/>
                  </a:lnTo>
                  <a:lnTo>
                    <a:pt x="102" y="66"/>
                  </a:lnTo>
                  <a:lnTo>
                    <a:pt x="90" y="78"/>
                  </a:lnTo>
                  <a:lnTo>
                    <a:pt x="72" y="84"/>
                  </a:lnTo>
                  <a:lnTo>
                    <a:pt x="48" y="108"/>
                  </a:lnTo>
                  <a:lnTo>
                    <a:pt x="36" y="144"/>
                  </a:lnTo>
                  <a:lnTo>
                    <a:pt x="36" y="162"/>
                  </a:lnTo>
                  <a:lnTo>
                    <a:pt x="30" y="168"/>
                  </a:lnTo>
                  <a:lnTo>
                    <a:pt x="30" y="192"/>
                  </a:lnTo>
                  <a:lnTo>
                    <a:pt x="6" y="216"/>
                  </a:lnTo>
                  <a:lnTo>
                    <a:pt x="0" y="228"/>
                  </a:lnTo>
                  <a:lnTo>
                    <a:pt x="0" y="240"/>
                  </a:lnTo>
                  <a:lnTo>
                    <a:pt x="6" y="246"/>
                  </a:lnTo>
                  <a:lnTo>
                    <a:pt x="6" y="240"/>
                  </a:lnTo>
                  <a:lnTo>
                    <a:pt x="18" y="228"/>
                  </a:lnTo>
                  <a:lnTo>
                    <a:pt x="24" y="228"/>
                  </a:lnTo>
                  <a:lnTo>
                    <a:pt x="36" y="240"/>
                  </a:lnTo>
                  <a:lnTo>
                    <a:pt x="42" y="252"/>
                  </a:lnTo>
                  <a:lnTo>
                    <a:pt x="42" y="288"/>
                  </a:lnTo>
                  <a:lnTo>
                    <a:pt x="48" y="294"/>
                  </a:lnTo>
                  <a:lnTo>
                    <a:pt x="60" y="300"/>
                  </a:lnTo>
                  <a:lnTo>
                    <a:pt x="66" y="306"/>
                  </a:lnTo>
                  <a:lnTo>
                    <a:pt x="66" y="318"/>
                  </a:lnTo>
                  <a:lnTo>
                    <a:pt x="54" y="342"/>
                  </a:lnTo>
                  <a:lnTo>
                    <a:pt x="54" y="384"/>
                  </a:lnTo>
                  <a:lnTo>
                    <a:pt x="66" y="384"/>
                  </a:lnTo>
                  <a:lnTo>
                    <a:pt x="66" y="396"/>
                  </a:lnTo>
                  <a:lnTo>
                    <a:pt x="72" y="408"/>
                  </a:lnTo>
                  <a:lnTo>
                    <a:pt x="78" y="414"/>
                  </a:lnTo>
                  <a:lnTo>
                    <a:pt x="102" y="414"/>
                  </a:lnTo>
                  <a:lnTo>
                    <a:pt x="108" y="408"/>
                  </a:lnTo>
                  <a:lnTo>
                    <a:pt x="120" y="408"/>
                  </a:lnTo>
                  <a:lnTo>
                    <a:pt x="132" y="414"/>
                  </a:lnTo>
                  <a:lnTo>
                    <a:pt x="138" y="414"/>
                  </a:lnTo>
                  <a:lnTo>
                    <a:pt x="150" y="420"/>
                  </a:lnTo>
                  <a:lnTo>
                    <a:pt x="162" y="420"/>
                  </a:lnTo>
                  <a:lnTo>
                    <a:pt x="168" y="414"/>
                  </a:lnTo>
                  <a:lnTo>
                    <a:pt x="168" y="408"/>
                  </a:lnTo>
                  <a:lnTo>
                    <a:pt x="180" y="408"/>
                  </a:lnTo>
                  <a:lnTo>
                    <a:pt x="186" y="414"/>
                  </a:lnTo>
                  <a:lnTo>
                    <a:pt x="198" y="420"/>
                  </a:lnTo>
                  <a:lnTo>
                    <a:pt x="222" y="420"/>
                  </a:lnTo>
                  <a:lnTo>
                    <a:pt x="222" y="426"/>
                  </a:lnTo>
                  <a:lnTo>
                    <a:pt x="228" y="432"/>
                  </a:lnTo>
                  <a:lnTo>
                    <a:pt x="234" y="444"/>
                  </a:lnTo>
                  <a:lnTo>
                    <a:pt x="240" y="462"/>
                  </a:lnTo>
                  <a:lnTo>
                    <a:pt x="264" y="486"/>
                  </a:lnTo>
                  <a:lnTo>
                    <a:pt x="288" y="486"/>
                  </a:lnTo>
                  <a:lnTo>
                    <a:pt x="288" y="480"/>
                  </a:lnTo>
                  <a:lnTo>
                    <a:pt x="306" y="480"/>
                  </a:lnTo>
                  <a:lnTo>
                    <a:pt x="312" y="486"/>
                  </a:lnTo>
                  <a:lnTo>
                    <a:pt x="336" y="486"/>
                  </a:lnTo>
                  <a:lnTo>
                    <a:pt x="342" y="480"/>
                  </a:lnTo>
                  <a:lnTo>
                    <a:pt x="366" y="486"/>
                  </a:lnTo>
                  <a:lnTo>
                    <a:pt x="372" y="480"/>
                  </a:lnTo>
                  <a:lnTo>
                    <a:pt x="384" y="474"/>
                  </a:lnTo>
                  <a:lnTo>
                    <a:pt x="402" y="474"/>
                  </a:lnTo>
                  <a:lnTo>
                    <a:pt x="408" y="480"/>
                  </a:lnTo>
                  <a:lnTo>
                    <a:pt x="408" y="492"/>
                  </a:lnTo>
                  <a:lnTo>
                    <a:pt x="390" y="510"/>
                  </a:lnTo>
                  <a:lnTo>
                    <a:pt x="390" y="534"/>
                  </a:lnTo>
                  <a:lnTo>
                    <a:pt x="384" y="540"/>
                  </a:lnTo>
                  <a:lnTo>
                    <a:pt x="378" y="540"/>
                  </a:lnTo>
                  <a:lnTo>
                    <a:pt x="366" y="552"/>
                  </a:lnTo>
                  <a:lnTo>
                    <a:pt x="366" y="576"/>
                  </a:lnTo>
                  <a:lnTo>
                    <a:pt x="372" y="588"/>
                  </a:lnTo>
                  <a:lnTo>
                    <a:pt x="372" y="618"/>
                  </a:lnTo>
                  <a:lnTo>
                    <a:pt x="366" y="630"/>
                  </a:lnTo>
                  <a:lnTo>
                    <a:pt x="366" y="642"/>
                  </a:lnTo>
                  <a:lnTo>
                    <a:pt x="372" y="648"/>
                  </a:lnTo>
                  <a:lnTo>
                    <a:pt x="384" y="648"/>
                  </a:lnTo>
                  <a:lnTo>
                    <a:pt x="384" y="672"/>
                  </a:lnTo>
                  <a:lnTo>
                    <a:pt x="390" y="684"/>
                  </a:lnTo>
                  <a:lnTo>
                    <a:pt x="402" y="690"/>
                  </a:lnTo>
                  <a:lnTo>
                    <a:pt x="408" y="702"/>
                  </a:lnTo>
                  <a:lnTo>
                    <a:pt x="408" y="708"/>
                  </a:lnTo>
                  <a:lnTo>
                    <a:pt x="402" y="720"/>
                  </a:lnTo>
                  <a:lnTo>
                    <a:pt x="372" y="750"/>
                  </a:lnTo>
                  <a:lnTo>
                    <a:pt x="366" y="750"/>
                  </a:lnTo>
                  <a:lnTo>
                    <a:pt x="390" y="762"/>
                  </a:lnTo>
                  <a:lnTo>
                    <a:pt x="402" y="774"/>
                  </a:lnTo>
                  <a:lnTo>
                    <a:pt x="414" y="774"/>
                  </a:lnTo>
                  <a:lnTo>
                    <a:pt x="414" y="798"/>
                  </a:lnTo>
                  <a:lnTo>
                    <a:pt x="420" y="804"/>
                  </a:lnTo>
                  <a:lnTo>
                    <a:pt x="420" y="822"/>
                  </a:lnTo>
                  <a:lnTo>
                    <a:pt x="426" y="828"/>
                  </a:lnTo>
                  <a:lnTo>
                    <a:pt x="426" y="846"/>
                  </a:lnTo>
                  <a:lnTo>
                    <a:pt x="432" y="858"/>
                  </a:lnTo>
                  <a:lnTo>
                    <a:pt x="432" y="876"/>
                  </a:lnTo>
                  <a:lnTo>
                    <a:pt x="444" y="888"/>
                  </a:lnTo>
                  <a:lnTo>
                    <a:pt x="450" y="900"/>
                  </a:lnTo>
                  <a:lnTo>
                    <a:pt x="450" y="906"/>
                  </a:lnTo>
                  <a:lnTo>
                    <a:pt x="462" y="918"/>
                  </a:lnTo>
                  <a:lnTo>
                    <a:pt x="468" y="918"/>
                  </a:lnTo>
                  <a:lnTo>
                    <a:pt x="480" y="924"/>
                  </a:lnTo>
                  <a:lnTo>
                    <a:pt x="486" y="924"/>
                  </a:lnTo>
                  <a:lnTo>
                    <a:pt x="498" y="918"/>
                  </a:lnTo>
                  <a:lnTo>
                    <a:pt x="504" y="912"/>
                  </a:lnTo>
                  <a:lnTo>
                    <a:pt x="516" y="906"/>
                  </a:lnTo>
                  <a:lnTo>
                    <a:pt x="522" y="900"/>
                  </a:lnTo>
                  <a:lnTo>
                    <a:pt x="528" y="906"/>
                  </a:lnTo>
                  <a:lnTo>
                    <a:pt x="528" y="930"/>
                  </a:lnTo>
                  <a:lnTo>
                    <a:pt x="534" y="930"/>
                  </a:lnTo>
                  <a:lnTo>
                    <a:pt x="546" y="918"/>
                  </a:lnTo>
                  <a:lnTo>
                    <a:pt x="558" y="894"/>
                  </a:lnTo>
                  <a:lnTo>
                    <a:pt x="570" y="882"/>
                  </a:lnTo>
                  <a:lnTo>
                    <a:pt x="588" y="882"/>
                  </a:lnTo>
                  <a:lnTo>
                    <a:pt x="594" y="876"/>
                  </a:lnTo>
                  <a:lnTo>
                    <a:pt x="630" y="858"/>
                  </a:lnTo>
                  <a:lnTo>
                    <a:pt x="636" y="846"/>
                  </a:lnTo>
                  <a:lnTo>
                    <a:pt x="636" y="816"/>
                  </a:lnTo>
                  <a:lnTo>
                    <a:pt x="678" y="816"/>
                  </a:lnTo>
                  <a:lnTo>
                    <a:pt x="684" y="810"/>
                  </a:lnTo>
                  <a:lnTo>
                    <a:pt x="690" y="798"/>
                  </a:lnTo>
                  <a:lnTo>
                    <a:pt x="690" y="792"/>
                  </a:lnTo>
                  <a:lnTo>
                    <a:pt x="684" y="786"/>
                  </a:lnTo>
                  <a:lnTo>
                    <a:pt x="636" y="780"/>
                  </a:lnTo>
                  <a:lnTo>
                    <a:pt x="636" y="750"/>
                  </a:lnTo>
                  <a:lnTo>
                    <a:pt x="630" y="738"/>
                  </a:lnTo>
                  <a:lnTo>
                    <a:pt x="618" y="726"/>
                  </a:lnTo>
                  <a:lnTo>
                    <a:pt x="624" y="720"/>
                  </a:lnTo>
                  <a:lnTo>
                    <a:pt x="624" y="690"/>
                  </a:lnTo>
                  <a:lnTo>
                    <a:pt x="618" y="684"/>
                  </a:lnTo>
                  <a:lnTo>
                    <a:pt x="606" y="678"/>
                  </a:lnTo>
                  <a:lnTo>
                    <a:pt x="588" y="660"/>
                  </a:lnTo>
                  <a:lnTo>
                    <a:pt x="588" y="630"/>
                  </a:lnTo>
                  <a:lnTo>
                    <a:pt x="594" y="636"/>
                  </a:lnTo>
                  <a:lnTo>
                    <a:pt x="594" y="642"/>
                  </a:lnTo>
                  <a:lnTo>
                    <a:pt x="636" y="642"/>
                  </a:lnTo>
                  <a:lnTo>
                    <a:pt x="642" y="648"/>
                  </a:lnTo>
                  <a:lnTo>
                    <a:pt x="642" y="666"/>
                  </a:lnTo>
                  <a:lnTo>
                    <a:pt x="654" y="666"/>
                  </a:lnTo>
                  <a:lnTo>
                    <a:pt x="666" y="660"/>
                  </a:lnTo>
                  <a:lnTo>
                    <a:pt x="678" y="666"/>
                  </a:lnTo>
                  <a:lnTo>
                    <a:pt x="684" y="660"/>
                  </a:lnTo>
                  <a:lnTo>
                    <a:pt x="696" y="660"/>
                  </a:lnTo>
                  <a:lnTo>
                    <a:pt x="702" y="666"/>
                  </a:lnTo>
                  <a:lnTo>
                    <a:pt x="708" y="678"/>
                  </a:lnTo>
                  <a:lnTo>
                    <a:pt x="720" y="690"/>
                  </a:lnTo>
                  <a:lnTo>
                    <a:pt x="732" y="696"/>
                  </a:lnTo>
                  <a:lnTo>
                    <a:pt x="738" y="690"/>
                  </a:lnTo>
                  <a:lnTo>
                    <a:pt x="738" y="672"/>
                  </a:lnTo>
                  <a:lnTo>
                    <a:pt x="744" y="660"/>
                  </a:lnTo>
                  <a:lnTo>
                    <a:pt x="744" y="648"/>
                  </a:lnTo>
                  <a:lnTo>
                    <a:pt x="750" y="642"/>
                  </a:lnTo>
                  <a:lnTo>
                    <a:pt x="768" y="642"/>
                  </a:lnTo>
                  <a:lnTo>
                    <a:pt x="774" y="648"/>
                  </a:lnTo>
                  <a:lnTo>
                    <a:pt x="792" y="648"/>
                  </a:lnTo>
                  <a:lnTo>
                    <a:pt x="804" y="642"/>
                  </a:lnTo>
                  <a:lnTo>
                    <a:pt x="828" y="618"/>
                  </a:lnTo>
                  <a:lnTo>
                    <a:pt x="840" y="612"/>
                  </a:lnTo>
                  <a:lnTo>
                    <a:pt x="864" y="612"/>
                  </a:lnTo>
                  <a:lnTo>
                    <a:pt x="864" y="600"/>
                  </a:lnTo>
                  <a:lnTo>
                    <a:pt x="876" y="600"/>
                  </a:lnTo>
                  <a:lnTo>
                    <a:pt x="882" y="594"/>
                  </a:lnTo>
                  <a:lnTo>
                    <a:pt x="882" y="558"/>
                  </a:lnTo>
                  <a:lnTo>
                    <a:pt x="846" y="522"/>
                  </a:lnTo>
                  <a:lnTo>
                    <a:pt x="840" y="510"/>
                  </a:lnTo>
                  <a:lnTo>
                    <a:pt x="834" y="504"/>
                  </a:lnTo>
                  <a:lnTo>
                    <a:pt x="834" y="492"/>
                  </a:lnTo>
                  <a:lnTo>
                    <a:pt x="846" y="486"/>
                  </a:lnTo>
                  <a:lnTo>
                    <a:pt x="852" y="486"/>
                  </a:lnTo>
                  <a:lnTo>
                    <a:pt x="864" y="480"/>
                  </a:lnTo>
                  <a:lnTo>
                    <a:pt x="864" y="462"/>
                  </a:lnTo>
                  <a:lnTo>
                    <a:pt x="846" y="444"/>
                  </a:lnTo>
                  <a:lnTo>
                    <a:pt x="846" y="438"/>
                  </a:lnTo>
                  <a:lnTo>
                    <a:pt x="876" y="438"/>
                  </a:lnTo>
                  <a:lnTo>
                    <a:pt x="888" y="432"/>
                  </a:lnTo>
                  <a:lnTo>
                    <a:pt x="900" y="432"/>
                  </a:lnTo>
                  <a:lnTo>
                    <a:pt x="912" y="426"/>
                  </a:lnTo>
                  <a:lnTo>
                    <a:pt x="918" y="420"/>
                  </a:lnTo>
                  <a:lnTo>
                    <a:pt x="918" y="402"/>
                  </a:lnTo>
                  <a:lnTo>
                    <a:pt x="894" y="402"/>
                  </a:lnTo>
                  <a:lnTo>
                    <a:pt x="894" y="360"/>
                  </a:lnTo>
                  <a:lnTo>
                    <a:pt x="906" y="348"/>
                  </a:lnTo>
                  <a:lnTo>
                    <a:pt x="918" y="348"/>
                  </a:lnTo>
                  <a:lnTo>
                    <a:pt x="924" y="342"/>
                  </a:lnTo>
                  <a:lnTo>
                    <a:pt x="930" y="342"/>
                  </a:lnTo>
                  <a:lnTo>
                    <a:pt x="936" y="336"/>
                  </a:lnTo>
                  <a:lnTo>
                    <a:pt x="954" y="300"/>
                  </a:lnTo>
                  <a:lnTo>
                    <a:pt x="948" y="294"/>
                  </a:lnTo>
                  <a:lnTo>
                    <a:pt x="942" y="282"/>
                  </a:lnTo>
                  <a:lnTo>
                    <a:pt x="936" y="27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Uzbekistan"/>
            <p:cNvSpPr>
              <a:spLocks/>
            </p:cNvSpPr>
            <p:nvPr/>
          </p:nvSpPr>
          <p:spPr bwMode="gray">
            <a:xfrm>
              <a:off x="5673725" y="2902099"/>
              <a:ext cx="476250" cy="268288"/>
            </a:xfrm>
            <a:custGeom>
              <a:avLst/>
              <a:gdLst>
                <a:gd name="T0" fmla="*/ 2147483647 w 1182"/>
                <a:gd name="T1" fmla="*/ 2147483647 h 666"/>
                <a:gd name="T2" fmla="*/ 2147483647 w 1182"/>
                <a:gd name="T3" fmla="*/ 2147483647 h 666"/>
                <a:gd name="T4" fmla="*/ 2147483647 w 1182"/>
                <a:gd name="T5" fmla="*/ 2147483647 h 666"/>
                <a:gd name="T6" fmla="*/ 2147483647 w 1182"/>
                <a:gd name="T7" fmla="*/ 2147483647 h 666"/>
                <a:gd name="T8" fmla="*/ 2147483647 w 1182"/>
                <a:gd name="T9" fmla="*/ 2147483647 h 666"/>
                <a:gd name="T10" fmla="*/ 2147483647 w 1182"/>
                <a:gd name="T11" fmla="*/ 2147483647 h 666"/>
                <a:gd name="T12" fmla="*/ 2147483647 w 1182"/>
                <a:gd name="T13" fmla="*/ 2147483647 h 666"/>
                <a:gd name="T14" fmla="*/ 2147483647 w 1182"/>
                <a:gd name="T15" fmla="*/ 2147483647 h 666"/>
                <a:gd name="T16" fmla="*/ 2147483647 w 1182"/>
                <a:gd name="T17" fmla="*/ 2147483647 h 666"/>
                <a:gd name="T18" fmla="*/ 2147483647 w 1182"/>
                <a:gd name="T19" fmla="*/ 2147483647 h 666"/>
                <a:gd name="T20" fmla="*/ 2147483647 w 1182"/>
                <a:gd name="T21" fmla="*/ 2147483647 h 666"/>
                <a:gd name="T22" fmla="*/ 2147483647 w 1182"/>
                <a:gd name="T23" fmla="*/ 2147483647 h 666"/>
                <a:gd name="T24" fmla="*/ 2147483647 w 1182"/>
                <a:gd name="T25" fmla="*/ 2147483647 h 666"/>
                <a:gd name="T26" fmla="*/ 2147483647 w 1182"/>
                <a:gd name="T27" fmla="*/ 2147483647 h 666"/>
                <a:gd name="T28" fmla="*/ 2147483647 w 1182"/>
                <a:gd name="T29" fmla="*/ 2147483647 h 666"/>
                <a:gd name="T30" fmla="*/ 2147483647 w 1182"/>
                <a:gd name="T31" fmla="*/ 2147483647 h 666"/>
                <a:gd name="T32" fmla="*/ 2147483647 w 1182"/>
                <a:gd name="T33" fmla="*/ 2147483647 h 666"/>
                <a:gd name="T34" fmla="*/ 2147483647 w 1182"/>
                <a:gd name="T35" fmla="*/ 2147483647 h 666"/>
                <a:gd name="T36" fmla="*/ 2147483647 w 1182"/>
                <a:gd name="T37" fmla="*/ 2147483647 h 666"/>
                <a:gd name="T38" fmla="*/ 2147483647 w 1182"/>
                <a:gd name="T39" fmla="*/ 2147483647 h 666"/>
                <a:gd name="T40" fmla="*/ 2147483647 w 1182"/>
                <a:gd name="T41" fmla="*/ 2147483647 h 666"/>
                <a:gd name="T42" fmla="*/ 2147483647 w 1182"/>
                <a:gd name="T43" fmla="*/ 2147483647 h 666"/>
                <a:gd name="T44" fmla="*/ 2147483647 w 1182"/>
                <a:gd name="T45" fmla="*/ 2147483647 h 666"/>
                <a:gd name="T46" fmla="*/ 2147483647 w 1182"/>
                <a:gd name="T47" fmla="*/ 2147483647 h 666"/>
                <a:gd name="T48" fmla="*/ 2147483647 w 1182"/>
                <a:gd name="T49" fmla="*/ 2147483647 h 666"/>
                <a:gd name="T50" fmla="*/ 2147483647 w 1182"/>
                <a:gd name="T51" fmla="*/ 2147483647 h 666"/>
                <a:gd name="T52" fmla="*/ 2147483647 w 1182"/>
                <a:gd name="T53" fmla="*/ 2147483647 h 666"/>
                <a:gd name="T54" fmla="*/ 2147483647 w 1182"/>
                <a:gd name="T55" fmla="*/ 2147483647 h 666"/>
                <a:gd name="T56" fmla="*/ 2147483647 w 1182"/>
                <a:gd name="T57" fmla="*/ 2147483647 h 666"/>
                <a:gd name="T58" fmla="*/ 2147483647 w 1182"/>
                <a:gd name="T59" fmla="*/ 2147483647 h 666"/>
                <a:gd name="T60" fmla="*/ 2147483647 w 1182"/>
                <a:gd name="T61" fmla="*/ 2147483647 h 666"/>
                <a:gd name="T62" fmla="*/ 2147483647 w 1182"/>
                <a:gd name="T63" fmla="*/ 2147483647 h 666"/>
                <a:gd name="T64" fmla="*/ 2147483647 w 1182"/>
                <a:gd name="T65" fmla="*/ 2147483647 h 666"/>
                <a:gd name="T66" fmla="*/ 2147483647 w 1182"/>
                <a:gd name="T67" fmla="*/ 2147483647 h 666"/>
                <a:gd name="T68" fmla="*/ 2147483647 w 1182"/>
                <a:gd name="T69" fmla="*/ 2147483647 h 666"/>
                <a:gd name="T70" fmla="*/ 2147483647 w 1182"/>
                <a:gd name="T71" fmla="*/ 2147483647 h 666"/>
                <a:gd name="T72" fmla="*/ 2147483647 w 1182"/>
                <a:gd name="T73" fmla="*/ 2147483647 h 666"/>
                <a:gd name="T74" fmla="*/ 2147483647 w 1182"/>
                <a:gd name="T75" fmla="*/ 2147483647 h 666"/>
                <a:gd name="T76" fmla="*/ 2147483647 w 1182"/>
                <a:gd name="T77" fmla="*/ 2147483647 h 666"/>
                <a:gd name="T78" fmla="*/ 2147483647 w 1182"/>
                <a:gd name="T79" fmla="*/ 2147483647 h 666"/>
                <a:gd name="T80" fmla="*/ 2147483647 w 1182"/>
                <a:gd name="T81" fmla="*/ 2147483647 h 666"/>
                <a:gd name="T82" fmla="*/ 2147483647 w 1182"/>
                <a:gd name="T83" fmla="*/ 2147483647 h 666"/>
                <a:gd name="T84" fmla="*/ 2147483647 w 1182"/>
                <a:gd name="T85" fmla="*/ 2147483647 h 666"/>
                <a:gd name="T86" fmla="*/ 2147483647 w 1182"/>
                <a:gd name="T87" fmla="*/ 2147483647 h 666"/>
                <a:gd name="T88" fmla="*/ 2147483647 w 1182"/>
                <a:gd name="T89" fmla="*/ 2147483647 h 666"/>
                <a:gd name="T90" fmla="*/ 2147483647 w 1182"/>
                <a:gd name="T91" fmla="*/ 2147483647 h 666"/>
                <a:gd name="T92" fmla="*/ 2147483647 w 1182"/>
                <a:gd name="T93" fmla="*/ 2147483647 h 666"/>
                <a:gd name="T94" fmla="*/ 2147483647 w 1182"/>
                <a:gd name="T95" fmla="*/ 2147483647 h 666"/>
                <a:gd name="T96" fmla="*/ 2147483647 w 1182"/>
                <a:gd name="T97" fmla="*/ 2147483647 h 666"/>
                <a:gd name="T98" fmla="*/ 2147483647 w 1182"/>
                <a:gd name="T99" fmla="*/ 2147483647 h 666"/>
                <a:gd name="T100" fmla="*/ 2147483647 w 1182"/>
                <a:gd name="T101" fmla="*/ 2147483647 h 666"/>
                <a:gd name="T102" fmla="*/ 2147483647 w 1182"/>
                <a:gd name="T103" fmla="*/ 2147483647 h 666"/>
                <a:gd name="T104" fmla="*/ 2147483647 w 1182"/>
                <a:gd name="T105" fmla="*/ 2147483647 h 666"/>
                <a:gd name="T106" fmla="*/ 2147483647 w 1182"/>
                <a:gd name="T107" fmla="*/ 2147483647 h 666"/>
                <a:gd name="T108" fmla="*/ 2147483647 w 1182"/>
                <a:gd name="T109" fmla="*/ 2147483647 h 666"/>
                <a:gd name="T110" fmla="*/ 2147483647 w 1182"/>
                <a:gd name="T111" fmla="*/ 2147483647 h 666"/>
                <a:gd name="T112" fmla="*/ 2147483647 w 1182"/>
                <a:gd name="T113" fmla="*/ 2147483647 h 666"/>
                <a:gd name="T114" fmla="*/ 2147483647 w 1182"/>
                <a:gd name="T115" fmla="*/ 2147483647 h 6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82"/>
                <a:gd name="T175" fmla="*/ 0 h 666"/>
                <a:gd name="T176" fmla="*/ 1182 w 1182"/>
                <a:gd name="T177" fmla="*/ 666 h 66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82" h="666">
                  <a:moveTo>
                    <a:pt x="1152" y="372"/>
                  </a:moveTo>
                  <a:lnTo>
                    <a:pt x="1146" y="360"/>
                  </a:lnTo>
                  <a:lnTo>
                    <a:pt x="1122" y="360"/>
                  </a:lnTo>
                  <a:lnTo>
                    <a:pt x="1116" y="342"/>
                  </a:lnTo>
                  <a:lnTo>
                    <a:pt x="1098" y="342"/>
                  </a:lnTo>
                  <a:lnTo>
                    <a:pt x="1080" y="318"/>
                  </a:lnTo>
                  <a:lnTo>
                    <a:pt x="1080" y="330"/>
                  </a:lnTo>
                  <a:lnTo>
                    <a:pt x="1068" y="330"/>
                  </a:lnTo>
                  <a:lnTo>
                    <a:pt x="1068" y="342"/>
                  </a:lnTo>
                  <a:lnTo>
                    <a:pt x="1032" y="342"/>
                  </a:lnTo>
                  <a:lnTo>
                    <a:pt x="1020" y="330"/>
                  </a:lnTo>
                  <a:lnTo>
                    <a:pt x="990" y="318"/>
                  </a:lnTo>
                  <a:lnTo>
                    <a:pt x="1038" y="270"/>
                  </a:lnTo>
                  <a:lnTo>
                    <a:pt x="1038" y="264"/>
                  </a:lnTo>
                  <a:lnTo>
                    <a:pt x="1032" y="264"/>
                  </a:lnTo>
                  <a:lnTo>
                    <a:pt x="1032" y="258"/>
                  </a:lnTo>
                  <a:lnTo>
                    <a:pt x="1002" y="276"/>
                  </a:lnTo>
                  <a:lnTo>
                    <a:pt x="978" y="276"/>
                  </a:lnTo>
                  <a:lnTo>
                    <a:pt x="966" y="300"/>
                  </a:lnTo>
                  <a:lnTo>
                    <a:pt x="960" y="300"/>
                  </a:lnTo>
                  <a:lnTo>
                    <a:pt x="954" y="306"/>
                  </a:lnTo>
                  <a:lnTo>
                    <a:pt x="942" y="306"/>
                  </a:lnTo>
                  <a:lnTo>
                    <a:pt x="930" y="312"/>
                  </a:lnTo>
                  <a:lnTo>
                    <a:pt x="918" y="324"/>
                  </a:lnTo>
                  <a:lnTo>
                    <a:pt x="918" y="342"/>
                  </a:lnTo>
                  <a:lnTo>
                    <a:pt x="912" y="342"/>
                  </a:lnTo>
                  <a:lnTo>
                    <a:pt x="906" y="348"/>
                  </a:lnTo>
                  <a:lnTo>
                    <a:pt x="894" y="354"/>
                  </a:lnTo>
                  <a:lnTo>
                    <a:pt x="882" y="366"/>
                  </a:lnTo>
                  <a:lnTo>
                    <a:pt x="882" y="378"/>
                  </a:lnTo>
                  <a:lnTo>
                    <a:pt x="888" y="384"/>
                  </a:lnTo>
                  <a:lnTo>
                    <a:pt x="888" y="396"/>
                  </a:lnTo>
                  <a:lnTo>
                    <a:pt x="882" y="390"/>
                  </a:lnTo>
                  <a:lnTo>
                    <a:pt x="870" y="390"/>
                  </a:lnTo>
                  <a:lnTo>
                    <a:pt x="858" y="384"/>
                  </a:lnTo>
                  <a:lnTo>
                    <a:pt x="852" y="384"/>
                  </a:lnTo>
                  <a:lnTo>
                    <a:pt x="852" y="372"/>
                  </a:lnTo>
                  <a:lnTo>
                    <a:pt x="858" y="366"/>
                  </a:lnTo>
                  <a:lnTo>
                    <a:pt x="858" y="348"/>
                  </a:lnTo>
                  <a:lnTo>
                    <a:pt x="840" y="342"/>
                  </a:lnTo>
                  <a:lnTo>
                    <a:pt x="762" y="342"/>
                  </a:lnTo>
                  <a:lnTo>
                    <a:pt x="732" y="282"/>
                  </a:lnTo>
                  <a:lnTo>
                    <a:pt x="726" y="276"/>
                  </a:lnTo>
                  <a:lnTo>
                    <a:pt x="714" y="276"/>
                  </a:lnTo>
                  <a:lnTo>
                    <a:pt x="708" y="282"/>
                  </a:lnTo>
                  <a:lnTo>
                    <a:pt x="702" y="282"/>
                  </a:lnTo>
                  <a:lnTo>
                    <a:pt x="696" y="276"/>
                  </a:lnTo>
                  <a:lnTo>
                    <a:pt x="696" y="234"/>
                  </a:lnTo>
                  <a:lnTo>
                    <a:pt x="690" y="216"/>
                  </a:lnTo>
                  <a:lnTo>
                    <a:pt x="690" y="204"/>
                  </a:lnTo>
                  <a:lnTo>
                    <a:pt x="660" y="204"/>
                  </a:lnTo>
                  <a:lnTo>
                    <a:pt x="654" y="192"/>
                  </a:lnTo>
                  <a:lnTo>
                    <a:pt x="642" y="186"/>
                  </a:lnTo>
                  <a:lnTo>
                    <a:pt x="636" y="168"/>
                  </a:lnTo>
                  <a:lnTo>
                    <a:pt x="618" y="150"/>
                  </a:lnTo>
                  <a:lnTo>
                    <a:pt x="612" y="138"/>
                  </a:lnTo>
                  <a:lnTo>
                    <a:pt x="600" y="138"/>
                  </a:lnTo>
                  <a:lnTo>
                    <a:pt x="576" y="150"/>
                  </a:lnTo>
                  <a:lnTo>
                    <a:pt x="570" y="156"/>
                  </a:lnTo>
                  <a:lnTo>
                    <a:pt x="552" y="156"/>
                  </a:lnTo>
                  <a:lnTo>
                    <a:pt x="534" y="150"/>
                  </a:lnTo>
                  <a:lnTo>
                    <a:pt x="474" y="150"/>
                  </a:lnTo>
                  <a:lnTo>
                    <a:pt x="456" y="156"/>
                  </a:lnTo>
                  <a:lnTo>
                    <a:pt x="420" y="156"/>
                  </a:lnTo>
                  <a:lnTo>
                    <a:pt x="414" y="162"/>
                  </a:lnTo>
                  <a:lnTo>
                    <a:pt x="408" y="162"/>
                  </a:lnTo>
                  <a:lnTo>
                    <a:pt x="330" y="90"/>
                  </a:lnTo>
                  <a:lnTo>
                    <a:pt x="264" y="54"/>
                  </a:lnTo>
                  <a:lnTo>
                    <a:pt x="270" y="66"/>
                  </a:lnTo>
                  <a:lnTo>
                    <a:pt x="270" y="90"/>
                  </a:lnTo>
                  <a:lnTo>
                    <a:pt x="264" y="102"/>
                  </a:lnTo>
                  <a:lnTo>
                    <a:pt x="258" y="108"/>
                  </a:lnTo>
                  <a:lnTo>
                    <a:pt x="240" y="108"/>
                  </a:lnTo>
                  <a:lnTo>
                    <a:pt x="228" y="102"/>
                  </a:lnTo>
                  <a:lnTo>
                    <a:pt x="222" y="96"/>
                  </a:lnTo>
                  <a:lnTo>
                    <a:pt x="222" y="78"/>
                  </a:lnTo>
                  <a:lnTo>
                    <a:pt x="210" y="54"/>
                  </a:lnTo>
                  <a:lnTo>
                    <a:pt x="216" y="36"/>
                  </a:lnTo>
                  <a:lnTo>
                    <a:pt x="162" y="12"/>
                  </a:lnTo>
                  <a:lnTo>
                    <a:pt x="156" y="30"/>
                  </a:lnTo>
                  <a:lnTo>
                    <a:pt x="168" y="36"/>
                  </a:lnTo>
                  <a:lnTo>
                    <a:pt x="174" y="48"/>
                  </a:lnTo>
                  <a:lnTo>
                    <a:pt x="174" y="72"/>
                  </a:lnTo>
                  <a:lnTo>
                    <a:pt x="168" y="78"/>
                  </a:lnTo>
                  <a:lnTo>
                    <a:pt x="156" y="84"/>
                  </a:lnTo>
                  <a:lnTo>
                    <a:pt x="150" y="84"/>
                  </a:lnTo>
                  <a:lnTo>
                    <a:pt x="144" y="78"/>
                  </a:lnTo>
                  <a:lnTo>
                    <a:pt x="144" y="60"/>
                  </a:lnTo>
                  <a:lnTo>
                    <a:pt x="132" y="48"/>
                  </a:lnTo>
                  <a:lnTo>
                    <a:pt x="132" y="42"/>
                  </a:lnTo>
                  <a:lnTo>
                    <a:pt x="144" y="30"/>
                  </a:lnTo>
                  <a:lnTo>
                    <a:pt x="150" y="6"/>
                  </a:lnTo>
                  <a:lnTo>
                    <a:pt x="144" y="0"/>
                  </a:lnTo>
                  <a:lnTo>
                    <a:pt x="0" y="42"/>
                  </a:lnTo>
                  <a:lnTo>
                    <a:pt x="48" y="324"/>
                  </a:lnTo>
                  <a:lnTo>
                    <a:pt x="60" y="324"/>
                  </a:lnTo>
                  <a:lnTo>
                    <a:pt x="72" y="336"/>
                  </a:lnTo>
                  <a:lnTo>
                    <a:pt x="138" y="336"/>
                  </a:lnTo>
                  <a:lnTo>
                    <a:pt x="132" y="324"/>
                  </a:lnTo>
                  <a:lnTo>
                    <a:pt x="120" y="318"/>
                  </a:lnTo>
                  <a:lnTo>
                    <a:pt x="114" y="300"/>
                  </a:lnTo>
                  <a:lnTo>
                    <a:pt x="114" y="288"/>
                  </a:lnTo>
                  <a:lnTo>
                    <a:pt x="132" y="270"/>
                  </a:lnTo>
                  <a:lnTo>
                    <a:pt x="144" y="264"/>
                  </a:lnTo>
                  <a:lnTo>
                    <a:pt x="156" y="264"/>
                  </a:lnTo>
                  <a:lnTo>
                    <a:pt x="162" y="258"/>
                  </a:lnTo>
                  <a:lnTo>
                    <a:pt x="168" y="258"/>
                  </a:lnTo>
                  <a:lnTo>
                    <a:pt x="168" y="246"/>
                  </a:lnTo>
                  <a:lnTo>
                    <a:pt x="174" y="240"/>
                  </a:lnTo>
                  <a:lnTo>
                    <a:pt x="180" y="240"/>
                  </a:lnTo>
                  <a:lnTo>
                    <a:pt x="186" y="246"/>
                  </a:lnTo>
                  <a:lnTo>
                    <a:pt x="198" y="246"/>
                  </a:lnTo>
                  <a:lnTo>
                    <a:pt x="204" y="252"/>
                  </a:lnTo>
                  <a:lnTo>
                    <a:pt x="174" y="222"/>
                  </a:lnTo>
                  <a:lnTo>
                    <a:pt x="204" y="228"/>
                  </a:lnTo>
                  <a:lnTo>
                    <a:pt x="210" y="216"/>
                  </a:lnTo>
                  <a:lnTo>
                    <a:pt x="228" y="240"/>
                  </a:lnTo>
                  <a:lnTo>
                    <a:pt x="252" y="240"/>
                  </a:lnTo>
                  <a:lnTo>
                    <a:pt x="252" y="252"/>
                  </a:lnTo>
                  <a:lnTo>
                    <a:pt x="264" y="258"/>
                  </a:lnTo>
                  <a:lnTo>
                    <a:pt x="300" y="258"/>
                  </a:lnTo>
                  <a:lnTo>
                    <a:pt x="306" y="264"/>
                  </a:lnTo>
                  <a:lnTo>
                    <a:pt x="312" y="276"/>
                  </a:lnTo>
                  <a:lnTo>
                    <a:pt x="312" y="288"/>
                  </a:lnTo>
                  <a:lnTo>
                    <a:pt x="324" y="294"/>
                  </a:lnTo>
                  <a:lnTo>
                    <a:pt x="312" y="306"/>
                  </a:lnTo>
                  <a:lnTo>
                    <a:pt x="312" y="318"/>
                  </a:lnTo>
                  <a:lnTo>
                    <a:pt x="330" y="336"/>
                  </a:lnTo>
                  <a:lnTo>
                    <a:pt x="360" y="336"/>
                  </a:lnTo>
                  <a:lnTo>
                    <a:pt x="414" y="342"/>
                  </a:lnTo>
                  <a:lnTo>
                    <a:pt x="414" y="336"/>
                  </a:lnTo>
                  <a:lnTo>
                    <a:pt x="450" y="354"/>
                  </a:lnTo>
                  <a:lnTo>
                    <a:pt x="468" y="384"/>
                  </a:lnTo>
                  <a:lnTo>
                    <a:pt x="486" y="402"/>
                  </a:lnTo>
                  <a:lnTo>
                    <a:pt x="486" y="408"/>
                  </a:lnTo>
                  <a:lnTo>
                    <a:pt x="492" y="414"/>
                  </a:lnTo>
                  <a:lnTo>
                    <a:pt x="510" y="450"/>
                  </a:lnTo>
                  <a:lnTo>
                    <a:pt x="522" y="462"/>
                  </a:lnTo>
                  <a:lnTo>
                    <a:pt x="534" y="468"/>
                  </a:lnTo>
                  <a:lnTo>
                    <a:pt x="552" y="468"/>
                  </a:lnTo>
                  <a:lnTo>
                    <a:pt x="564" y="474"/>
                  </a:lnTo>
                  <a:lnTo>
                    <a:pt x="570" y="474"/>
                  </a:lnTo>
                  <a:lnTo>
                    <a:pt x="582" y="486"/>
                  </a:lnTo>
                  <a:lnTo>
                    <a:pt x="588" y="498"/>
                  </a:lnTo>
                  <a:lnTo>
                    <a:pt x="594" y="504"/>
                  </a:lnTo>
                  <a:lnTo>
                    <a:pt x="624" y="522"/>
                  </a:lnTo>
                  <a:lnTo>
                    <a:pt x="648" y="522"/>
                  </a:lnTo>
                  <a:lnTo>
                    <a:pt x="666" y="534"/>
                  </a:lnTo>
                  <a:lnTo>
                    <a:pt x="690" y="546"/>
                  </a:lnTo>
                  <a:lnTo>
                    <a:pt x="696" y="552"/>
                  </a:lnTo>
                  <a:lnTo>
                    <a:pt x="708" y="558"/>
                  </a:lnTo>
                  <a:lnTo>
                    <a:pt x="720" y="570"/>
                  </a:lnTo>
                  <a:lnTo>
                    <a:pt x="732" y="570"/>
                  </a:lnTo>
                  <a:lnTo>
                    <a:pt x="744" y="582"/>
                  </a:lnTo>
                  <a:lnTo>
                    <a:pt x="750" y="582"/>
                  </a:lnTo>
                  <a:lnTo>
                    <a:pt x="774" y="576"/>
                  </a:lnTo>
                  <a:lnTo>
                    <a:pt x="822" y="606"/>
                  </a:lnTo>
                  <a:lnTo>
                    <a:pt x="816" y="612"/>
                  </a:lnTo>
                  <a:lnTo>
                    <a:pt x="816" y="630"/>
                  </a:lnTo>
                  <a:lnTo>
                    <a:pt x="828" y="642"/>
                  </a:lnTo>
                  <a:lnTo>
                    <a:pt x="828" y="654"/>
                  </a:lnTo>
                  <a:lnTo>
                    <a:pt x="840" y="654"/>
                  </a:lnTo>
                  <a:lnTo>
                    <a:pt x="852" y="642"/>
                  </a:lnTo>
                  <a:lnTo>
                    <a:pt x="870" y="666"/>
                  </a:lnTo>
                  <a:lnTo>
                    <a:pt x="882" y="660"/>
                  </a:lnTo>
                  <a:lnTo>
                    <a:pt x="894" y="660"/>
                  </a:lnTo>
                  <a:lnTo>
                    <a:pt x="900" y="666"/>
                  </a:lnTo>
                  <a:lnTo>
                    <a:pt x="906" y="666"/>
                  </a:lnTo>
                  <a:lnTo>
                    <a:pt x="900" y="666"/>
                  </a:lnTo>
                  <a:lnTo>
                    <a:pt x="900" y="642"/>
                  </a:lnTo>
                  <a:lnTo>
                    <a:pt x="906" y="636"/>
                  </a:lnTo>
                  <a:lnTo>
                    <a:pt x="912" y="624"/>
                  </a:lnTo>
                  <a:lnTo>
                    <a:pt x="924" y="618"/>
                  </a:lnTo>
                  <a:lnTo>
                    <a:pt x="930" y="606"/>
                  </a:lnTo>
                  <a:lnTo>
                    <a:pt x="930" y="588"/>
                  </a:lnTo>
                  <a:lnTo>
                    <a:pt x="918" y="576"/>
                  </a:lnTo>
                  <a:lnTo>
                    <a:pt x="906" y="570"/>
                  </a:lnTo>
                  <a:lnTo>
                    <a:pt x="900" y="564"/>
                  </a:lnTo>
                  <a:lnTo>
                    <a:pt x="900" y="546"/>
                  </a:lnTo>
                  <a:lnTo>
                    <a:pt x="906" y="540"/>
                  </a:lnTo>
                  <a:lnTo>
                    <a:pt x="906" y="534"/>
                  </a:lnTo>
                  <a:lnTo>
                    <a:pt x="894" y="522"/>
                  </a:lnTo>
                  <a:lnTo>
                    <a:pt x="882" y="522"/>
                  </a:lnTo>
                  <a:lnTo>
                    <a:pt x="876" y="516"/>
                  </a:lnTo>
                  <a:lnTo>
                    <a:pt x="870" y="516"/>
                  </a:lnTo>
                  <a:lnTo>
                    <a:pt x="858" y="504"/>
                  </a:lnTo>
                  <a:lnTo>
                    <a:pt x="840" y="504"/>
                  </a:lnTo>
                  <a:lnTo>
                    <a:pt x="840" y="486"/>
                  </a:lnTo>
                  <a:lnTo>
                    <a:pt x="846" y="480"/>
                  </a:lnTo>
                  <a:lnTo>
                    <a:pt x="894" y="480"/>
                  </a:lnTo>
                  <a:lnTo>
                    <a:pt x="918" y="468"/>
                  </a:lnTo>
                  <a:lnTo>
                    <a:pt x="918" y="456"/>
                  </a:lnTo>
                  <a:lnTo>
                    <a:pt x="912" y="456"/>
                  </a:lnTo>
                  <a:lnTo>
                    <a:pt x="930" y="444"/>
                  </a:lnTo>
                  <a:lnTo>
                    <a:pt x="906" y="420"/>
                  </a:lnTo>
                  <a:lnTo>
                    <a:pt x="948" y="420"/>
                  </a:lnTo>
                  <a:lnTo>
                    <a:pt x="948" y="414"/>
                  </a:lnTo>
                  <a:lnTo>
                    <a:pt x="936" y="402"/>
                  </a:lnTo>
                  <a:lnTo>
                    <a:pt x="936" y="390"/>
                  </a:lnTo>
                  <a:lnTo>
                    <a:pt x="942" y="384"/>
                  </a:lnTo>
                  <a:lnTo>
                    <a:pt x="942" y="372"/>
                  </a:lnTo>
                  <a:lnTo>
                    <a:pt x="954" y="372"/>
                  </a:lnTo>
                  <a:lnTo>
                    <a:pt x="972" y="390"/>
                  </a:lnTo>
                  <a:lnTo>
                    <a:pt x="978" y="390"/>
                  </a:lnTo>
                  <a:lnTo>
                    <a:pt x="984" y="378"/>
                  </a:lnTo>
                  <a:lnTo>
                    <a:pt x="996" y="372"/>
                  </a:lnTo>
                  <a:lnTo>
                    <a:pt x="1002" y="360"/>
                  </a:lnTo>
                  <a:lnTo>
                    <a:pt x="1020" y="360"/>
                  </a:lnTo>
                  <a:lnTo>
                    <a:pt x="1032" y="366"/>
                  </a:lnTo>
                  <a:lnTo>
                    <a:pt x="1038" y="372"/>
                  </a:lnTo>
                  <a:lnTo>
                    <a:pt x="1014" y="408"/>
                  </a:lnTo>
                  <a:lnTo>
                    <a:pt x="1026" y="408"/>
                  </a:lnTo>
                  <a:lnTo>
                    <a:pt x="1032" y="414"/>
                  </a:lnTo>
                  <a:lnTo>
                    <a:pt x="1044" y="414"/>
                  </a:lnTo>
                  <a:lnTo>
                    <a:pt x="1050" y="420"/>
                  </a:lnTo>
                  <a:lnTo>
                    <a:pt x="1056" y="420"/>
                  </a:lnTo>
                  <a:lnTo>
                    <a:pt x="1068" y="414"/>
                  </a:lnTo>
                  <a:lnTo>
                    <a:pt x="1086" y="414"/>
                  </a:lnTo>
                  <a:lnTo>
                    <a:pt x="1092" y="420"/>
                  </a:lnTo>
                  <a:lnTo>
                    <a:pt x="1098" y="420"/>
                  </a:lnTo>
                  <a:lnTo>
                    <a:pt x="1104" y="426"/>
                  </a:lnTo>
                  <a:lnTo>
                    <a:pt x="1110" y="426"/>
                  </a:lnTo>
                  <a:lnTo>
                    <a:pt x="1128" y="408"/>
                  </a:lnTo>
                  <a:lnTo>
                    <a:pt x="1146" y="402"/>
                  </a:lnTo>
                  <a:lnTo>
                    <a:pt x="1146" y="396"/>
                  </a:lnTo>
                  <a:lnTo>
                    <a:pt x="1158" y="396"/>
                  </a:lnTo>
                  <a:lnTo>
                    <a:pt x="1170" y="390"/>
                  </a:lnTo>
                  <a:lnTo>
                    <a:pt x="1182" y="378"/>
                  </a:lnTo>
                  <a:lnTo>
                    <a:pt x="1182" y="366"/>
                  </a:lnTo>
                  <a:lnTo>
                    <a:pt x="1170" y="366"/>
                  </a:lnTo>
                  <a:lnTo>
                    <a:pt x="1158" y="372"/>
                  </a:lnTo>
                  <a:lnTo>
                    <a:pt x="1152" y="37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USA"/>
            <p:cNvSpPr>
              <a:spLocks noEditPoints="1"/>
            </p:cNvSpPr>
            <p:nvPr/>
          </p:nvSpPr>
          <p:spPr bwMode="gray">
            <a:xfrm>
              <a:off x="941388" y="2778274"/>
              <a:ext cx="1576387" cy="781050"/>
            </a:xfrm>
            <a:custGeom>
              <a:avLst/>
              <a:gdLst>
                <a:gd name="T0" fmla="*/ 2147483647 w 3918"/>
                <a:gd name="T1" fmla="*/ 2147483647 h 1944"/>
                <a:gd name="T2" fmla="*/ 2147483647 w 3918"/>
                <a:gd name="T3" fmla="*/ 2147483647 h 1944"/>
                <a:gd name="T4" fmla="*/ 2147483647 w 3918"/>
                <a:gd name="T5" fmla="*/ 2147483647 h 1944"/>
                <a:gd name="T6" fmla="*/ 2147483647 w 3918"/>
                <a:gd name="T7" fmla="*/ 2147483647 h 1944"/>
                <a:gd name="T8" fmla="*/ 2147483647 w 3918"/>
                <a:gd name="T9" fmla="*/ 2147483647 h 1944"/>
                <a:gd name="T10" fmla="*/ 2147483647 w 3918"/>
                <a:gd name="T11" fmla="*/ 2147483647 h 1944"/>
                <a:gd name="T12" fmla="*/ 2147483647 w 3918"/>
                <a:gd name="T13" fmla="*/ 2147483647 h 1944"/>
                <a:gd name="T14" fmla="*/ 2147483647 w 3918"/>
                <a:gd name="T15" fmla="*/ 2147483647 h 1944"/>
                <a:gd name="T16" fmla="*/ 2147483647 w 3918"/>
                <a:gd name="T17" fmla="*/ 2147483647 h 1944"/>
                <a:gd name="T18" fmla="*/ 2147483647 w 3918"/>
                <a:gd name="T19" fmla="*/ 2147483647 h 1944"/>
                <a:gd name="T20" fmla="*/ 2147483647 w 3918"/>
                <a:gd name="T21" fmla="*/ 2147483647 h 1944"/>
                <a:gd name="T22" fmla="*/ 2147483647 w 3918"/>
                <a:gd name="T23" fmla="*/ 2147483647 h 1944"/>
                <a:gd name="T24" fmla="*/ 2147483647 w 3918"/>
                <a:gd name="T25" fmla="*/ 2147483647 h 1944"/>
                <a:gd name="T26" fmla="*/ 2147483647 w 3918"/>
                <a:gd name="T27" fmla="*/ 2147483647 h 1944"/>
                <a:gd name="T28" fmla="*/ 2147483647 w 3918"/>
                <a:gd name="T29" fmla="*/ 2147483647 h 1944"/>
                <a:gd name="T30" fmla="*/ 2147483647 w 3918"/>
                <a:gd name="T31" fmla="*/ 2147483647 h 1944"/>
                <a:gd name="T32" fmla="*/ 2147483647 w 3918"/>
                <a:gd name="T33" fmla="*/ 2147483647 h 1944"/>
                <a:gd name="T34" fmla="*/ 2147483647 w 3918"/>
                <a:gd name="T35" fmla="*/ 2147483647 h 1944"/>
                <a:gd name="T36" fmla="*/ 2147483647 w 3918"/>
                <a:gd name="T37" fmla="*/ 2147483647 h 1944"/>
                <a:gd name="T38" fmla="*/ 2147483647 w 3918"/>
                <a:gd name="T39" fmla="*/ 2147483647 h 1944"/>
                <a:gd name="T40" fmla="*/ 2147483647 w 3918"/>
                <a:gd name="T41" fmla="*/ 2147483647 h 1944"/>
                <a:gd name="T42" fmla="*/ 2147483647 w 3918"/>
                <a:gd name="T43" fmla="*/ 2147483647 h 1944"/>
                <a:gd name="T44" fmla="*/ 2147483647 w 3918"/>
                <a:gd name="T45" fmla="*/ 2147483647 h 1944"/>
                <a:gd name="T46" fmla="*/ 2147483647 w 3918"/>
                <a:gd name="T47" fmla="*/ 2147483647 h 1944"/>
                <a:gd name="T48" fmla="*/ 2147483647 w 3918"/>
                <a:gd name="T49" fmla="*/ 2147483647 h 1944"/>
                <a:gd name="T50" fmla="*/ 2147483647 w 3918"/>
                <a:gd name="T51" fmla="*/ 2147483647 h 1944"/>
                <a:gd name="T52" fmla="*/ 2147483647 w 3918"/>
                <a:gd name="T53" fmla="*/ 2147483647 h 1944"/>
                <a:gd name="T54" fmla="*/ 2147483647 w 3918"/>
                <a:gd name="T55" fmla="*/ 2147483647 h 1944"/>
                <a:gd name="T56" fmla="*/ 2147483647 w 3918"/>
                <a:gd name="T57" fmla="*/ 2147483647 h 1944"/>
                <a:gd name="T58" fmla="*/ 2147483647 w 3918"/>
                <a:gd name="T59" fmla="*/ 2147483647 h 1944"/>
                <a:gd name="T60" fmla="*/ 2147483647 w 3918"/>
                <a:gd name="T61" fmla="*/ 2147483647 h 1944"/>
                <a:gd name="T62" fmla="*/ 2147483647 w 3918"/>
                <a:gd name="T63" fmla="*/ 2147483647 h 1944"/>
                <a:gd name="T64" fmla="*/ 2147483647 w 3918"/>
                <a:gd name="T65" fmla="*/ 2147483647 h 1944"/>
                <a:gd name="T66" fmla="*/ 2147483647 w 3918"/>
                <a:gd name="T67" fmla="*/ 2147483647 h 1944"/>
                <a:gd name="T68" fmla="*/ 2147483647 w 3918"/>
                <a:gd name="T69" fmla="*/ 2147483647 h 1944"/>
                <a:gd name="T70" fmla="*/ 2147483647 w 3918"/>
                <a:gd name="T71" fmla="*/ 2147483647 h 1944"/>
                <a:gd name="T72" fmla="*/ 2147483647 w 3918"/>
                <a:gd name="T73" fmla="*/ 2147483647 h 1944"/>
                <a:gd name="T74" fmla="*/ 2147483647 w 3918"/>
                <a:gd name="T75" fmla="*/ 2147483647 h 1944"/>
                <a:gd name="T76" fmla="*/ 2147483647 w 3918"/>
                <a:gd name="T77" fmla="*/ 2147483647 h 1944"/>
                <a:gd name="T78" fmla="*/ 2147483647 w 3918"/>
                <a:gd name="T79" fmla="*/ 2147483647 h 1944"/>
                <a:gd name="T80" fmla="*/ 2147483647 w 3918"/>
                <a:gd name="T81" fmla="*/ 2147483647 h 1944"/>
                <a:gd name="T82" fmla="*/ 2147483647 w 3918"/>
                <a:gd name="T83" fmla="*/ 2147483647 h 1944"/>
                <a:gd name="T84" fmla="*/ 2147483647 w 3918"/>
                <a:gd name="T85" fmla="*/ 2147483647 h 1944"/>
                <a:gd name="T86" fmla="*/ 2147483647 w 3918"/>
                <a:gd name="T87" fmla="*/ 2147483647 h 1944"/>
                <a:gd name="T88" fmla="*/ 2147483647 w 3918"/>
                <a:gd name="T89" fmla="*/ 2147483647 h 1944"/>
                <a:gd name="T90" fmla="*/ 2147483647 w 3918"/>
                <a:gd name="T91" fmla="*/ 2147483647 h 1944"/>
                <a:gd name="T92" fmla="*/ 2147483647 w 3918"/>
                <a:gd name="T93" fmla="*/ 2147483647 h 1944"/>
                <a:gd name="T94" fmla="*/ 2147483647 w 3918"/>
                <a:gd name="T95" fmla="*/ 2147483647 h 1944"/>
                <a:gd name="T96" fmla="*/ 2147483647 w 3918"/>
                <a:gd name="T97" fmla="*/ 2147483647 h 1944"/>
                <a:gd name="T98" fmla="*/ 2147483647 w 3918"/>
                <a:gd name="T99" fmla="*/ 2147483647 h 1944"/>
                <a:gd name="T100" fmla="*/ 2147483647 w 3918"/>
                <a:gd name="T101" fmla="*/ 2147483647 h 1944"/>
                <a:gd name="T102" fmla="*/ 2147483647 w 3918"/>
                <a:gd name="T103" fmla="*/ 2147483647 h 1944"/>
                <a:gd name="T104" fmla="*/ 2147483647 w 3918"/>
                <a:gd name="T105" fmla="*/ 2147483647 h 1944"/>
                <a:gd name="T106" fmla="*/ 2147483647 w 3918"/>
                <a:gd name="T107" fmla="*/ 2147483647 h 1944"/>
                <a:gd name="T108" fmla="*/ 2147483647 w 3918"/>
                <a:gd name="T109" fmla="*/ 2147483647 h 1944"/>
                <a:gd name="T110" fmla="*/ 2147483647 w 3918"/>
                <a:gd name="T111" fmla="*/ 2147483647 h 1944"/>
                <a:gd name="T112" fmla="*/ 2147483647 w 3918"/>
                <a:gd name="T113" fmla="*/ 2147483647 h 1944"/>
                <a:gd name="T114" fmla="*/ 2147483647 w 3918"/>
                <a:gd name="T115" fmla="*/ 2147483647 h 1944"/>
                <a:gd name="T116" fmla="*/ 2147483647 w 3918"/>
                <a:gd name="T117" fmla="*/ 2147483647 h 1944"/>
                <a:gd name="T118" fmla="*/ 2147483647 w 3918"/>
                <a:gd name="T119" fmla="*/ 2147483647 h 1944"/>
                <a:gd name="T120" fmla="*/ 2147483647 w 3918"/>
                <a:gd name="T121" fmla="*/ 2147483647 h 1944"/>
                <a:gd name="T122" fmla="*/ 2147483647 w 3918"/>
                <a:gd name="T123" fmla="*/ 2147483647 h 1944"/>
                <a:gd name="T124" fmla="*/ 2147483647 w 3918"/>
                <a:gd name="T125" fmla="*/ 2147483647 h 194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18"/>
                <a:gd name="T190" fmla="*/ 0 h 1944"/>
                <a:gd name="T191" fmla="*/ 3918 w 3918"/>
                <a:gd name="T192" fmla="*/ 1944 h 194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18" h="1944">
                  <a:moveTo>
                    <a:pt x="3858" y="168"/>
                  </a:moveTo>
                  <a:lnTo>
                    <a:pt x="3852" y="168"/>
                  </a:lnTo>
                  <a:lnTo>
                    <a:pt x="3846" y="162"/>
                  </a:lnTo>
                  <a:lnTo>
                    <a:pt x="3846" y="156"/>
                  </a:lnTo>
                  <a:lnTo>
                    <a:pt x="3840" y="150"/>
                  </a:lnTo>
                  <a:lnTo>
                    <a:pt x="3828" y="150"/>
                  </a:lnTo>
                  <a:lnTo>
                    <a:pt x="3804" y="174"/>
                  </a:lnTo>
                  <a:lnTo>
                    <a:pt x="3798" y="186"/>
                  </a:lnTo>
                  <a:lnTo>
                    <a:pt x="3756" y="210"/>
                  </a:lnTo>
                  <a:lnTo>
                    <a:pt x="3756" y="234"/>
                  </a:lnTo>
                  <a:lnTo>
                    <a:pt x="3744" y="246"/>
                  </a:lnTo>
                  <a:lnTo>
                    <a:pt x="3738" y="246"/>
                  </a:lnTo>
                  <a:lnTo>
                    <a:pt x="3726" y="258"/>
                  </a:lnTo>
                  <a:lnTo>
                    <a:pt x="3720" y="270"/>
                  </a:lnTo>
                  <a:lnTo>
                    <a:pt x="3720" y="294"/>
                  </a:lnTo>
                  <a:lnTo>
                    <a:pt x="3714" y="294"/>
                  </a:lnTo>
                  <a:lnTo>
                    <a:pt x="3708" y="288"/>
                  </a:lnTo>
                  <a:lnTo>
                    <a:pt x="3696" y="288"/>
                  </a:lnTo>
                  <a:lnTo>
                    <a:pt x="3690" y="294"/>
                  </a:lnTo>
                  <a:lnTo>
                    <a:pt x="3678" y="300"/>
                  </a:lnTo>
                  <a:lnTo>
                    <a:pt x="3666" y="312"/>
                  </a:lnTo>
                  <a:lnTo>
                    <a:pt x="3666" y="318"/>
                  </a:lnTo>
                  <a:lnTo>
                    <a:pt x="3660" y="318"/>
                  </a:lnTo>
                  <a:lnTo>
                    <a:pt x="3648" y="324"/>
                  </a:lnTo>
                  <a:lnTo>
                    <a:pt x="3630" y="324"/>
                  </a:lnTo>
                  <a:lnTo>
                    <a:pt x="3618" y="336"/>
                  </a:lnTo>
                  <a:lnTo>
                    <a:pt x="3618" y="342"/>
                  </a:lnTo>
                  <a:lnTo>
                    <a:pt x="3384" y="342"/>
                  </a:lnTo>
                  <a:lnTo>
                    <a:pt x="3372" y="354"/>
                  </a:lnTo>
                  <a:lnTo>
                    <a:pt x="3360" y="360"/>
                  </a:lnTo>
                  <a:lnTo>
                    <a:pt x="3336" y="384"/>
                  </a:lnTo>
                  <a:lnTo>
                    <a:pt x="3324" y="390"/>
                  </a:lnTo>
                  <a:lnTo>
                    <a:pt x="3312" y="402"/>
                  </a:lnTo>
                  <a:lnTo>
                    <a:pt x="3282" y="402"/>
                  </a:lnTo>
                  <a:lnTo>
                    <a:pt x="3282" y="408"/>
                  </a:lnTo>
                  <a:lnTo>
                    <a:pt x="3276" y="408"/>
                  </a:lnTo>
                  <a:lnTo>
                    <a:pt x="3282" y="414"/>
                  </a:lnTo>
                  <a:lnTo>
                    <a:pt x="3282" y="420"/>
                  </a:lnTo>
                  <a:lnTo>
                    <a:pt x="3288" y="426"/>
                  </a:lnTo>
                  <a:lnTo>
                    <a:pt x="3282" y="432"/>
                  </a:lnTo>
                  <a:lnTo>
                    <a:pt x="3282" y="438"/>
                  </a:lnTo>
                  <a:lnTo>
                    <a:pt x="3276" y="444"/>
                  </a:lnTo>
                  <a:lnTo>
                    <a:pt x="3270" y="456"/>
                  </a:lnTo>
                  <a:lnTo>
                    <a:pt x="3264" y="462"/>
                  </a:lnTo>
                  <a:lnTo>
                    <a:pt x="3264" y="468"/>
                  </a:lnTo>
                  <a:lnTo>
                    <a:pt x="3246" y="468"/>
                  </a:lnTo>
                  <a:lnTo>
                    <a:pt x="3246" y="474"/>
                  </a:lnTo>
                  <a:lnTo>
                    <a:pt x="3240" y="474"/>
                  </a:lnTo>
                  <a:lnTo>
                    <a:pt x="3228" y="480"/>
                  </a:lnTo>
                  <a:lnTo>
                    <a:pt x="3204" y="480"/>
                  </a:lnTo>
                  <a:lnTo>
                    <a:pt x="3198" y="474"/>
                  </a:lnTo>
                  <a:lnTo>
                    <a:pt x="3186" y="486"/>
                  </a:lnTo>
                  <a:lnTo>
                    <a:pt x="3162" y="486"/>
                  </a:lnTo>
                  <a:lnTo>
                    <a:pt x="3150" y="480"/>
                  </a:lnTo>
                  <a:lnTo>
                    <a:pt x="3144" y="474"/>
                  </a:lnTo>
                  <a:lnTo>
                    <a:pt x="3114" y="474"/>
                  </a:lnTo>
                  <a:lnTo>
                    <a:pt x="3096" y="486"/>
                  </a:lnTo>
                  <a:lnTo>
                    <a:pt x="3078" y="492"/>
                  </a:lnTo>
                  <a:lnTo>
                    <a:pt x="3072" y="492"/>
                  </a:lnTo>
                  <a:lnTo>
                    <a:pt x="3072" y="516"/>
                  </a:lnTo>
                  <a:lnTo>
                    <a:pt x="3066" y="522"/>
                  </a:lnTo>
                  <a:lnTo>
                    <a:pt x="3078" y="522"/>
                  </a:lnTo>
                  <a:lnTo>
                    <a:pt x="3066" y="528"/>
                  </a:lnTo>
                  <a:lnTo>
                    <a:pt x="3036" y="546"/>
                  </a:lnTo>
                  <a:lnTo>
                    <a:pt x="3000" y="564"/>
                  </a:lnTo>
                  <a:lnTo>
                    <a:pt x="2964" y="576"/>
                  </a:lnTo>
                  <a:lnTo>
                    <a:pt x="2946" y="588"/>
                  </a:lnTo>
                  <a:lnTo>
                    <a:pt x="2934" y="594"/>
                  </a:lnTo>
                  <a:lnTo>
                    <a:pt x="2928" y="594"/>
                  </a:lnTo>
                  <a:lnTo>
                    <a:pt x="2856" y="618"/>
                  </a:lnTo>
                  <a:lnTo>
                    <a:pt x="2850" y="624"/>
                  </a:lnTo>
                  <a:lnTo>
                    <a:pt x="2838" y="624"/>
                  </a:lnTo>
                  <a:lnTo>
                    <a:pt x="2826" y="630"/>
                  </a:lnTo>
                  <a:lnTo>
                    <a:pt x="2808" y="630"/>
                  </a:lnTo>
                  <a:lnTo>
                    <a:pt x="2802" y="636"/>
                  </a:lnTo>
                  <a:lnTo>
                    <a:pt x="2778" y="636"/>
                  </a:lnTo>
                  <a:lnTo>
                    <a:pt x="2772" y="630"/>
                  </a:lnTo>
                  <a:lnTo>
                    <a:pt x="2772" y="624"/>
                  </a:lnTo>
                  <a:lnTo>
                    <a:pt x="2760" y="624"/>
                  </a:lnTo>
                  <a:lnTo>
                    <a:pt x="2748" y="618"/>
                  </a:lnTo>
                  <a:lnTo>
                    <a:pt x="2736" y="606"/>
                  </a:lnTo>
                  <a:lnTo>
                    <a:pt x="2742" y="606"/>
                  </a:lnTo>
                  <a:lnTo>
                    <a:pt x="2748" y="600"/>
                  </a:lnTo>
                  <a:lnTo>
                    <a:pt x="2772" y="588"/>
                  </a:lnTo>
                  <a:lnTo>
                    <a:pt x="2772" y="582"/>
                  </a:lnTo>
                  <a:lnTo>
                    <a:pt x="2796" y="558"/>
                  </a:lnTo>
                  <a:lnTo>
                    <a:pt x="2832" y="540"/>
                  </a:lnTo>
                  <a:lnTo>
                    <a:pt x="2838" y="540"/>
                  </a:lnTo>
                  <a:lnTo>
                    <a:pt x="2844" y="534"/>
                  </a:lnTo>
                  <a:lnTo>
                    <a:pt x="2844" y="510"/>
                  </a:lnTo>
                  <a:lnTo>
                    <a:pt x="2850" y="504"/>
                  </a:lnTo>
                  <a:lnTo>
                    <a:pt x="2856" y="492"/>
                  </a:lnTo>
                  <a:lnTo>
                    <a:pt x="2850" y="486"/>
                  </a:lnTo>
                  <a:lnTo>
                    <a:pt x="2850" y="480"/>
                  </a:lnTo>
                  <a:lnTo>
                    <a:pt x="2856" y="468"/>
                  </a:lnTo>
                  <a:lnTo>
                    <a:pt x="2856" y="444"/>
                  </a:lnTo>
                  <a:lnTo>
                    <a:pt x="2862" y="432"/>
                  </a:lnTo>
                  <a:lnTo>
                    <a:pt x="2862" y="426"/>
                  </a:lnTo>
                  <a:lnTo>
                    <a:pt x="2856" y="420"/>
                  </a:lnTo>
                  <a:lnTo>
                    <a:pt x="2850" y="420"/>
                  </a:lnTo>
                  <a:lnTo>
                    <a:pt x="2844" y="426"/>
                  </a:lnTo>
                  <a:lnTo>
                    <a:pt x="2832" y="426"/>
                  </a:lnTo>
                  <a:lnTo>
                    <a:pt x="2814" y="444"/>
                  </a:lnTo>
                  <a:lnTo>
                    <a:pt x="2802" y="450"/>
                  </a:lnTo>
                  <a:lnTo>
                    <a:pt x="2796" y="456"/>
                  </a:lnTo>
                  <a:lnTo>
                    <a:pt x="2778" y="456"/>
                  </a:lnTo>
                  <a:lnTo>
                    <a:pt x="2772" y="450"/>
                  </a:lnTo>
                  <a:lnTo>
                    <a:pt x="2778" y="444"/>
                  </a:lnTo>
                  <a:lnTo>
                    <a:pt x="2784" y="432"/>
                  </a:lnTo>
                  <a:lnTo>
                    <a:pt x="2808" y="420"/>
                  </a:lnTo>
                  <a:lnTo>
                    <a:pt x="2826" y="402"/>
                  </a:lnTo>
                  <a:lnTo>
                    <a:pt x="2850" y="390"/>
                  </a:lnTo>
                  <a:lnTo>
                    <a:pt x="2856" y="384"/>
                  </a:lnTo>
                  <a:lnTo>
                    <a:pt x="2856" y="366"/>
                  </a:lnTo>
                  <a:lnTo>
                    <a:pt x="2850" y="360"/>
                  </a:lnTo>
                  <a:lnTo>
                    <a:pt x="2850" y="348"/>
                  </a:lnTo>
                  <a:lnTo>
                    <a:pt x="2856" y="348"/>
                  </a:lnTo>
                  <a:lnTo>
                    <a:pt x="2862" y="342"/>
                  </a:lnTo>
                  <a:lnTo>
                    <a:pt x="2868" y="330"/>
                  </a:lnTo>
                  <a:lnTo>
                    <a:pt x="2868" y="318"/>
                  </a:lnTo>
                  <a:lnTo>
                    <a:pt x="2862" y="312"/>
                  </a:lnTo>
                  <a:lnTo>
                    <a:pt x="2850" y="312"/>
                  </a:lnTo>
                  <a:lnTo>
                    <a:pt x="2838" y="306"/>
                  </a:lnTo>
                  <a:lnTo>
                    <a:pt x="2832" y="306"/>
                  </a:lnTo>
                  <a:lnTo>
                    <a:pt x="2826" y="294"/>
                  </a:lnTo>
                  <a:lnTo>
                    <a:pt x="2820" y="288"/>
                  </a:lnTo>
                  <a:lnTo>
                    <a:pt x="2820" y="282"/>
                  </a:lnTo>
                  <a:lnTo>
                    <a:pt x="2814" y="288"/>
                  </a:lnTo>
                  <a:lnTo>
                    <a:pt x="2808" y="288"/>
                  </a:lnTo>
                  <a:lnTo>
                    <a:pt x="2808" y="264"/>
                  </a:lnTo>
                  <a:lnTo>
                    <a:pt x="2844" y="270"/>
                  </a:lnTo>
                  <a:lnTo>
                    <a:pt x="2850" y="264"/>
                  </a:lnTo>
                  <a:lnTo>
                    <a:pt x="2850" y="246"/>
                  </a:lnTo>
                  <a:lnTo>
                    <a:pt x="2862" y="246"/>
                  </a:lnTo>
                  <a:lnTo>
                    <a:pt x="2868" y="228"/>
                  </a:lnTo>
                  <a:lnTo>
                    <a:pt x="2850" y="228"/>
                  </a:lnTo>
                  <a:lnTo>
                    <a:pt x="2844" y="240"/>
                  </a:lnTo>
                  <a:lnTo>
                    <a:pt x="2820" y="228"/>
                  </a:lnTo>
                  <a:lnTo>
                    <a:pt x="2820" y="210"/>
                  </a:lnTo>
                  <a:lnTo>
                    <a:pt x="2802" y="210"/>
                  </a:lnTo>
                  <a:lnTo>
                    <a:pt x="2790" y="216"/>
                  </a:lnTo>
                  <a:lnTo>
                    <a:pt x="2736" y="216"/>
                  </a:lnTo>
                  <a:lnTo>
                    <a:pt x="2724" y="222"/>
                  </a:lnTo>
                  <a:lnTo>
                    <a:pt x="2712" y="222"/>
                  </a:lnTo>
                  <a:lnTo>
                    <a:pt x="2700" y="228"/>
                  </a:lnTo>
                  <a:lnTo>
                    <a:pt x="2682" y="228"/>
                  </a:lnTo>
                  <a:lnTo>
                    <a:pt x="2658" y="216"/>
                  </a:lnTo>
                  <a:lnTo>
                    <a:pt x="2658" y="210"/>
                  </a:lnTo>
                  <a:lnTo>
                    <a:pt x="2652" y="204"/>
                  </a:lnTo>
                  <a:lnTo>
                    <a:pt x="2652" y="198"/>
                  </a:lnTo>
                  <a:lnTo>
                    <a:pt x="2646" y="192"/>
                  </a:lnTo>
                  <a:lnTo>
                    <a:pt x="2628" y="192"/>
                  </a:lnTo>
                  <a:lnTo>
                    <a:pt x="2622" y="198"/>
                  </a:lnTo>
                  <a:lnTo>
                    <a:pt x="2616" y="198"/>
                  </a:lnTo>
                  <a:lnTo>
                    <a:pt x="2610" y="192"/>
                  </a:lnTo>
                  <a:lnTo>
                    <a:pt x="2670" y="162"/>
                  </a:lnTo>
                  <a:lnTo>
                    <a:pt x="2658" y="150"/>
                  </a:lnTo>
                  <a:lnTo>
                    <a:pt x="2640" y="150"/>
                  </a:lnTo>
                  <a:lnTo>
                    <a:pt x="2628" y="162"/>
                  </a:lnTo>
                  <a:lnTo>
                    <a:pt x="2616" y="168"/>
                  </a:lnTo>
                  <a:lnTo>
                    <a:pt x="2610" y="174"/>
                  </a:lnTo>
                  <a:lnTo>
                    <a:pt x="2604" y="174"/>
                  </a:lnTo>
                  <a:lnTo>
                    <a:pt x="2580" y="186"/>
                  </a:lnTo>
                  <a:lnTo>
                    <a:pt x="2562" y="192"/>
                  </a:lnTo>
                  <a:lnTo>
                    <a:pt x="2538" y="204"/>
                  </a:lnTo>
                  <a:lnTo>
                    <a:pt x="2508" y="204"/>
                  </a:lnTo>
                  <a:lnTo>
                    <a:pt x="2496" y="216"/>
                  </a:lnTo>
                  <a:lnTo>
                    <a:pt x="2448" y="216"/>
                  </a:lnTo>
                  <a:lnTo>
                    <a:pt x="2448" y="210"/>
                  </a:lnTo>
                  <a:lnTo>
                    <a:pt x="2454" y="204"/>
                  </a:lnTo>
                  <a:lnTo>
                    <a:pt x="2460" y="204"/>
                  </a:lnTo>
                  <a:lnTo>
                    <a:pt x="2472" y="192"/>
                  </a:lnTo>
                  <a:lnTo>
                    <a:pt x="2460" y="192"/>
                  </a:lnTo>
                  <a:lnTo>
                    <a:pt x="2448" y="198"/>
                  </a:lnTo>
                  <a:lnTo>
                    <a:pt x="2412" y="198"/>
                  </a:lnTo>
                  <a:lnTo>
                    <a:pt x="2400" y="204"/>
                  </a:lnTo>
                  <a:lnTo>
                    <a:pt x="2394" y="210"/>
                  </a:lnTo>
                  <a:lnTo>
                    <a:pt x="2370" y="210"/>
                  </a:lnTo>
                  <a:lnTo>
                    <a:pt x="2370" y="198"/>
                  </a:lnTo>
                  <a:lnTo>
                    <a:pt x="2400" y="180"/>
                  </a:lnTo>
                  <a:lnTo>
                    <a:pt x="2442" y="168"/>
                  </a:lnTo>
                  <a:lnTo>
                    <a:pt x="2502" y="138"/>
                  </a:lnTo>
                  <a:lnTo>
                    <a:pt x="2520" y="126"/>
                  </a:lnTo>
                  <a:lnTo>
                    <a:pt x="2544" y="120"/>
                  </a:lnTo>
                  <a:lnTo>
                    <a:pt x="2574" y="114"/>
                  </a:lnTo>
                  <a:lnTo>
                    <a:pt x="2580" y="114"/>
                  </a:lnTo>
                  <a:lnTo>
                    <a:pt x="2592" y="108"/>
                  </a:lnTo>
                  <a:lnTo>
                    <a:pt x="2574" y="108"/>
                  </a:lnTo>
                  <a:lnTo>
                    <a:pt x="2562" y="102"/>
                  </a:lnTo>
                  <a:lnTo>
                    <a:pt x="2556" y="102"/>
                  </a:lnTo>
                  <a:lnTo>
                    <a:pt x="2556" y="96"/>
                  </a:lnTo>
                  <a:lnTo>
                    <a:pt x="2508" y="102"/>
                  </a:lnTo>
                  <a:lnTo>
                    <a:pt x="2508" y="84"/>
                  </a:lnTo>
                  <a:lnTo>
                    <a:pt x="2502" y="90"/>
                  </a:lnTo>
                  <a:lnTo>
                    <a:pt x="2490" y="96"/>
                  </a:lnTo>
                  <a:lnTo>
                    <a:pt x="2478" y="108"/>
                  </a:lnTo>
                  <a:lnTo>
                    <a:pt x="2466" y="108"/>
                  </a:lnTo>
                  <a:lnTo>
                    <a:pt x="2448" y="90"/>
                  </a:lnTo>
                  <a:lnTo>
                    <a:pt x="2418" y="90"/>
                  </a:lnTo>
                  <a:lnTo>
                    <a:pt x="2412" y="84"/>
                  </a:lnTo>
                  <a:lnTo>
                    <a:pt x="2412" y="78"/>
                  </a:lnTo>
                  <a:lnTo>
                    <a:pt x="2400" y="66"/>
                  </a:lnTo>
                  <a:lnTo>
                    <a:pt x="2388" y="60"/>
                  </a:lnTo>
                  <a:lnTo>
                    <a:pt x="2376" y="60"/>
                  </a:lnTo>
                  <a:lnTo>
                    <a:pt x="2364" y="72"/>
                  </a:lnTo>
                  <a:lnTo>
                    <a:pt x="2364" y="78"/>
                  </a:lnTo>
                  <a:lnTo>
                    <a:pt x="2352" y="78"/>
                  </a:lnTo>
                  <a:lnTo>
                    <a:pt x="2334" y="60"/>
                  </a:lnTo>
                  <a:lnTo>
                    <a:pt x="2322" y="60"/>
                  </a:lnTo>
                  <a:lnTo>
                    <a:pt x="2304" y="54"/>
                  </a:lnTo>
                  <a:lnTo>
                    <a:pt x="2292" y="48"/>
                  </a:lnTo>
                  <a:lnTo>
                    <a:pt x="2292" y="36"/>
                  </a:lnTo>
                  <a:lnTo>
                    <a:pt x="2298" y="24"/>
                  </a:lnTo>
                  <a:lnTo>
                    <a:pt x="2310" y="12"/>
                  </a:lnTo>
                  <a:lnTo>
                    <a:pt x="2298" y="0"/>
                  </a:lnTo>
                  <a:lnTo>
                    <a:pt x="2286" y="6"/>
                  </a:lnTo>
                  <a:lnTo>
                    <a:pt x="2280" y="12"/>
                  </a:lnTo>
                  <a:lnTo>
                    <a:pt x="2274" y="24"/>
                  </a:lnTo>
                  <a:lnTo>
                    <a:pt x="2274" y="30"/>
                  </a:lnTo>
                  <a:lnTo>
                    <a:pt x="2268" y="42"/>
                  </a:lnTo>
                  <a:lnTo>
                    <a:pt x="558" y="42"/>
                  </a:lnTo>
                  <a:lnTo>
                    <a:pt x="552" y="54"/>
                  </a:lnTo>
                  <a:lnTo>
                    <a:pt x="552" y="60"/>
                  </a:lnTo>
                  <a:lnTo>
                    <a:pt x="546" y="60"/>
                  </a:lnTo>
                  <a:lnTo>
                    <a:pt x="546" y="72"/>
                  </a:lnTo>
                  <a:lnTo>
                    <a:pt x="540" y="84"/>
                  </a:lnTo>
                  <a:lnTo>
                    <a:pt x="540" y="108"/>
                  </a:lnTo>
                  <a:lnTo>
                    <a:pt x="510" y="126"/>
                  </a:lnTo>
                  <a:lnTo>
                    <a:pt x="504" y="144"/>
                  </a:lnTo>
                  <a:lnTo>
                    <a:pt x="486" y="168"/>
                  </a:lnTo>
                  <a:lnTo>
                    <a:pt x="438" y="180"/>
                  </a:lnTo>
                  <a:lnTo>
                    <a:pt x="474" y="162"/>
                  </a:lnTo>
                  <a:lnTo>
                    <a:pt x="450" y="162"/>
                  </a:lnTo>
                  <a:lnTo>
                    <a:pt x="456" y="156"/>
                  </a:lnTo>
                  <a:lnTo>
                    <a:pt x="462" y="144"/>
                  </a:lnTo>
                  <a:lnTo>
                    <a:pt x="486" y="120"/>
                  </a:lnTo>
                  <a:lnTo>
                    <a:pt x="492" y="120"/>
                  </a:lnTo>
                  <a:lnTo>
                    <a:pt x="504" y="108"/>
                  </a:lnTo>
                  <a:lnTo>
                    <a:pt x="504" y="102"/>
                  </a:lnTo>
                  <a:lnTo>
                    <a:pt x="456" y="102"/>
                  </a:lnTo>
                  <a:lnTo>
                    <a:pt x="450" y="96"/>
                  </a:lnTo>
                  <a:lnTo>
                    <a:pt x="438" y="90"/>
                  </a:lnTo>
                  <a:lnTo>
                    <a:pt x="432" y="84"/>
                  </a:lnTo>
                  <a:lnTo>
                    <a:pt x="420" y="78"/>
                  </a:lnTo>
                  <a:lnTo>
                    <a:pt x="402" y="78"/>
                  </a:lnTo>
                  <a:lnTo>
                    <a:pt x="390" y="90"/>
                  </a:lnTo>
                  <a:lnTo>
                    <a:pt x="384" y="102"/>
                  </a:lnTo>
                  <a:lnTo>
                    <a:pt x="384" y="150"/>
                  </a:lnTo>
                  <a:lnTo>
                    <a:pt x="378" y="156"/>
                  </a:lnTo>
                  <a:lnTo>
                    <a:pt x="378" y="162"/>
                  </a:lnTo>
                  <a:lnTo>
                    <a:pt x="360" y="180"/>
                  </a:lnTo>
                  <a:lnTo>
                    <a:pt x="390" y="186"/>
                  </a:lnTo>
                  <a:lnTo>
                    <a:pt x="360" y="192"/>
                  </a:lnTo>
                  <a:lnTo>
                    <a:pt x="366" y="210"/>
                  </a:lnTo>
                  <a:lnTo>
                    <a:pt x="348" y="234"/>
                  </a:lnTo>
                  <a:lnTo>
                    <a:pt x="354" y="234"/>
                  </a:lnTo>
                  <a:lnTo>
                    <a:pt x="366" y="246"/>
                  </a:lnTo>
                  <a:lnTo>
                    <a:pt x="372" y="246"/>
                  </a:lnTo>
                  <a:lnTo>
                    <a:pt x="378" y="252"/>
                  </a:lnTo>
                  <a:lnTo>
                    <a:pt x="330" y="252"/>
                  </a:lnTo>
                  <a:lnTo>
                    <a:pt x="324" y="264"/>
                  </a:lnTo>
                  <a:lnTo>
                    <a:pt x="306" y="282"/>
                  </a:lnTo>
                  <a:lnTo>
                    <a:pt x="270" y="342"/>
                  </a:lnTo>
                  <a:lnTo>
                    <a:pt x="258" y="360"/>
                  </a:lnTo>
                  <a:lnTo>
                    <a:pt x="216" y="402"/>
                  </a:lnTo>
                  <a:lnTo>
                    <a:pt x="192" y="432"/>
                  </a:lnTo>
                  <a:lnTo>
                    <a:pt x="174" y="456"/>
                  </a:lnTo>
                  <a:lnTo>
                    <a:pt x="168" y="462"/>
                  </a:lnTo>
                  <a:lnTo>
                    <a:pt x="174" y="480"/>
                  </a:lnTo>
                  <a:lnTo>
                    <a:pt x="168" y="480"/>
                  </a:lnTo>
                  <a:lnTo>
                    <a:pt x="162" y="486"/>
                  </a:lnTo>
                  <a:lnTo>
                    <a:pt x="150" y="492"/>
                  </a:lnTo>
                  <a:lnTo>
                    <a:pt x="126" y="516"/>
                  </a:lnTo>
                  <a:lnTo>
                    <a:pt x="120" y="534"/>
                  </a:lnTo>
                  <a:lnTo>
                    <a:pt x="120" y="546"/>
                  </a:lnTo>
                  <a:lnTo>
                    <a:pt x="102" y="570"/>
                  </a:lnTo>
                  <a:lnTo>
                    <a:pt x="96" y="618"/>
                  </a:lnTo>
                  <a:lnTo>
                    <a:pt x="90" y="630"/>
                  </a:lnTo>
                  <a:lnTo>
                    <a:pt x="72" y="648"/>
                  </a:lnTo>
                  <a:lnTo>
                    <a:pt x="60" y="672"/>
                  </a:lnTo>
                  <a:lnTo>
                    <a:pt x="54" y="678"/>
                  </a:lnTo>
                  <a:lnTo>
                    <a:pt x="42" y="684"/>
                  </a:lnTo>
                  <a:lnTo>
                    <a:pt x="18" y="708"/>
                  </a:lnTo>
                  <a:lnTo>
                    <a:pt x="12" y="720"/>
                  </a:lnTo>
                  <a:lnTo>
                    <a:pt x="18" y="732"/>
                  </a:lnTo>
                  <a:lnTo>
                    <a:pt x="36" y="750"/>
                  </a:lnTo>
                  <a:lnTo>
                    <a:pt x="36" y="762"/>
                  </a:lnTo>
                  <a:lnTo>
                    <a:pt x="30" y="774"/>
                  </a:lnTo>
                  <a:lnTo>
                    <a:pt x="18" y="786"/>
                  </a:lnTo>
                  <a:lnTo>
                    <a:pt x="12" y="798"/>
                  </a:lnTo>
                  <a:lnTo>
                    <a:pt x="6" y="816"/>
                  </a:lnTo>
                  <a:lnTo>
                    <a:pt x="0" y="828"/>
                  </a:lnTo>
                  <a:lnTo>
                    <a:pt x="0" y="840"/>
                  </a:lnTo>
                  <a:lnTo>
                    <a:pt x="6" y="852"/>
                  </a:lnTo>
                  <a:lnTo>
                    <a:pt x="12" y="870"/>
                  </a:lnTo>
                  <a:lnTo>
                    <a:pt x="12" y="882"/>
                  </a:lnTo>
                  <a:lnTo>
                    <a:pt x="18" y="900"/>
                  </a:lnTo>
                  <a:lnTo>
                    <a:pt x="24" y="906"/>
                  </a:lnTo>
                  <a:lnTo>
                    <a:pt x="24" y="912"/>
                  </a:lnTo>
                  <a:lnTo>
                    <a:pt x="48" y="894"/>
                  </a:lnTo>
                  <a:lnTo>
                    <a:pt x="114" y="900"/>
                  </a:lnTo>
                  <a:lnTo>
                    <a:pt x="78" y="900"/>
                  </a:lnTo>
                  <a:lnTo>
                    <a:pt x="66" y="906"/>
                  </a:lnTo>
                  <a:lnTo>
                    <a:pt x="60" y="906"/>
                  </a:lnTo>
                  <a:lnTo>
                    <a:pt x="48" y="918"/>
                  </a:lnTo>
                  <a:lnTo>
                    <a:pt x="48" y="942"/>
                  </a:lnTo>
                  <a:lnTo>
                    <a:pt x="30" y="924"/>
                  </a:lnTo>
                  <a:lnTo>
                    <a:pt x="24" y="924"/>
                  </a:lnTo>
                  <a:lnTo>
                    <a:pt x="18" y="936"/>
                  </a:lnTo>
                  <a:lnTo>
                    <a:pt x="18" y="942"/>
                  </a:lnTo>
                  <a:lnTo>
                    <a:pt x="12" y="960"/>
                  </a:lnTo>
                  <a:lnTo>
                    <a:pt x="12" y="978"/>
                  </a:lnTo>
                  <a:lnTo>
                    <a:pt x="18" y="984"/>
                  </a:lnTo>
                  <a:lnTo>
                    <a:pt x="30" y="990"/>
                  </a:lnTo>
                  <a:lnTo>
                    <a:pt x="42" y="990"/>
                  </a:lnTo>
                  <a:lnTo>
                    <a:pt x="42" y="1002"/>
                  </a:lnTo>
                  <a:lnTo>
                    <a:pt x="36" y="1008"/>
                  </a:lnTo>
                  <a:lnTo>
                    <a:pt x="36" y="1014"/>
                  </a:lnTo>
                  <a:lnTo>
                    <a:pt x="18" y="1032"/>
                  </a:lnTo>
                  <a:lnTo>
                    <a:pt x="12" y="1044"/>
                  </a:lnTo>
                  <a:lnTo>
                    <a:pt x="12" y="1056"/>
                  </a:lnTo>
                  <a:lnTo>
                    <a:pt x="18" y="1068"/>
                  </a:lnTo>
                  <a:lnTo>
                    <a:pt x="24" y="1074"/>
                  </a:lnTo>
                  <a:lnTo>
                    <a:pt x="36" y="1098"/>
                  </a:lnTo>
                  <a:lnTo>
                    <a:pt x="42" y="1104"/>
                  </a:lnTo>
                  <a:lnTo>
                    <a:pt x="54" y="1128"/>
                  </a:lnTo>
                  <a:lnTo>
                    <a:pt x="60" y="1134"/>
                  </a:lnTo>
                  <a:lnTo>
                    <a:pt x="60" y="1146"/>
                  </a:lnTo>
                  <a:lnTo>
                    <a:pt x="54" y="1152"/>
                  </a:lnTo>
                  <a:lnTo>
                    <a:pt x="42" y="1176"/>
                  </a:lnTo>
                  <a:lnTo>
                    <a:pt x="36" y="1182"/>
                  </a:lnTo>
                  <a:lnTo>
                    <a:pt x="36" y="1188"/>
                  </a:lnTo>
                  <a:lnTo>
                    <a:pt x="42" y="1194"/>
                  </a:lnTo>
                  <a:lnTo>
                    <a:pt x="54" y="1194"/>
                  </a:lnTo>
                  <a:lnTo>
                    <a:pt x="72" y="1200"/>
                  </a:lnTo>
                  <a:lnTo>
                    <a:pt x="102" y="1200"/>
                  </a:lnTo>
                  <a:lnTo>
                    <a:pt x="102" y="1212"/>
                  </a:lnTo>
                  <a:lnTo>
                    <a:pt x="120" y="1230"/>
                  </a:lnTo>
                  <a:lnTo>
                    <a:pt x="132" y="1230"/>
                  </a:lnTo>
                  <a:lnTo>
                    <a:pt x="144" y="1224"/>
                  </a:lnTo>
                  <a:lnTo>
                    <a:pt x="150" y="1224"/>
                  </a:lnTo>
                  <a:lnTo>
                    <a:pt x="162" y="1218"/>
                  </a:lnTo>
                  <a:lnTo>
                    <a:pt x="168" y="1248"/>
                  </a:lnTo>
                  <a:lnTo>
                    <a:pt x="174" y="1248"/>
                  </a:lnTo>
                  <a:lnTo>
                    <a:pt x="180" y="1254"/>
                  </a:lnTo>
                  <a:lnTo>
                    <a:pt x="204" y="1266"/>
                  </a:lnTo>
                  <a:lnTo>
                    <a:pt x="216" y="1290"/>
                  </a:lnTo>
                  <a:lnTo>
                    <a:pt x="216" y="1314"/>
                  </a:lnTo>
                  <a:lnTo>
                    <a:pt x="210" y="1338"/>
                  </a:lnTo>
                  <a:lnTo>
                    <a:pt x="216" y="1344"/>
                  </a:lnTo>
                  <a:lnTo>
                    <a:pt x="360" y="1338"/>
                  </a:lnTo>
                  <a:lnTo>
                    <a:pt x="354" y="1344"/>
                  </a:lnTo>
                  <a:lnTo>
                    <a:pt x="354" y="1350"/>
                  </a:lnTo>
                  <a:lnTo>
                    <a:pt x="360" y="1350"/>
                  </a:lnTo>
                  <a:lnTo>
                    <a:pt x="570" y="1446"/>
                  </a:lnTo>
                  <a:lnTo>
                    <a:pt x="774" y="1446"/>
                  </a:lnTo>
                  <a:lnTo>
                    <a:pt x="774" y="1440"/>
                  </a:lnTo>
                  <a:lnTo>
                    <a:pt x="780" y="1428"/>
                  </a:lnTo>
                  <a:lnTo>
                    <a:pt x="780" y="1410"/>
                  </a:lnTo>
                  <a:lnTo>
                    <a:pt x="786" y="1404"/>
                  </a:lnTo>
                  <a:lnTo>
                    <a:pt x="900" y="1404"/>
                  </a:lnTo>
                  <a:lnTo>
                    <a:pt x="912" y="1416"/>
                  </a:lnTo>
                  <a:lnTo>
                    <a:pt x="912" y="1440"/>
                  </a:lnTo>
                  <a:lnTo>
                    <a:pt x="942" y="1452"/>
                  </a:lnTo>
                  <a:lnTo>
                    <a:pt x="948" y="1482"/>
                  </a:lnTo>
                  <a:lnTo>
                    <a:pt x="960" y="1482"/>
                  </a:lnTo>
                  <a:lnTo>
                    <a:pt x="972" y="1488"/>
                  </a:lnTo>
                  <a:lnTo>
                    <a:pt x="984" y="1500"/>
                  </a:lnTo>
                  <a:lnTo>
                    <a:pt x="990" y="1512"/>
                  </a:lnTo>
                  <a:lnTo>
                    <a:pt x="990" y="1554"/>
                  </a:lnTo>
                  <a:lnTo>
                    <a:pt x="984" y="1566"/>
                  </a:lnTo>
                  <a:lnTo>
                    <a:pt x="984" y="1578"/>
                  </a:lnTo>
                  <a:lnTo>
                    <a:pt x="1014" y="1608"/>
                  </a:lnTo>
                  <a:lnTo>
                    <a:pt x="1026" y="1614"/>
                  </a:lnTo>
                  <a:lnTo>
                    <a:pt x="1044" y="1626"/>
                  </a:lnTo>
                  <a:lnTo>
                    <a:pt x="1056" y="1626"/>
                  </a:lnTo>
                  <a:lnTo>
                    <a:pt x="1080" y="1614"/>
                  </a:lnTo>
                  <a:lnTo>
                    <a:pt x="1092" y="1602"/>
                  </a:lnTo>
                  <a:lnTo>
                    <a:pt x="1104" y="1578"/>
                  </a:lnTo>
                  <a:lnTo>
                    <a:pt x="1116" y="1566"/>
                  </a:lnTo>
                  <a:lnTo>
                    <a:pt x="1134" y="1566"/>
                  </a:lnTo>
                  <a:lnTo>
                    <a:pt x="1134" y="1560"/>
                  </a:lnTo>
                  <a:lnTo>
                    <a:pt x="1152" y="1566"/>
                  </a:lnTo>
                  <a:lnTo>
                    <a:pt x="1194" y="1566"/>
                  </a:lnTo>
                  <a:lnTo>
                    <a:pt x="1200" y="1578"/>
                  </a:lnTo>
                  <a:lnTo>
                    <a:pt x="1206" y="1584"/>
                  </a:lnTo>
                  <a:lnTo>
                    <a:pt x="1212" y="1596"/>
                  </a:lnTo>
                  <a:lnTo>
                    <a:pt x="1224" y="1608"/>
                  </a:lnTo>
                  <a:lnTo>
                    <a:pt x="1230" y="1620"/>
                  </a:lnTo>
                  <a:lnTo>
                    <a:pt x="1242" y="1632"/>
                  </a:lnTo>
                  <a:lnTo>
                    <a:pt x="1242" y="1656"/>
                  </a:lnTo>
                  <a:lnTo>
                    <a:pt x="1236" y="1668"/>
                  </a:lnTo>
                  <a:lnTo>
                    <a:pt x="1236" y="1680"/>
                  </a:lnTo>
                  <a:lnTo>
                    <a:pt x="1242" y="1692"/>
                  </a:lnTo>
                  <a:lnTo>
                    <a:pt x="1254" y="1698"/>
                  </a:lnTo>
                  <a:lnTo>
                    <a:pt x="1254" y="1722"/>
                  </a:lnTo>
                  <a:lnTo>
                    <a:pt x="1260" y="1728"/>
                  </a:lnTo>
                  <a:lnTo>
                    <a:pt x="1272" y="1734"/>
                  </a:lnTo>
                  <a:lnTo>
                    <a:pt x="1284" y="1746"/>
                  </a:lnTo>
                  <a:lnTo>
                    <a:pt x="1284" y="1752"/>
                  </a:lnTo>
                  <a:lnTo>
                    <a:pt x="1278" y="1758"/>
                  </a:lnTo>
                  <a:lnTo>
                    <a:pt x="1272" y="1758"/>
                  </a:lnTo>
                  <a:lnTo>
                    <a:pt x="1272" y="1794"/>
                  </a:lnTo>
                  <a:lnTo>
                    <a:pt x="1284" y="1806"/>
                  </a:lnTo>
                  <a:lnTo>
                    <a:pt x="1284" y="1836"/>
                  </a:lnTo>
                  <a:lnTo>
                    <a:pt x="1296" y="1848"/>
                  </a:lnTo>
                  <a:lnTo>
                    <a:pt x="1314" y="1854"/>
                  </a:lnTo>
                  <a:lnTo>
                    <a:pt x="1326" y="1854"/>
                  </a:lnTo>
                  <a:lnTo>
                    <a:pt x="1338" y="1866"/>
                  </a:lnTo>
                  <a:lnTo>
                    <a:pt x="1380" y="1866"/>
                  </a:lnTo>
                  <a:lnTo>
                    <a:pt x="1380" y="1872"/>
                  </a:lnTo>
                  <a:lnTo>
                    <a:pt x="1386" y="1884"/>
                  </a:lnTo>
                  <a:lnTo>
                    <a:pt x="1410" y="1884"/>
                  </a:lnTo>
                  <a:lnTo>
                    <a:pt x="1410" y="1878"/>
                  </a:lnTo>
                  <a:lnTo>
                    <a:pt x="1398" y="1806"/>
                  </a:lnTo>
                  <a:lnTo>
                    <a:pt x="1416" y="1788"/>
                  </a:lnTo>
                  <a:lnTo>
                    <a:pt x="1398" y="1776"/>
                  </a:lnTo>
                  <a:lnTo>
                    <a:pt x="1398" y="1758"/>
                  </a:lnTo>
                  <a:lnTo>
                    <a:pt x="1404" y="1764"/>
                  </a:lnTo>
                  <a:lnTo>
                    <a:pt x="1422" y="1764"/>
                  </a:lnTo>
                  <a:lnTo>
                    <a:pt x="1428" y="1758"/>
                  </a:lnTo>
                  <a:lnTo>
                    <a:pt x="1428" y="1728"/>
                  </a:lnTo>
                  <a:lnTo>
                    <a:pt x="1452" y="1722"/>
                  </a:lnTo>
                  <a:lnTo>
                    <a:pt x="1458" y="1698"/>
                  </a:lnTo>
                  <a:lnTo>
                    <a:pt x="1476" y="1704"/>
                  </a:lnTo>
                  <a:lnTo>
                    <a:pt x="1494" y="1692"/>
                  </a:lnTo>
                  <a:lnTo>
                    <a:pt x="1488" y="1668"/>
                  </a:lnTo>
                  <a:lnTo>
                    <a:pt x="1500" y="1680"/>
                  </a:lnTo>
                  <a:lnTo>
                    <a:pt x="1500" y="1668"/>
                  </a:lnTo>
                  <a:lnTo>
                    <a:pt x="1506" y="1656"/>
                  </a:lnTo>
                  <a:lnTo>
                    <a:pt x="1512" y="1650"/>
                  </a:lnTo>
                  <a:lnTo>
                    <a:pt x="1518" y="1650"/>
                  </a:lnTo>
                  <a:lnTo>
                    <a:pt x="1524" y="1656"/>
                  </a:lnTo>
                  <a:lnTo>
                    <a:pt x="1524" y="1668"/>
                  </a:lnTo>
                  <a:lnTo>
                    <a:pt x="1542" y="1668"/>
                  </a:lnTo>
                  <a:lnTo>
                    <a:pt x="1554" y="1662"/>
                  </a:lnTo>
                  <a:lnTo>
                    <a:pt x="1572" y="1656"/>
                  </a:lnTo>
                  <a:lnTo>
                    <a:pt x="1596" y="1644"/>
                  </a:lnTo>
                  <a:lnTo>
                    <a:pt x="1602" y="1638"/>
                  </a:lnTo>
                  <a:lnTo>
                    <a:pt x="1608" y="1626"/>
                  </a:lnTo>
                  <a:lnTo>
                    <a:pt x="1620" y="1620"/>
                  </a:lnTo>
                  <a:lnTo>
                    <a:pt x="1626" y="1608"/>
                  </a:lnTo>
                  <a:lnTo>
                    <a:pt x="1632" y="1602"/>
                  </a:lnTo>
                  <a:lnTo>
                    <a:pt x="1632" y="1590"/>
                  </a:lnTo>
                  <a:lnTo>
                    <a:pt x="1626" y="1584"/>
                  </a:lnTo>
                  <a:lnTo>
                    <a:pt x="1626" y="1566"/>
                  </a:lnTo>
                  <a:lnTo>
                    <a:pt x="1632" y="1566"/>
                  </a:lnTo>
                  <a:lnTo>
                    <a:pt x="1656" y="1578"/>
                  </a:lnTo>
                  <a:lnTo>
                    <a:pt x="1662" y="1584"/>
                  </a:lnTo>
                  <a:lnTo>
                    <a:pt x="1674" y="1590"/>
                  </a:lnTo>
                  <a:lnTo>
                    <a:pt x="1686" y="1590"/>
                  </a:lnTo>
                  <a:lnTo>
                    <a:pt x="1692" y="1584"/>
                  </a:lnTo>
                  <a:lnTo>
                    <a:pt x="1710" y="1548"/>
                  </a:lnTo>
                  <a:lnTo>
                    <a:pt x="1716" y="1548"/>
                  </a:lnTo>
                  <a:lnTo>
                    <a:pt x="1734" y="1566"/>
                  </a:lnTo>
                  <a:lnTo>
                    <a:pt x="1746" y="1566"/>
                  </a:lnTo>
                  <a:lnTo>
                    <a:pt x="1752" y="1560"/>
                  </a:lnTo>
                  <a:lnTo>
                    <a:pt x="1758" y="1548"/>
                  </a:lnTo>
                  <a:lnTo>
                    <a:pt x="1764" y="1542"/>
                  </a:lnTo>
                  <a:lnTo>
                    <a:pt x="1770" y="1554"/>
                  </a:lnTo>
                  <a:lnTo>
                    <a:pt x="1776" y="1560"/>
                  </a:lnTo>
                  <a:lnTo>
                    <a:pt x="1782" y="1572"/>
                  </a:lnTo>
                  <a:lnTo>
                    <a:pt x="1794" y="1578"/>
                  </a:lnTo>
                  <a:lnTo>
                    <a:pt x="1800" y="1584"/>
                  </a:lnTo>
                  <a:lnTo>
                    <a:pt x="1818" y="1584"/>
                  </a:lnTo>
                  <a:lnTo>
                    <a:pt x="1824" y="1578"/>
                  </a:lnTo>
                  <a:lnTo>
                    <a:pt x="1830" y="1566"/>
                  </a:lnTo>
                  <a:lnTo>
                    <a:pt x="1842" y="1554"/>
                  </a:lnTo>
                  <a:lnTo>
                    <a:pt x="1848" y="1554"/>
                  </a:lnTo>
                  <a:lnTo>
                    <a:pt x="1860" y="1560"/>
                  </a:lnTo>
                  <a:lnTo>
                    <a:pt x="1872" y="1572"/>
                  </a:lnTo>
                  <a:lnTo>
                    <a:pt x="1872" y="1584"/>
                  </a:lnTo>
                  <a:lnTo>
                    <a:pt x="1878" y="1596"/>
                  </a:lnTo>
                  <a:lnTo>
                    <a:pt x="1878" y="1614"/>
                  </a:lnTo>
                  <a:lnTo>
                    <a:pt x="1914" y="1614"/>
                  </a:lnTo>
                  <a:lnTo>
                    <a:pt x="1920" y="1620"/>
                  </a:lnTo>
                  <a:lnTo>
                    <a:pt x="1926" y="1620"/>
                  </a:lnTo>
                  <a:lnTo>
                    <a:pt x="1926" y="1608"/>
                  </a:lnTo>
                  <a:lnTo>
                    <a:pt x="1932" y="1602"/>
                  </a:lnTo>
                  <a:lnTo>
                    <a:pt x="1932" y="1608"/>
                  </a:lnTo>
                  <a:lnTo>
                    <a:pt x="1956" y="1632"/>
                  </a:lnTo>
                  <a:lnTo>
                    <a:pt x="1962" y="1626"/>
                  </a:lnTo>
                  <a:lnTo>
                    <a:pt x="1968" y="1614"/>
                  </a:lnTo>
                  <a:lnTo>
                    <a:pt x="1968" y="1596"/>
                  </a:lnTo>
                  <a:lnTo>
                    <a:pt x="1962" y="1584"/>
                  </a:lnTo>
                  <a:lnTo>
                    <a:pt x="1980" y="1590"/>
                  </a:lnTo>
                  <a:lnTo>
                    <a:pt x="1992" y="1608"/>
                  </a:lnTo>
                  <a:lnTo>
                    <a:pt x="2004" y="1614"/>
                  </a:lnTo>
                  <a:lnTo>
                    <a:pt x="2004" y="1626"/>
                  </a:lnTo>
                  <a:lnTo>
                    <a:pt x="2010" y="1626"/>
                  </a:lnTo>
                  <a:lnTo>
                    <a:pt x="2016" y="1632"/>
                  </a:lnTo>
                  <a:lnTo>
                    <a:pt x="2028" y="1632"/>
                  </a:lnTo>
                  <a:lnTo>
                    <a:pt x="2034" y="1626"/>
                  </a:lnTo>
                  <a:lnTo>
                    <a:pt x="2034" y="1620"/>
                  </a:lnTo>
                  <a:lnTo>
                    <a:pt x="2028" y="1608"/>
                  </a:lnTo>
                  <a:lnTo>
                    <a:pt x="2022" y="1602"/>
                  </a:lnTo>
                  <a:lnTo>
                    <a:pt x="2010" y="1596"/>
                  </a:lnTo>
                  <a:lnTo>
                    <a:pt x="2004" y="1590"/>
                  </a:lnTo>
                  <a:lnTo>
                    <a:pt x="1998" y="1578"/>
                  </a:lnTo>
                  <a:lnTo>
                    <a:pt x="2010" y="1578"/>
                  </a:lnTo>
                  <a:lnTo>
                    <a:pt x="2022" y="1566"/>
                  </a:lnTo>
                  <a:lnTo>
                    <a:pt x="2022" y="1554"/>
                  </a:lnTo>
                  <a:lnTo>
                    <a:pt x="2016" y="1548"/>
                  </a:lnTo>
                  <a:lnTo>
                    <a:pt x="1968" y="1548"/>
                  </a:lnTo>
                  <a:lnTo>
                    <a:pt x="1962" y="1542"/>
                  </a:lnTo>
                  <a:lnTo>
                    <a:pt x="1962" y="1530"/>
                  </a:lnTo>
                  <a:lnTo>
                    <a:pt x="1968" y="1524"/>
                  </a:lnTo>
                  <a:lnTo>
                    <a:pt x="1986" y="1524"/>
                  </a:lnTo>
                  <a:lnTo>
                    <a:pt x="1998" y="1530"/>
                  </a:lnTo>
                  <a:lnTo>
                    <a:pt x="2004" y="1530"/>
                  </a:lnTo>
                  <a:lnTo>
                    <a:pt x="2016" y="1536"/>
                  </a:lnTo>
                  <a:lnTo>
                    <a:pt x="2028" y="1536"/>
                  </a:lnTo>
                  <a:lnTo>
                    <a:pt x="2064" y="1518"/>
                  </a:lnTo>
                  <a:lnTo>
                    <a:pt x="2070" y="1512"/>
                  </a:lnTo>
                  <a:lnTo>
                    <a:pt x="2082" y="1512"/>
                  </a:lnTo>
                  <a:lnTo>
                    <a:pt x="2082" y="1518"/>
                  </a:lnTo>
                  <a:lnTo>
                    <a:pt x="2106" y="1518"/>
                  </a:lnTo>
                  <a:lnTo>
                    <a:pt x="2118" y="1512"/>
                  </a:lnTo>
                  <a:lnTo>
                    <a:pt x="2124" y="1512"/>
                  </a:lnTo>
                  <a:lnTo>
                    <a:pt x="2130" y="1506"/>
                  </a:lnTo>
                  <a:lnTo>
                    <a:pt x="2130" y="1500"/>
                  </a:lnTo>
                  <a:lnTo>
                    <a:pt x="2136" y="1488"/>
                  </a:lnTo>
                  <a:lnTo>
                    <a:pt x="2136" y="1482"/>
                  </a:lnTo>
                  <a:lnTo>
                    <a:pt x="2142" y="1482"/>
                  </a:lnTo>
                  <a:lnTo>
                    <a:pt x="2142" y="1488"/>
                  </a:lnTo>
                  <a:lnTo>
                    <a:pt x="2148" y="1500"/>
                  </a:lnTo>
                  <a:lnTo>
                    <a:pt x="2148" y="1524"/>
                  </a:lnTo>
                  <a:lnTo>
                    <a:pt x="2154" y="1524"/>
                  </a:lnTo>
                  <a:lnTo>
                    <a:pt x="2160" y="1518"/>
                  </a:lnTo>
                  <a:lnTo>
                    <a:pt x="2172" y="1512"/>
                  </a:lnTo>
                  <a:lnTo>
                    <a:pt x="2190" y="1512"/>
                  </a:lnTo>
                  <a:lnTo>
                    <a:pt x="2202" y="1506"/>
                  </a:lnTo>
                  <a:lnTo>
                    <a:pt x="2214" y="1506"/>
                  </a:lnTo>
                  <a:lnTo>
                    <a:pt x="2226" y="1512"/>
                  </a:lnTo>
                  <a:lnTo>
                    <a:pt x="2232" y="1524"/>
                  </a:lnTo>
                  <a:lnTo>
                    <a:pt x="2232" y="1506"/>
                  </a:lnTo>
                  <a:lnTo>
                    <a:pt x="2244" y="1506"/>
                  </a:lnTo>
                  <a:lnTo>
                    <a:pt x="2256" y="1518"/>
                  </a:lnTo>
                  <a:lnTo>
                    <a:pt x="2256" y="1530"/>
                  </a:lnTo>
                  <a:lnTo>
                    <a:pt x="2286" y="1524"/>
                  </a:lnTo>
                  <a:lnTo>
                    <a:pt x="2280" y="1536"/>
                  </a:lnTo>
                  <a:lnTo>
                    <a:pt x="2280" y="1548"/>
                  </a:lnTo>
                  <a:lnTo>
                    <a:pt x="2286" y="1554"/>
                  </a:lnTo>
                  <a:lnTo>
                    <a:pt x="2286" y="1566"/>
                  </a:lnTo>
                  <a:lnTo>
                    <a:pt x="2298" y="1578"/>
                  </a:lnTo>
                  <a:lnTo>
                    <a:pt x="2310" y="1578"/>
                  </a:lnTo>
                  <a:lnTo>
                    <a:pt x="2328" y="1572"/>
                  </a:lnTo>
                  <a:lnTo>
                    <a:pt x="2352" y="1548"/>
                  </a:lnTo>
                  <a:lnTo>
                    <a:pt x="2370" y="1542"/>
                  </a:lnTo>
                  <a:lnTo>
                    <a:pt x="2382" y="1542"/>
                  </a:lnTo>
                  <a:lnTo>
                    <a:pt x="2394" y="1548"/>
                  </a:lnTo>
                  <a:lnTo>
                    <a:pt x="2400" y="1554"/>
                  </a:lnTo>
                  <a:lnTo>
                    <a:pt x="2418" y="1590"/>
                  </a:lnTo>
                  <a:lnTo>
                    <a:pt x="2418" y="1602"/>
                  </a:lnTo>
                  <a:lnTo>
                    <a:pt x="2424" y="1608"/>
                  </a:lnTo>
                  <a:lnTo>
                    <a:pt x="2436" y="1614"/>
                  </a:lnTo>
                  <a:lnTo>
                    <a:pt x="2466" y="1614"/>
                  </a:lnTo>
                  <a:lnTo>
                    <a:pt x="2460" y="1656"/>
                  </a:lnTo>
                  <a:lnTo>
                    <a:pt x="2460" y="1662"/>
                  </a:lnTo>
                  <a:lnTo>
                    <a:pt x="2454" y="1668"/>
                  </a:lnTo>
                  <a:lnTo>
                    <a:pt x="2436" y="1704"/>
                  </a:lnTo>
                  <a:lnTo>
                    <a:pt x="2436" y="1710"/>
                  </a:lnTo>
                  <a:lnTo>
                    <a:pt x="2448" y="1722"/>
                  </a:lnTo>
                  <a:lnTo>
                    <a:pt x="2454" y="1722"/>
                  </a:lnTo>
                  <a:lnTo>
                    <a:pt x="2460" y="1734"/>
                  </a:lnTo>
                  <a:lnTo>
                    <a:pt x="2436" y="1758"/>
                  </a:lnTo>
                  <a:lnTo>
                    <a:pt x="2454" y="1806"/>
                  </a:lnTo>
                  <a:lnTo>
                    <a:pt x="2472" y="1788"/>
                  </a:lnTo>
                  <a:lnTo>
                    <a:pt x="2478" y="1788"/>
                  </a:lnTo>
                  <a:lnTo>
                    <a:pt x="2478" y="1794"/>
                  </a:lnTo>
                  <a:lnTo>
                    <a:pt x="2472" y="1800"/>
                  </a:lnTo>
                  <a:lnTo>
                    <a:pt x="2466" y="1812"/>
                  </a:lnTo>
                  <a:lnTo>
                    <a:pt x="2466" y="1818"/>
                  </a:lnTo>
                  <a:lnTo>
                    <a:pt x="2460" y="1830"/>
                  </a:lnTo>
                  <a:lnTo>
                    <a:pt x="2478" y="1830"/>
                  </a:lnTo>
                  <a:lnTo>
                    <a:pt x="2478" y="1878"/>
                  </a:lnTo>
                  <a:lnTo>
                    <a:pt x="2496" y="1878"/>
                  </a:lnTo>
                  <a:lnTo>
                    <a:pt x="2502" y="1884"/>
                  </a:lnTo>
                  <a:lnTo>
                    <a:pt x="2508" y="1884"/>
                  </a:lnTo>
                  <a:lnTo>
                    <a:pt x="2508" y="1896"/>
                  </a:lnTo>
                  <a:lnTo>
                    <a:pt x="2502" y="1908"/>
                  </a:lnTo>
                  <a:lnTo>
                    <a:pt x="2502" y="1920"/>
                  </a:lnTo>
                  <a:lnTo>
                    <a:pt x="2526" y="1944"/>
                  </a:lnTo>
                  <a:lnTo>
                    <a:pt x="2532" y="1944"/>
                  </a:lnTo>
                  <a:lnTo>
                    <a:pt x="2538" y="1938"/>
                  </a:lnTo>
                  <a:lnTo>
                    <a:pt x="2550" y="1932"/>
                  </a:lnTo>
                  <a:lnTo>
                    <a:pt x="2556" y="1932"/>
                  </a:lnTo>
                  <a:lnTo>
                    <a:pt x="2562" y="1926"/>
                  </a:lnTo>
                  <a:lnTo>
                    <a:pt x="2568" y="1914"/>
                  </a:lnTo>
                  <a:lnTo>
                    <a:pt x="2568" y="1896"/>
                  </a:lnTo>
                  <a:lnTo>
                    <a:pt x="2586" y="1896"/>
                  </a:lnTo>
                  <a:lnTo>
                    <a:pt x="2586" y="1872"/>
                  </a:lnTo>
                  <a:lnTo>
                    <a:pt x="2604" y="1836"/>
                  </a:lnTo>
                  <a:lnTo>
                    <a:pt x="2604" y="1818"/>
                  </a:lnTo>
                  <a:lnTo>
                    <a:pt x="2610" y="1806"/>
                  </a:lnTo>
                  <a:lnTo>
                    <a:pt x="2610" y="1794"/>
                  </a:lnTo>
                  <a:lnTo>
                    <a:pt x="2604" y="1782"/>
                  </a:lnTo>
                  <a:lnTo>
                    <a:pt x="2604" y="1770"/>
                  </a:lnTo>
                  <a:lnTo>
                    <a:pt x="2598" y="1752"/>
                  </a:lnTo>
                  <a:lnTo>
                    <a:pt x="2592" y="1740"/>
                  </a:lnTo>
                  <a:lnTo>
                    <a:pt x="2586" y="1722"/>
                  </a:lnTo>
                  <a:lnTo>
                    <a:pt x="2586" y="1704"/>
                  </a:lnTo>
                  <a:lnTo>
                    <a:pt x="2592" y="1686"/>
                  </a:lnTo>
                  <a:lnTo>
                    <a:pt x="2598" y="1674"/>
                  </a:lnTo>
                  <a:lnTo>
                    <a:pt x="2598" y="1644"/>
                  </a:lnTo>
                  <a:lnTo>
                    <a:pt x="2592" y="1626"/>
                  </a:lnTo>
                  <a:lnTo>
                    <a:pt x="2586" y="1614"/>
                  </a:lnTo>
                  <a:lnTo>
                    <a:pt x="2580" y="1596"/>
                  </a:lnTo>
                  <a:lnTo>
                    <a:pt x="2574" y="1584"/>
                  </a:lnTo>
                  <a:lnTo>
                    <a:pt x="2574" y="1518"/>
                  </a:lnTo>
                  <a:lnTo>
                    <a:pt x="2580" y="1488"/>
                  </a:lnTo>
                  <a:lnTo>
                    <a:pt x="2586" y="1470"/>
                  </a:lnTo>
                  <a:lnTo>
                    <a:pt x="2598" y="1452"/>
                  </a:lnTo>
                  <a:lnTo>
                    <a:pt x="2604" y="1440"/>
                  </a:lnTo>
                  <a:lnTo>
                    <a:pt x="2610" y="1422"/>
                  </a:lnTo>
                  <a:lnTo>
                    <a:pt x="2616" y="1416"/>
                  </a:lnTo>
                  <a:lnTo>
                    <a:pt x="2616" y="1410"/>
                  </a:lnTo>
                  <a:lnTo>
                    <a:pt x="2628" y="1398"/>
                  </a:lnTo>
                  <a:lnTo>
                    <a:pt x="2652" y="1380"/>
                  </a:lnTo>
                  <a:lnTo>
                    <a:pt x="2658" y="1356"/>
                  </a:lnTo>
                  <a:lnTo>
                    <a:pt x="2670" y="1368"/>
                  </a:lnTo>
                  <a:lnTo>
                    <a:pt x="2676" y="1344"/>
                  </a:lnTo>
                  <a:lnTo>
                    <a:pt x="2730" y="1344"/>
                  </a:lnTo>
                  <a:lnTo>
                    <a:pt x="2730" y="1314"/>
                  </a:lnTo>
                  <a:lnTo>
                    <a:pt x="2748" y="1320"/>
                  </a:lnTo>
                  <a:lnTo>
                    <a:pt x="2754" y="1308"/>
                  </a:lnTo>
                  <a:lnTo>
                    <a:pt x="2772" y="1308"/>
                  </a:lnTo>
                  <a:lnTo>
                    <a:pt x="2796" y="1278"/>
                  </a:lnTo>
                  <a:lnTo>
                    <a:pt x="2796" y="1272"/>
                  </a:lnTo>
                  <a:lnTo>
                    <a:pt x="2802" y="1266"/>
                  </a:lnTo>
                  <a:lnTo>
                    <a:pt x="2814" y="1242"/>
                  </a:lnTo>
                  <a:lnTo>
                    <a:pt x="2832" y="1236"/>
                  </a:lnTo>
                  <a:lnTo>
                    <a:pt x="2862" y="1236"/>
                  </a:lnTo>
                  <a:lnTo>
                    <a:pt x="2874" y="1242"/>
                  </a:lnTo>
                  <a:lnTo>
                    <a:pt x="2886" y="1242"/>
                  </a:lnTo>
                  <a:lnTo>
                    <a:pt x="2892" y="1236"/>
                  </a:lnTo>
                  <a:lnTo>
                    <a:pt x="2904" y="1212"/>
                  </a:lnTo>
                  <a:lnTo>
                    <a:pt x="2910" y="1206"/>
                  </a:lnTo>
                  <a:lnTo>
                    <a:pt x="2916" y="1194"/>
                  </a:lnTo>
                  <a:lnTo>
                    <a:pt x="2928" y="1200"/>
                  </a:lnTo>
                  <a:lnTo>
                    <a:pt x="2934" y="1176"/>
                  </a:lnTo>
                  <a:lnTo>
                    <a:pt x="3018" y="1170"/>
                  </a:lnTo>
                  <a:lnTo>
                    <a:pt x="3024" y="1146"/>
                  </a:lnTo>
                  <a:lnTo>
                    <a:pt x="2982" y="1152"/>
                  </a:lnTo>
                  <a:lnTo>
                    <a:pt x="2988" y="1146"/>
                  </a:lnTo>
                  <a:lnTo>
                    <a:pt x="3000" y="1140"/>
                  </a:lnTo>
                  <a:lnTo>
                    <a:pt x="3006" y="1140"/>
                  </a:lnTo>
                  <a:lnTo>
                    <a:pt x="3006" y="1134"/>
                  </a:lnTo>
                  <a:lnTo>
                    <a:pt x="3000" y="1128"/>
                  </a:lnTo>
                  <a:lnTo>
                    <a:pt x="2994" y="1116"/>
                  </a:lnTo>
                  <a:lnTo>
                    <a:pt x="2988" y="1110"/>
                  </a:lnTo>
                  <a:lnTo>
                    <a:pt x="3024" y="1104"/>
                  </a:lnTo>
                  <a:lnTo>
                    <a:pt x="3048" y="1116"/>
                  </a:lnTo>
                  <a:lnTo>
                    <a:pt x="3078" y="1080"/>
                  </a:lnTo>
                  <a:lnTo>
                    <a:pt x="3024" y="1074"/>
                  </a:lnTo>
                  <a:lnTo>
                    <a:pt x="3024" y="1050"/>
                  </a:lnTo>
                  <a:lnTo>
                    <a:pt x="3036" y="1062"/>
                  </a:lnTo>
                  <a:lnTo>
                    <a:pt x="3078" y="1050"/>
                  </a:lnTo>
                  <a:lnTo>
                    <a:pt x="3084" y="990"/>
                  </a:lnTo>
                  <a:lnTo>
                    <a:pt x="3054" y="1002"/>
                  </a:lnTo>
                  <a:lnTo>
                    <a:pt x="3048" y="972"/>
                  </a:lnTo>
                  <a:lnTo>
                    <a:pt x="3024" y="960"/>
                  </a:lnTo>
                  <a:lnTo>
                    <a:pt x="3072" y="978"/>
                  </a:lnTo>
                  <a:lnTo>
                    <a:pt x="3078" y="972"/>
                  </a:lnTo>
                  <a:lnTo>
                    <a:pt x="3060" y="954"/>
                  </a:lnTo>
                  <a:lnTo>
                    <a:pt x="3090" y="954"/>
                  </a:lnTo>
                  <a:lnTo>
                    <a:pt x="3084" y="948"/>
                  </a:lnTo>
                  <a:lnTo>
                    <a:pt x="3078" y="936"/>
                  </a:lnTo>
                  <a:lnTo>
                    <a:pt x="3060" y="918"/>
                  </a:lnTo>
                  <a:lnTo>
                    <a:pt x="3054" y="906"/>
                  </a:lnTo>
                  <a:lnTo>
                    <a:pt x="3054" y="894"/>
                  </a:lnTo>
                  <a:lnTo>
                    <a:pt x="3060" y="888"/>
                  </a:lnTo>
                  <a:lnTo>
                    <a:pt x="3042" y="870"/>
                  </a:lnTo>
                  <a:lnTo>
                    <a:pt x="3042" y="864"/>
                  </a:lnTo>
                  <a:lnTo>
                    <a:pt x="3048" y="864"/>
                  </a:lnTo>
                  <a:lnTo>
                    <a:pt x="3066" y="846"/>
                  </a:lnTo>
                  <a:lnTo>
                    <a:pt x="3072" y="846"/>
                  </a:lnTo>
                  <a:lnTo>
                    <a:pt x="3066" y="870"/>
                  </a:lnTo>
                  <a:lnTo>
                    <a:pt x="3096" y="894"/>
                  </a:lnTo>
                  <a:lnTo>
                    <a:pt x="3096" y="888"/>
                  </a:lnTo>
                  <a:lnTo>
                    <a:pt x="3102" y="882"/>
                  </a:lnTo>
                  <a:lnTo>
                    <a:pt x="3102" y="864"/>
                  </a:lnTo>
                  <a:lnTo>
                    <a:pt x="3108" y="852"/>
                  </a:lnTo>
                  <a:lnTo>
                    <a:pt x="3108" y="834"/>
                  </a:lnTo>
                  <a:lnTo>
                    <a:pt x="3114" y="822"/>
                  </a:lnTo>
                  <a:lnTo>
                    <a:pt x="3144" y="792"/>
                  </a:lnTo>
                  <a:lnTo>
                    <a:pt x="3156" y="786"/>
                  </a:lnTo>
                  <a:lnTo>
                    <a:pt x="3162" y="786"/>
                  </a:lnTo>
                  <a:lnTo>
                    <a:pt x="3162" y="792"/>
                  </a:lnTo>
                  <a:lnTo>
                    <a:pt x="3150" y="816"/>
                  </a:lnTo>
                  <a:lnTo>
                    <a:pt x="3132" y="834"/>
                  </a:lnTo>
                  <a:lnTo>
                    <a:pt x="3126" y="846"/>
                  </a:lnTo>
                  <a:lnTo>
                    <a:pt x="3120" y="882"/>
                  </a:lnTo>
                  <a:lnTo>
                    <a:pt x="3138" y="882"/>
                  </a:lnTo>
                  <a:lnTo>
                    <a:pt x="3138" y="894"/>
                  </a:lnTo>
                  <a:lnTo>
                    <a:pt x="3132" y="906"/>
                  </a:lnTo>
                  <a:lnTo>
                    <a:pt x="3132" y="918"/>
                  </a:lnTo>
                  <a:lnTo>
                    <a:pt x="3114" y="936"/>
                  </a:lnTo>
                  <a:lnTo>
                    <a:pt x="3102" y="960"/>
                  </a:lnTo>
                  <a:lnTo>
                    <a:pt x="3102" y="978"/>
                  </a:lnTo>
                  <a:lnTo>
                    <a:pt x="3126" y="954"/>
                  </a:lnTo>
                  <a:lnTo>
                    <a:pt x="3132" y="942"/>
                  </a:lnTo>
                  <a:lnTo>
                    <a:pt x="3144" y="930"/>
                  </a:lnTo>
                  <a:lnTo>
                    <a:pt x="3168" y="918"/>
                  </a:lnTo>
                  <a:lnTo>
                    <a:pt x="3180" y="906"/>
                  </a:lnTo>
                  <a:lnTo>
                    <a:pt x="3192" y="882"/>
                  </a:lnTo>
                  <a:lnTo>
                    <a:pt x="3192" y="798"/>
                  </a:lnTo>
                  <a:lnTo>
                    <a:pt x="3198" y="780"/>
                  </a:lnTo>
                  <a:lnTo>
                    <a:pt x="3198" y="768"/>
                  </a:lnTo>
                  <a:lnTo>
                    <a:pt x="3204" y="756"/>
                  </a:lnTo>
                  <a:lnTo>
                    <a:pt x="3210" y="756"/>
                  </a:lnTo>
                  <a:lnTo>
                    <a:pt x="3210" y="768"/>
                  </a:lnTo>
                  <a:lnTo>
                    <a:pt x="3204" y="780"/>
                  </a:lnTo>
                  <a:lnTo>
                    <a:pt x="3204" y="798"/>
                  </a:lnTo>
                  <a:lnTo>
                    <a:pt x="3210" y="798"/>
                  </a:lnTo>
                  <a:lnTo>
                    <a:pt x="3216" y="804"/>
                  </a:lnTo>
                  <a:lnTo>
                    <a:pt x="3216" y="840"/>
                  </a:lnTo>
                  <a:lnTo>
                    <a:pt x="3234" y="822"/>
                  </a:lnTo>
                  <a:lnTo>
                    <a:pt x="3240" y="810"/>
                  </a:lnTo>
                  <a:lnTo>
                    <a:pt x="3288" y="762"/>
                  </a:lnTo>
                  <a:lnTo>
                    <a:pt x="3300" y="756"/>
                  </a:lnTo>
                  <a:lnTo>
                    <a:pt x="3324" y="732"/>
                  </a:lnTo>
                  <a:lnTo>
                    <a:pt x="3324" y="726"/>
                  </a:lnTo>
                  <a:lnTo>
                    <a:pt x="3318" y="720"/>
                  </a:lnTo>
                  <a:lnTo>
                    <a:pt x="3312" y="720"/>
                  </a:lnTo>
                  <a:lnTo>
                    <a:pt x="3306" y="714"/>
                  </a:lnTo>
                  <a:lnTo>
                    <a:pt x="3306" y="702"/>
                  </a:lnTo>
                  <a:lnTo>
                    <a:pt x="3312" y="696"/>
                  </a:lnTo>
                  <a:lnTo>
                    <a:pt x="3324" y="696"/>
                  </a:lnTo>
                  <a:lnTo>
                    <a:pt x="3330" y="702"/>
                  </a:lnTo>
                  <a:lnTo>
                    <a:pt x="3360" y="702"/>
                  </a:lnTo>
                  <a:lnTo>
                    <a:pt x="3390" y="696"/>
                  </a:lnTo>
                  <a:lnTo>
                    <a:pt x="3450" y="672"/>
                  </a:lnTo>
                  <a:lnTo>
                    <a:pt x="3462" y="666"/>
                  </a:lnTo>
                  <a:lnTo>
                    <a:pt x="3444" y="660"/>
                  </a:lnTo>
                  <a:lnTo>
                    <a:pt x="3438" y="660"/>
                  </a:lnTo>
                  <a:lnTo>
                    <a:pt x="3432" y="666"/>
                  </a:lnTo>
                  <a:lnTo>
                    <a:pt x="3414" y="672"/>
                  </a:lnTo>
                  <a:lnTo>
                    <a:pt x="3402" y="672"/>
                  </a:lnTo>
                  <a:lnTo>
                    <a:pt x="3390" y="678"/>
                  </a:lnTo>
                  <a:lnTo>
                    <a:pt x="3372" y="678"/>
                  </a:lnTo>
                  <a:lnTo>
                    <a:pt x="3360" y="684"/>
                  </a:lnTo>
                  <a:lnTo>
                    <a:pt x="3348" y="684"/>
                  </a:lnTo>
                  <a:lnTo>
                    <a:pt x="3342" y="678"/>
                  </a:lnTo>
                  <a:lnTo>
                    <a:pt x="3342" y="672"/>
                  </a:lnTo>
                  <a:lnTo>
                    <a:pt x="3348" y="666"/>
                  </a:lnTo>
                  <a:lnTo>
                    <a:pt x="3354" y="654"/>
                  </a:lnTo>
                  <a:lnTo>
                    <a:pt x="3366" y="654"/>
                  </a:lnTo>
                  <a:lnTo>
                    <a:pt x="3378" y="648"/>
                  </a:lnTo>
                  <a:lnTo>
                    <a:pt x="3402" y="648"/>
                  </a:lnTo>
                  <a:lnTo>
                    <a:pt x="3492" y="642"/>
                  </a:lnTo>
                  <a:lnTo>
                    <a:pt x="3534" y="606"/>
                  </a:lnTo>
                  <a:lnTo>
                    <a:pt x="3546" y="618"/>
                  </a:lnTo>
                  <a:lnTo>
                    <a:pt x="3570" y="606"/>
                  </a:lnTo>
                  <a:lnTo>
                    <a:pt x="3570" y="642"/>
                  </a:lnTo>
                  <a:lnTo>
                    <a:pt x="3600" y="618"/>
                  </a:lnTo>
                  <a:lnTo>
                    <a:pt x="3624" y="612"/>
                  </a:lnTo>
                  <a:lnTo>
                    <a:pt x="3630" y="582"/>
                  </a:lnTo>
                  <a:lnTo>
                    <a:pt x="3618" y="570"/>
                  </a:lnTo>
                  <a:lnTo>
                    <a:pt x="3612" y="600"/>
                  </a:lnTo>
                  <a:lnTo>
                    <a:pt x="3588" y="600"/>
                  </a:lnTo>
                  <a:lnTo>
                    <a:pt x="3588" y="576"/>
                  </a:lnTo>
                  <a:lnTo>
                    <a:pt x="3570" y="552"/>
                  </a:lnTo>
                  <a:lnTo>
                    <a:pt x="3594" y="540"/>
                  </a:lnTo>
                  <a:lnTo>
                    <a:pt x="3600" y="504"/>
                  </a:lnTo>
                  <a:lnTo>
                    <a:pt x="3612" y="498"/>
                  </a:lnTo>
                  <a:lnTo>
                    <a:pt x="3618" y="486"/>
                  </a:lnTo>
                  <a:lnTo>
                    <a:pt x="3630" y="480"/>
                  </a:lnTo>
                  <a:lnTo>
                    <a:pt x="3636" y="474"/>
                  </a:lnTo>
                  <a:lnTo>
                    <a:pt x="3648" y="468"/>
                  </a:lnTo>
                  <a:lnTo>
                    <a:pt x="3654" y="456"/>
                  </a:lnTo>
                  <a:lnTo>
                    <a:pt x="3654" y="450"/>
                  </a:lnTo>
                  <a:lnTo>
                    <a:pt x="3660" y="444"/>
                  </a:lnTo>
                  <a:lnTo>
                    <a:pt x="3660" y="438"/>
                  </a:lnTo>
                  <a:lnTo>
                    <a:pt x="3690" y="444"/>
                  </a:lnTo>
                  <a:lnTo>
                    <a:pt x="3702" y="426"/>
                  </a:lnTo>
                  <a:lnTo>
                    <a:pt x="3708" y="432"/>
                  </a:lnTo>
                  <a:lnTo>
                    <a:pt x="3720" y="432"/>
                  </a:lnTo>
                  <a:lnTo>
                    <a:pt x="3726" y="426"/>
                  </a:lnTo>
                  <a:lnTo>
                    <a:pt x="3738" y="420"/>
                  </a:lnTo>
                  <a:lnTo>
                    <a:pt x="3744" y="408"/>
                  </a:lnTo>
                  <a:lnTo>
                    <a:pt x="3756" y="402"/>
                  </a:lnTo>
                  <a:lnTo>
                    <a:pt x="3774" y="384"/>
                  </a:lnTo>
                  <a:lnTo>
                    <a:pt x="3774" y="414"/>
                  </a:lnTo>
                  <a:lnTo>
                    <a:pt x="3786" y="408"/>
                  </a:lnTo>
                  <a:lnTo>
                    <a:pt x="3792" y="402"/>
                  </a:lnTo>
                  <a:lnTo>
                    <a:pt x="3828" y="384"/>
                  </a:lnTo>
                  <a:lnTo>
                    <a:pt x="3834" y="378"/>
                  </a:lnTo>
                  <a:lnTo>
                    <a:pt x="3846" y="378"/>
                  </a:lnTo>
                  <a:lnTo>
                    <a:pt x="3858" y="372"/>
                  </a:lnTo>
                  <a:lnTo>
                    <a:pt x="3876" y="372"/>
                  </a:lnTo>
                  <a:lnTo>
                    <a:pt x="3888" y="366"/>
                  </a:lnTo>
                  <a:lnTo>
                    <a:pt x="3900" y="366"/>
                  </a:lnTo>
                  <a:lnTo>
                    <a:pt x="3900" y="330"/>
                  </a:lnTo>
                  <a:lnTo>
                    <a:pt x="3876" y="330"/>
                  </a:lnTo>
                  <a:lnTo>
                    <a:pt x="3876" y="324"/>
                  </a:lnTo>
                  <a:lnTo>
                    <a:pt x="3882" y="312"/>
                  </a:lnTo>
                  <a:lnTo>
                    <a:pt x="3894" y="300"/>
                  </a:lnTo>
                  <a:lnTo>
                    <a:pt x="3888" y="294"/>
                  </a:lnTo>
                  <a:lnTo>
                    <a:pt x="3882" y="294"/>
                  </a:lnTo>
                  <a:lnTo>
                    <a:pt x="3876" y="288"/>
                  </a:lnTo>
                  <a:lnTo>
                    <a:pt x="3876" y="276"/>
                  </a:lnTo>
                  <a:lnTo>
                    <a:pt x="3888" y="252"/>
                  </a:lnTo>
                  <a:lnTo>
                    <a:pt x="3900" y="222"/>
                  </a:lnTo>
                  <a:lnTo>
                    <a:pt x="3912" y="198"/>
                  </a:lnTo>
                  <a:lnTo>
                    <a:pt x="3918" y="174"/>
                  </a:lnTo>
                  <a:lnTo>
                    <a:pt x="3918" y="168"/>
                  </a:lnTo>
                  <a:lnTo>
                    <a:pt x="3912" y="162"/>
                  </a:lnTo>
                  <a:lnTo>
                    <a:pt x="3876" y="162"/>
                  </a:lnTo>
                  <a:lnTo>
                    <a:pt x="3864" y="168"/>
                  </a:lnTo>
                  <a:lnTo>
                    <a:pt x="3858" y="168"/>
                  </a:lnTo>
                  <a:close/>
                  <a:moveTo>
                    <a:pt x="2718" y="366"/>
                  </a:moveTo>
                  <a:lnTo>
                    <a:pt x="2712" y="366"/>
                  </a:lnTo>
                  <a:lnTo>
                    <a:pt x="2712" y="354"/>
                  </a:lnTo>
                  <a:lnTo>
                    <a:pt x="2718" y="348"/>
                  </a:lnTo>
                  <a:lnTo>
                    <a:pt x="2718" y="336"/>
                  </a:lnTo>
                  <a:lnTo>
                    <a:pt x="2712" y="336"/>
                  </a:lnTo>
                  <a:lnTo>
                    <a:pt x="2700" y="342"/>
                  </a:lnTo>
                  <a:lnTo>
                    <a:pt x="2694" y="348"/>
                  </a:lnTo>
                  <a:lnTo>
                    <a:pt x="2682" y="354"/>
                  </a:lnTo>
                  <a:lnTo>
                    <a:pt x="2676" y="372"/>
                  </a:lnTo>
                  <a:lnTo>
                    <a:pt x="2664" y="366"/>
                  </a:lnTo>
                  <a:lnTo>
                    <a:pt x="2664" y="378"/>
                  </a:lnTo>
                  <a:lnTo>
                    <a:pt x="2652" y="402"/>
                  </a:lnTo>
                  <a:lnTo>
                    <a:pt x="2628" y="414"/>
                  </a:lnTo>
                  <a:lnTo>
                    <a:pt x="2628" y="426"/>
                  </a:lnTo>
                  <a:lnTo>
                    <a:pt x="2634" y="432"/>
                  </a:lnTo>
                  <a:lnTo>
                    <a:pt x="2628" y="432"/>
                  </a:lnTo>
                  <a:lnTo>
                    <a:pt x="2598" y="462"/>
                  </a:lnTo>
                  <a:lnTo>
                    <a:pt x="2598" y="468"/>
                  </a:lnTo>
                  <a:lnTo>
                    <a:pt x="2604" y="474"/>
                  </a:lnTo>
                  <a:lnTo>
                    <a:pt x="2610" y="474"/>
                  </a:lnTo>
                  <a:lnTo>
                    <a:pt x="2616" y="480"/>
                  </a:lnTo>
                  <a:lnTo>
                    <a:pt x="2616" y="492"/>
                  </a:lnTo>
                  <a:lnTo>
                    <a:pt x="2610" y="498"/>
                  </a:lnTo>
                  <a:lnTo>
                    <a:pt x="2604" y="498"/>
                  </a:lnTo>
                  <a:lnTo>
                    <a:pt x="2604" y="510"/>
                  </a:lnTo>
                  <a:lnTo>
                    <a:pt x="2592" y="534"/>
                  </a:lnTo>
                  <a:lnTo>
                    <a:pt x="2580" y="552"/>
                  </a:lnTo>
                  <a:lnTo>
                    <a:pt x="2550" y="582"/>
                  </a:lnTo>
                  <a:lnTo>
                    <a:pt x="2478" y="618"/>
                  </a:lnTo>
                  <a:lnTo>
                    <a:pt x="2484" y="588"/>
                  </a:lnTo>
                  <a:lnTo>
                    <a:pt x="2478" y="582"/>
                  </a:lnTo>
                  <a:lnTo>
                    <a:pt x="2478" y="576"/>
                  </a:lnTo>
                  <a:lnTo>
                    <a:pt x="2472" y="570"/>
                  </a:lnTo>
                  <a:lnTo>
                    <a:pt x="2472" y="564"/>
                  </a:lnTo>
                  <a:lnTo>
                    <a:pt x="2478" y="552"/>
                  </a:lnTo>
                  <a:lnTo>
                    <a:pt x="2496" y="534"/>
                  </a:lnTo>
                  <a:lnTo>
                    <a:pt x="2502" y="522"/>
                  </a:lnTo>
                  <a:lnTo>
                    <a:pt x="2502" y="516"/>
                  </a:lnTo>
                  <a:lnTo>
                    <a:pt x="2496" y="510"/>
                  </a:lnTo>
                  <a:lnTo>
                    <a:pt x="2496" y="492"/>
                  </a:lnTo>
                  <a:lnTo>
                    <a:pt x="2502" y="480"/>
                  </a:lnTo>
                  <a:lnTo>
                    <a:pt x="2508" y="474"/>
                  </a:lnTo>
                  <a:lnTo>
                    <a:pt x="2514" y="462"/>
                  </a:lnTo>
                  <a:lnTo>
                    <a:pt x="2526" y="456"/>
                  </a:lnTo>
                  <a:lnTo>
                    <a:pt x="2532" y="450"/>
                  </a:lnTo>
                  <a:lnTo>
                    <a:pt x="2532" y="432"/>
                  </a:lnTo>
                  <a:lnTo>
                    <a:pt x="2538" y="432"/>
                  </a:lnTo>
                  <a:lnTo>
                    <a:pt x="2622" y="348"/>
                  </a:lnTo>
                  <a:lnTo>
                    <a:pt x="2592" y="354"/>
                  </a:lnTo>
                  <a:lnTo>
                    <a:pt x="2580" y="360"/>
                  </a:lnTo>
                  <a:lnTo>
                    <a:pt x="2574" y="366"/>
                  </a:lnTo>
                  <a:lnTo>
                    <a:pt x="2562" y="372"/>
                  </a:lnTo>
                  <a:lnTo>
                    <a:pt x="2556" y="378"/>
                  </a:lnTo>
                  <a:lnTo>
                    <a:pt x="2550" y="378"/>
                  </a:lnTo>
                  <a:lnTo>
                    <a:pt x="2550" y="372"/>
                  </a:lnTo>
                  <a:lnTo>
                    <a:pt x="2556" y="366"/>
                  </a:lnTo>
                  <a:lnTo>
                    <a:pt x="2568" y="360"/>
                  </a:lnTo>
                  <a:lnTo>
                    <a:pt x="2592" y="336"/>
                  </a:lnTo>
                  <a:lnTo>
                    <a:pt x="2604" y="330"/>
                  </a:lnTo>
                  <a:lnTo>
                    <a:pt x="2658" y="276"/>
                  </a:lnTo>
                  <a:lnTo>
                    <a:pt x="2670" y="288"/>
                  </a:lnTo>
                  <a:lnTo>
                    <a:pt x="2682" y="276"/>
                  </a:lnTo>
                  <a:lnTo>
                    <a:pt x="2682" y="288"/>
                  </a:lnTo>
                  <a:lnTo>
                    <a:pt x="2694" y="288"/>
                  </a:lnTo>
                  <a:lnTo>
                    <a:pt x="2700" y="282"/>
                  </a:lnTo>
                  <a:lnTo>
                    <a:pt x="2700" y="270"/>
                  </a:lnTo>
                  <a:lnTo>
                    <a:pt x="2724" y="276"/>
                  </a:lnTo>
                  <a:lnTo>
                    <a:pt x="2736" y="270"/>
                  </a:lnTo>
                  <a:lnTo>
                    <a:pt x="2742" y="270"/>
                  </a:lnTo>
                  <a:lnTo>
                    <a:pt x="2754" y="264"/>
                  </a:lnTo>
                  <a:lnTo>
                    <a:pt x="2772" y="264"/>
                  </a:lnTo>
                  <a:lnTo>
                    <a:pt x="2784" y="270"/>
                  </a:lnTo>
                  <a:lnTo>
                    <a:pt x="2790" y="276"/>
                  </a:lnTo>
                  <a:lnTo>
                    <a:pt x="2796" y="288"/>
                  </a:lnTo>
                  <a:lnTo>
                    <a:pt x="2772" y="294"/>
                  </a:lnTo>
                  <a:lnTo>
                    <a:pt x="2772" y="318"/>
                  </a:lnTo>
                  <a:lnTo>
                    <a:pt x="2742" y="318"/>
                  </a:lnTo>
                  <a:lnTo>
                    <a:pt x="2736" y="324"/>
                  </a:lnTo>
                  <a:lnTo>
                    <a:pt x="2736" y="360"/>
                  </a:lnTo>
                  <a:lnTo>
                    <a:pt x="2730" y="366"/>
                  </a:lnTo>
                  <a:lnTo>
                    <a:pt x="2718" y="36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Uruguay"/>
            <p:cNvSpPr>
              <a:spLocks/>
            </p:cNvSpPr>
            <p:nvPr/>
          </p:nvSpPr>
          <p:spPr bwMode="gray">
            <a:xfrm>
              <a:off x="2622550" y="5353199"/>
              <a:ext cx="149225" cy="153988"/>
            </a:xfrm>
            <a:custGeom>
              <a:avLst/>
              <a:gdLst>
                <a:gd name="T0" fmla="*/ 2147483647 w 366"/>
                <a:gd name="T1" fmla="*/ 2147483647 h 384"/>
                <a:gd name="T2" fmla="*/ 2147483647 w 366"/>
                <a:gd name="T3" fmla="*/ 2147483647 h 384"/>
                <a:gd name="T4" fmla="*/ 2147483647 w 366"/>
                <a:gd name="T5" fmla="*/ 2147483647 h 384"/>
                <a:gd name="T6" fmla="*/ 2147483647 w 366"/>
                <a:gd name="T7" fmla="*/ 2147483647 h 384"/>
                <a:gd name="T8" fmla="*/ 2147483647 w 366"/>
                <a:gd name="T9" fmla="*/ 2147483647 h 384"/>
                <a:gd name="T10" fmla="*/ 2147483647 w 366"/>
                <a:gd name="T11" fmla="*/ 2147483647 h 384"/>
                <a:gd name="T12" fmla="*/ 2147483647 w 366"/>
                <a:gd name="T13" fmla="*/ 2147483647 h 384"/>
                <a:gd name="T14" fmla="*/ 2147483647 w 366"/>
                <a:gd name="T15" fmla="*/ 2147483647 h 384"/>
                <a:gd name="T16" fmla="*/ 2147483647 w 366"/>
                <a:gd name="T17" fmla="*/ 2147483647 h 384"/>
                <a:gd name="T18" fmla="*/ 2147483647 w 366"/>
                <a:gd name="T19" fmla="*/ 2147483647 h 384"/>
                <a:gd name="T20" fmla="*/ 2147483647 w 366"/>
                <a:gd name="T21" fmla="*/ 2147483647 h 384"/>
                <a:gd name="T22" fmla="*/ 2147483647 w 366"/>
                <a:gd name="T23" fmla="*/ 2147483647 h 384"/>
                <a:gd name="T24" fmla="*/ 2147483647 w 366"/>
                <a:gd name="T25" fmla="*/ 2147483647 h 384"/>
                <a:gd name="T26" fmla="*/ 2147483647 w 366"/>
                <a:gd name="T27" fmla="*/ 2147483647 h 384"/>
                <a:gd name="T28" fmla="*/ 2147483647 w 366"/>
                <a:gd name="T29" fmla="*/ 2147483647 h 384"/>
                <a:gd name="T30" fmla="*/ 2147483647 w 366"/>
                <a:gd name="T31" fmla="*/ 2147483647 h 384"/>
                <a:gd name="T32" fmla="*/ 2147483647 w 366"/>
                <a:gd name="T33" fmla="*/ 2147483647 h 384"/>
                <a:gd name="T34" fmla="*/ 2147483647 w 366"/>
                <a:gd name="T35" fmla="*/ 2147483647 h 384"/>
                <a:gd name="T36" fmla="*/ 2147483647 w 366"/>
                <a:gd name="T37" fmla="*/ 2147483647 h 384"/>
                <a:gd name="T38" fmla="*/ 2147483647 w 366"/>
                <a:gd name="T39" fmla="*/ 2147483647 h 384"/>
                <a:gd name="T40" fmla="*/ 2147483647 w 366"/>
                <a:gd name="T41" fmla="*/ 2147483647 h 384"/>
                <a:gd name="T42" fmla="*/ 2147483647 w 366"/>
                <a:gd name="T43" fmla="*/ 2147483647 h 384"/>
                <a:gd name="T44" fmla="*/ 2147483647 w 366"/>
                <a:gd name="T45" fmla="*/ 0 h 384"/>
                <a:gd name="T46" fmla="*/ 2147483647 w 366"/>
                <a:gd name="T47" fmla="*/ 2147483647 h 384"/>
                <a:gd name="T48" fmla="*/ 2147483647 w 366"/>
                <a:gd name="T49" fmla="*/ 2147483647 h 384"/>
                <a:gd name="T50" fmla="*/ 0 w 366"/>
                <a:gd name="T51" fmla="*/ 2147483647 h 384"/>
                <a:gd name="T52" fmla="*/ 2147483647 w 366"/>
                <a:gd name="T53" fmla="*/ 2147483647 h 384"/>
                <a:gd name="T54" fmla="*/ 2147483647 w 366"/>
                <a:gd name="T55" fmla="*/ 2147483647 h 384"/>
                <a:gd name="T56" fmla="*/ 2147483647 w 366"/>
                <a:gd name="T57" fmla="*/ 2147483647 h 384"/>
                <a:gd name="T58" fmla="*/ 2147483647 w 366"/>
                <a:gd name="T59" fmla="*/ 2147483647 h 384"/>
                <a:gd name="T60" fmla="*/ 2147483647 w 366"/>
                <a:gd name="T61" fmla="*/ 2147483647 h 384"/>
                <a:gd name="T62" fmla="*/ 2147483647 w 366"/>
                <a:gd name="T63" fmla="*/ 2147483647 h 384"/>
                <a:gd name="T64" fmla="*/ 2147483647 w 366"/>
                <a:gd name="T65" fmla="*/ 2147483647 h 384"/>
                <a:gd name="T66" fmla="*/ 2147483647 w 366"/>
                <a:gd name="T67" fmla="*/ 2147483647 h 384"/>
                <a:gd name="T68" fmla="*/ 2147483647 w 366"/>
                <a:gd name="T69" fmla="*/ 2147483647 h 384"/>
                <a:gd name="T70" fmla="*/ 2147483647 w 366"/>
                <a:gd name="T71" fmla="*/ 2147483647 h 384"/>
                <a:gd name="T72" fmla="*/ 2147483647 w 366"/>
                <a:gd name="T73" fmla="*/ 2147483647 h 384"/>
                <a:gd name="T74" fmla="*/ 2147483647 w 366"/>
                <a:gd name="T75" fmla="*/ 2147483647 h 384"/>
                <a:gd name="T76" fmla="*/ 2147483647 w 366"/>
                <a:gd name="T77" fmla="*/ 2147483647 h 3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66"/>
                <a:gd name="T118" fmla="*/ 0 h 384"/>
                <a:gd name="T119" fmla="*/ 366 w 366"/>
                <a:gd name="T120" fmla="*/ 384 h 38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66" h="384">
                  <a:moveTo>
                    <a:pt x="138" y="372"/>
                  </a:moveTo>
                  <a:lnTo>
                    <a:pt x="174" y="372"/>
                  </a:lnTo>
                  <a:lnTo>
                    <a:pt x="198" y="378"/>
                  </a:lnTo>
                  <a:lnTo>
                    <a:pt x="228" y="378"/>
                  </a:lnTo>
                  <a:lnTo>
                    <a:pt x="288" y="384"/>
                  </a:lnTo>
                  <a:lnTo>
                    <a:pt x="330" y="366"/>
                  </a:lnTo>
                  <a:lnTo>
                    <a:pt x="342" y="354"/>
                  </a:lnTo>
                  <a:lnTo>
                    <a:pt x="360" y="300"/>
                  </a:lnTo>
                  <a:lnTo>
                    <a:pt x="366" y="294"/>
                  </a:lnTo>
                  <a:lnTo>
                    <a:pt x="348" y="294"/>
                  </a:lnTo>
                  <a:lnTo>
                    <a:pt x="348" y="264"/>
                  </a:lnTo>
                  <a:lnTo>
                    <a:pt x="342" y="264"/>
                  </a:lnTo>
                  <a:lnTo>
                    <a:pt x="342" y="240"/>
                  </a:lnTo>
                  <a:lnTo>
                    <a:pt x="348" y="234"/>
                  </a:lnTo>
                  <a:lnTo>
                    <a:pt x="360" y="210"/>
                  </a:lnTo>
                  <a:lnTo>
                    <a:pt x="360" y="198"/>
                  </a:lnTo>
                  <a:lnTo>
                    <a:pt x="354" y="198"/>
                  </a:lnTo>
                  <a:lnTo>
                    <a:pt x="342" y="192"/>
                  </a:lnTo>
                  <a:lnTo>
                    <a:pt x="336" y="192"/>
                  </a:lnTo>
                  <a:lnTo>
                    <a:pt x="318" y="174"/>
                  </a:lnTo>
                  <a:lnTo>
                    <a:pt x="312" y="162"/>
                  </a:lnTo>
                  <a:lnTo>
                    <a:pt x="306" y="156"/>
                  </a:lnTo>
                  <a:lnTo>
                    <a:pt x="300" y="144"/>
                  </a:lnTo>
                  <a:lnTo>
                    <a:pt x="288" y="144"/>
                  </a:lnTo>
                  <a:lnTo>
                    <a:pt x="270" y="138"/>
                  </a:lnTo>
                  <a:lnTo>
                    <a:pt x="258" y="132"/>
                  </a:lnTo>
                  <a:lnTo>
                    <a:pt x="252" y="126"/>
                  </a:lnTo>
                  <a:lnTo>
                    <a:pt x="252" y="114"/>
                  </a:lnTo>
                  <a:lnTo>
                    <a:pt x="246" y="114"/>
                  </a:lnTo>
                  <a:lnTo>
                    <a:pt x="228" y="96"/>
                  </a:lnTo>
                  <a:lnTo>
                    <a:pt x="210" y="96"/>
                  </a:lnTo>
                  <a:lnTo>
                    <a:pt x="192" y="78"/>
                  </a:lnTo>
                  <a:lnTo>
                    <a:pt x="186" y="66"/>
                  </a:lnTo>
                  <a:lnTo>
                    <a:pt x="174" y="60"/>
                  </a:lnTo>
                  <a:lnTo>
                    <a:pt x="168" y="60"/>
                  </a:lnTo>
                  <a:lnTo>
                    <a:pt x="156" y="72"/>
                  </a:lnTo>
                  <a:lnTo>
                    <a:pt x="156" y="78"/>
                  </a:lnTo>
                  <a:lnTo>
                    <a:pt x="144" y="78"/>
                  </a:lnTo>
                  <a:lnTo>
                    <a:pt x="144" y="66"/>
                  </a:lnTo>
                  <a:lnTo>
                    <a:pt x="132" y="54"/>
                  </a:lnTo>
                  <a:lnTo>
                    <a:pt x="126" y="42"/>
                  </a:lnTo>
                  <a:lnTo>
                    <a:pt x="120" y="36"/>
                  </a:lnTo>
                  <a:lnTo>
                    <a:pt x="108" y="30"/>
                  </a:lnTo>
                  <a:lnTo>
                    <a:pt x="102" y="18"/>
                  </a:lnTo>
                  <a:lnTo>
                    <a:pt x="78" y="6"/>
                  </a:lnTo>
                  <a:lnTo>
                    <a:pt x="72" y="0"/>
                  </a:lnTo>
                  <a:lnTo>
                    <a:pt x="60" y="0"/>
                  </a:lnTo>
                  <a:lnTo>
                    <a:pt x="48" y="6"/>
                  </a:lnTo>
                  <a:lnTo>
                    <a:pt x="42" y="12"/>
                  </a:lnTo>
                  <a:lnTo>
                    <a:pt x="18" y="12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6" y="72"/>
                  </a:lnTo>
                  <a:lnTo>
                    <a:pt x="6" y="108"/>
                  </a:lnTo>
                  <a:lnTo>
                    <a:pt x="30" y="126"/>
                  </a:lnTo>
                  <a:lnTo>
                    <a:pt x="12" y="126"/>
                  </a:lnTo>
                  <a:lnTo>
                    <a:pt x="0" y="138"/>
                  </a:lnTo>
                  <a:lnTo>
                    <a:pt x="6" y="144"/>
                  </a:lnTo>
                  <a:lnTo>
                    <a:pt x="12" y="156"/>
                  </a:lnTo>
                  <a:lnTo>
                    <a:pt x="24" y="168"/>
                  </a:lnTo>
                  <a:lnTo>
                    <a:pt x="12" y="186"/>
                  </a:lnTo>
                  <a:lnTo>
                    <a:pt x="18" y="192"/>
                  </a:lnTo>
                  <a:lnTo>
                    <a:pt x="24" y="204"/>
                  </a:lnTo>
                  <a:lnTo>
                    <a:pt x="36" y="210"/>
                  </a:lnTo>
                  <a:lnTo>
                    <a:pt x="42" y="222"/>
                  </a:lnTo>
                  <a:lnTo>
                    <a:pt x="42" y="228"/>
                  </a:lnTo>
                  <a:lnTo>
                    <a:pt x="36" y="228"/>
                  </a:lnTo>
                  <a:lnTo>
                    <a:pt x="30" y="234"/>
                  </a:lnTo>
                  <a:lnTo>
                    <a:pt x="6" y="234"/>
                  </a:lnTo>
                  <a:lnTo>
                    <a:pt x="6" y="282"/>
                  </a:lnTo>
                  <a:lnTo>
                    <a:pt x="36" y="318"/>
                  </a:lnTo>
                  <a:lnTo>
                    <a:pt x="42" y="318"/>
                  </a:lnTo>
                  <a:lnTo>
                    <a:pt x="54" y="324"/>
                  </a:lnTo>
                  <a:lnTo>
                    <a:pt x="78" y="348"/>
                  </a:lnTo>
                  <a:lnTo>
                    <a:pt x="90" y="354"/>
                  </a:lnTo>
                  <a:lnTo>
                    <a:pt x="126" y="354"/>
                  </a:lnTo>
                  <a:lnTo>
                    <a:pt x="138" y="37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United Arab Emirates"/>
            <p:cNvSpPr>
              <a:spLocks/>
            </p:cNvSpPr>
            <p:nvPr/>
          </p:nvSpPr>
          <p:spPr bwMode="gray">
            <a:xfrm>
              <a:off x="5653088" y="3514874"/>
              <a:ext cx="134937" cy="128588"/>
            </a:xfrm>
            <a:custGeom>
              <a:avLst/>
              <a:gdLst>
                <a:gd name="T0" fmla="*/ 2147483647 w 336"/>
                <a:gd name="T1" fmla="*/ 2147483647 h 318"/>
                <a:gd name="T2" fmla="*/ 2147483647 w 336"/>
                <a:gd name="T3" fmla="*/ 2147483647 h 318"/>
                <a:gd name="T4" fmla="*/ 2147483647 w 336"/>
                <a:gd name="T5" fmla="*/ 2147483647 h 318"/>
                <a:gd name="T6" fmla="*/ 2147483647 w 336"/>
                <a:gd name="T7" fmla="*/ 2147483647 h 318"/>
                <a:gd name="T8" fmla="*/ 2147483647 w 336"/>
                <a:gd name="T9" fmla="*/ 2147483647 h 318"/>
                <a:gd name="T10" fmla="*/ 2147483647 w 336"/>
                <a:gd name="T11" fmla="*/ 0 h 318"/>
                <a:gd name="T12" fmla="*/ 2147483647 w 336"/>
                <a:gd name="T13" fmla="*/ 2147483647 h 318"/>
                <a:gd name="T14" fmla="*/ 2147483647 w 336"/>
                <a:gd name="T15" fmla="*/ 2147483647 h 318"/>
                <a:gd name="T16" fmla="*/ 2147483647 w 336"/>
                <a:gd name="T17" fmla="*/ 2147483647 h 318"/>
                <a:gd name="T18" fmla="*/ 2147483647 w 336"/>
                <a:gd name="T19" fmla="*/ 2147483647 h 318"/>
                <a:gd name="T20" fmla="*/ 2147483647 w 336"/>
                <a:gd name="T21" fmla="*/ 2147483647 h 318"/>
                <a:gd name="T22" fmla="*/ 2147483647 w 336"/>
                <a:gd name="T23" fmla="*/ 2147483647 h 318"/>
                <a:gd name="T24" fmla="*/ 2147483647 w 336"/>
                <a:gd name="T25" fmla="*/ 2147483647 h 318"/>
                <a:gd name="T26" fmla="*/ 2147483647 w 336"/>
                <a:gd name="T27" fmla="*/ 2147483647 h 318"/>
                <a:gd name="T28" fmla="*/ 2147483647 w 336"/>
                <a:gd name="T29" fmla="*/ 2147483647 h 318"/>
                <a:gd name="T30" fmla="*/ 2147483647 w 336"/>
                <a:gd name="T31" fmla="*/ 2147483647 h 318"/>
                <a:gd name="T32" fmla="*/ 2147483647 w 336"/>
                <a:gd name="T33" fmla="*/ 2147483647 h 318"/>
                <a:gd name="T34" fmla="*/ 2147483647 w 336"/>
                <a:gd name="T35" fmla="*/ 2147483647 h 318"/>
                <a:gd name="T36" fmla="*/ 0 w 336"/>
                <a:gd name="T37" fmla="*/ 2147483647 h 318"/>
                <a:gd name="T38" fmla="*/ 2147483647 w 336"/>
                <a:gd name="T39" fmla="*/ 2147483647 h 318"/>
                <a:gd name="T40" fmla="*/ 2147483647 w 336"/>
                <a:gd name="T41" fmla="*/ 2147483647 h 318"/>
                <a:gd name="T42" fmla="*/ 2147483647 w 336"/>
                <a:gd name="T43" fmla="*/ 2147483647 h 318"/>
                <a:gd name="T44" fmla="*/ 2147483647 w 336"/>
                <a:gd name="T45" fmla="*/ 2147483647 h 318"/>
                <a:gd name="T46" fmla="*/ 2147483647 w 336"/>
                <a:gd name="T47" fmla="*/ 2147483647 h 318"/>
                <a:gd name="T48" fmla="*/ 2147483647 w 336"/>
                <a:gd name="T49" fmla="*/ 2147483647 h 318"/>
                <a:gd name="T50" fmla="*/ 2147483647 w 336"/>
                <a:gd name="T51" fmla="*/ 2147483647 h 318"/>
                <a:gd name="T52" fmla="*/ 2147483647 w 336"/>
                <a:gd name="T53" fmla="*/ 2147483647 h 318"/>
                <a:gd name="T54" fmla="*/ 2147483647 w 336"/>
                <a:gd name="T55" fmla="*/ 2147483647 h 318"/>
                <a:gd name="T56" fmla="*/ 2147483647 w 336"/>
                <a:gd name="T57" fmla="*/ 2147483647 h 318"/>
                <a:gd name="T58" fmla="*/ 2147483647 w 336"/>
                <a:gd name="T59" fmla="*/ 2147483647 h 318"/>
                <a:gd name="T60" fmla="*/ 2147483647 w 336"/>
                <a:gd name="T61" fmla="*/ 2147483647 h 318"/>
                <a:gd name="T62" fmla="*/ 2147483647 w 336"/>
                <a:gd name="T63" fmla="*/ 2147483647 h 318"/>
                <a:gd name="T64" fmla="*/ 2147483647 w 336"/>
                <a:gd name="T65" fmla="*/ 2147483647 h 318"/>
                <a:gd name="T66" fmla="*/ 2147483647 w 336"/>
                <a:gd name="T67" fmla="*/ 2147483647 h 318"/>
                <a:gd name="T68" fmla="*/ 2147483647 w 336"/>
                <a:gd name="T69" fmla="*/ 2147483647 h 3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6"/>
                <a:gd name="T106" fmla="*/ 0 h 318"/>
                <a:gd name="T107" fmla="*/ 336 w 336"/>
                <a:gd name="T108" fmla="*/ 318 h 3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6" h="318">
                  <a:moveTo>
                    <a:pt x="300" y="120"/>
                  </a:moveTo>
                  <a:lnTo>
                    <a:pt x="306" y="120"/>
                  </a:lnTo>
                  <a:lnTo>
                    <a:pt x="306" y="126"/>
                  </a:lnTo>
                  <a:lnTo>
                    <a:pt x="312" y="138"/>
                  </a:lnTo>
                  <a:lnTo>
                    <a:pt x="336" y="132"/>
                  </a:lnTo>
                  <a:lnTo>
                    <a:pt x="330" y="120"/>
                  </a:lnTo>
                  <a:lnTo>
                    <a:pt x="324" y="102"/>
                  </a:lnTo>
                  <a:lnTo>
                    <a:pt x="324" y="60"/>
                  </a:lnTo>
                  <a:lnTo>
                    <a:pt x="330" y="42"/>
                  </a:lnTo>
                  <a:lnTo>
                    <a:pt x="330" y="6"/>
                  </a:lnTo>
                  <a:lnTo>
                    <a:pt x="324" y="0"/>
                  </a:lnTo>
                  <a:lnTo>
                    <a:pt x="318" y="0"/>
                  </a:lnTo>
                  <a:lnTo>
                    <a:pt x="312" y="6"/>
                  </a:lnTo>
                  <a:lnTo>
                    <a:pt x="306" y="18"/>
                  </a:lnTo>
                  <a:lnTo>
                    <a:pt x="300" y="36"/>
                  </a:lnTo>
                  <a:lnTo>
                    <a:pt x="288" y="60"/>
                  </a:lnTo>
                  <a:lnTo>
                    <a:pt x="282" y="66"/>
                  </a:lnTo>
                  <a:lnTo>
                    <a:pt x="282" y="72"/>
                  </a:lnTo>
                  <a:lnTo>
                    <a:pt x="276" y="72"/>
                  </a:lnTo>
                  <a:lnTo>
                    <a:pt x="264" y="78"/>
                  </a:lnTo>
                  <a:lnTo>
                    <a:pt x="234" y="108"/>
                  </a:lnTo>
                  <a:lnTo>
                    <a:pt x="228" y="120"/>
                  </a:lnTo>
                  <a:lnTo>
                    <a:pt x="216" y="132"/>
                  </a:lnTo>
                  <a:lnTo>
                    <a:pt x="204" y="138"/>
                  </a:lnTo>
                  <a:lnTo>
                    <a:pt x="198" y="150"/>
                  </a:lnTo>
                  <a:lnTo>
                    <a:pt x="198" y="168"/>
                  </a:lnTo>
                  <a:lnTo>
                    <a:pt x="192" y="180"/>
                  </a:lnTo>
                  <a:lnTo>
                    <a:pt x="192" y="186"/>
                  </a:lnTo>
                  <a:lnTo>
                    <a:pt x="186" y="192"/>
                  </a:lnTo>
                  <a:lnTo>
                    <a:pt x="150" y="192"/>
                  </a:lnTo>
                  <a:lnTo>
                    <a:pt x="132" y="186"/>
                  </a:lnTo>
                  <a:lnTo>
                    <a:pt x="90" y="186"/>
                  </a:lnTo>
                  <a:lnTo>
                    <a:pt x="72" y="192"/>
                  </a:lnTo>
                  <a:lnTo>
                    <a:pt x="48" y="204"/>
                  </a:lnTo>
                  <a:lnTo>
                    <a:pt x="24" y="204"/>
                  </a:lnTo>
                  <a:lnTo>
                    <a:pt x="12" y="192"/>
                  </a:lnTo>
                  <a:lnTo>
                    <a:pt x="0" y="186"/>
                  </a:lnTo>
                  <a:lnTo>
                    <a:pt x="0" y="198"/>
                  </a:lnTo>
                  <a:lnTo>
                    <a:pt x="18" y="216"/>
                  </a:lnTo>
                  <a:lnTo>
                    <a:pt x="30" y="240"/>
                  </a:lnTo>
                  <a:lnTo>
                    <a:pt x="54" y="264"/>
                  </a:lnTo>
                  <a:lnTo>
                    <a:pt x="60" y="276"/>
                  </a:lnTo>
                  <a:lnTo>
                    <a:pt x="72" y="282"/>
                  </a:lnTo>
                  <a:lnTo>
                    <a:pt x="78" y="294"/>
                  </a:lnTo>
                  <a:lnTo>
                    <a:pt x="96" y="294"/>
                  </a:lnTo>
                  <a:lnTo>
                    <a:pt x="132" y="300"/>
                  </a:lnTo>
                  <a:lnTo>
                    <a:pt x="228" y="312"/>
                  </a:lnTo>
                  <a:lnTo>
                    <a:pt x="270" y="318"/>
                  </a:lnTo>
                  <a:lnTo>
                    <a:pt x="264" y="306"/>
                  </a:lnTo>
                  <a:lnTo>
                    <a:pt x="258" y="300"/>
                  </a:lnTo>
                  <a:lnTo>
                    <a:pt x="252" y="288"/>
                  </a:lnTo>
                  <a:lnTo>
                    <a:pt x="252" y="276"/>
                  </a:lnTo>
                  <a:lnTo>
                    <a:pt x="258" y="270"/>
                  </a:lnTo>
                  <a:lnTo>
                    <a:pt x="264" y="258"/>
                  </a:lnTo>
                  <a:lnTo>
                    <a:pt x="270" y="252"/>
                  </a:lnTo>
                  <a:lnTo>
                    <a:pt x="276" y="240"/>
                  </a:lnTo>
                  <a:lnTo>
                    <a:pt x="276" y="228"/>
                  </a:lnTo>
                  <a:lnTo>
                    <a:pt x="282" y="216"/>
                  </a:lnTo>
                  <a:lnTo>
                    <a:pt x="282" y="204"/>
                  </a:lnTo>
                  <a:lnTo>
                    <a:pt x="288" y="198"/>
                  </a:lnTo>
                  <a:lnTo>
                    <a:pt x="288" y="192"/>
                  </a:lnTo>
                  <a:lnTo>
                    <a:pt x="300" y="192"/>
                  </a:lnTo>
                  <a:lnTo>
                    <a:pt x="300" y="198"/>
                  </a:lnTo>
                  <a:lnTo>
                    <a:pt x="306" y="198"/>
                  </a:lnTo>
                  <a:lnTo>
                    <a:pt x="306" y="192"/>
                  </a:lnTo>
                  <a:lnTo>
                    <a:pt x="288" y="174"/>
                  </a:lnTo>
                  <a:lnTo>
                    <a:pt x="288" y="144"/>
                  </a:lnTo>
                  <a:lnTo>
                    <a:pt x="294" y="132"/>
                  </a:lnTo>
                  <a:lnTo>
                    <a:pt x="294" y="126"/>
                  </a:lnTo>
                  <a:lnTo>
                    <a:pt x="300" y="120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Ukraine"/>
            <p:cNvSpPr>
              <a:spLocks/>
            </p:cNvSpPr>
            <p:nvPr/>
          </p:nvSpPr>
          <p:spPr bwMode="gray">
            <a:xfrm>
              <a:off x="4797425" y="2686199"/>
              <a:ext cx="449263" cy="252413"/>
            </a:xfrm>
            <a:custGeom>
              <a:avLst/>
              <a:gdLst>
                <a:gd name="T0" fmla="*/ 2147483647 w 1116"/>
                <a:gd name="T1" fmla="*/ 2147483647 h 624"/>
                <a:gd name="T2" fmla="*/ 2147483647 w 1116"/>
                <a:gd name="T3" fmla="*/ 2147483647 h 624"/>
                <a:gd name="T4" fmla="*/ 2147483647 w 1116"/>
                <a:gd name="T5" fmla="*/ 2147483647 h 624"/>
                <a:gd name="T6" fmla="*/ 2147483647 w 1116"/>
                <a:gd name="T7" fmla="*/ 2147483647 h 624"/>
                <a:gd name="T8" fmla="*/ 2147483647 w 1116"/>
                <a:gd name="T9" fmla="*/ 2147483647 h 624"/>
                <a:gd name="T10" fmla="*/ 2147483647 w 1116"/>
                <a:gd name="T11" fmla="*/ 2147483647 h 624"/>
                <a:gd name="T12" fmla="*/ 2147483647 w 1116"/>
                <a:gd name="T13" fmla="*/ 2147483647 h 624"/>
                <a:gd name="T14" fmla="*/ 2147483647 w 1116"/>
                <a:gd name="T15" fmla="*/ 2147483647 h 624"/>
                <a:gd name="T16" fmla="*/ 2147483647 w 1116"/>
                <a:gd name="T17" fmla="*/ 2147483647 h 624"/>
                <a:gd name="T18" fmla="*/ 2147483647 w 1116"/>
                <a:gd name="T19" fmla="*/ 2147483647 h 624"/>
                <a:gd name="T20" fmla="*/ 2147483647 w 1116"/>
                <a:gd name="T21" fmla="*/ 2147483647 h 624"/>
                <a:gd name="T22" fmla="*/ 2147483647 w 1116"/>
                <a:gd name="T23" fmla="*/ 2147483647 h 624"/>
                <a:gd name="T24" fmla="*/ 2147483647 w 1116"/>
                <a:gd name="T25" fmla="*/ 2147483647 h 624"/>
                <a:gd name="T26" fmla="*/ 2147483647 w 1116"/>
                <a:gd name="T27" fmla="*/ 2147483647 h 624"/>
                <a:gd name="T28" fmla="*/ 2147483647 w 1116"/>
                <a:gd name="T29" fmla="*/ 2147483647 h 624"/>
                <a:gd name="T30" fmla="*/ 2147483647 w 1116"/>
                <a:gd name="T31" fmla="*/ 2147483647 h 624"/>
                <a:gd name="T32" fmla="*/ 2147483647 w 1116"/>
                <a:gd name="T33" fmla="*/ 2147483647 h 624"/>
                <a:gd name="T34" fmla="*/ 2147483647 w 1116"/>
                <a:gd name="T35" fmla="*/ 2147483647 h 624"/>
                <a:gd name="T36" fmla="*/ 2147483647 w 1116"/>
                <a:gd name="T37" fmla="*/ 2147483647 h 624"/>
                <a:gd name="T38" fmla="*/ 2147483647 w 1116"/>
                <a:gd name="T39" fmla="*/ 2147483647 h 624"/>
                <a:gd name="T40" fmla="*/ 2147483647 w 1116"/>
                <a:gd name="T41" fmla="*/ 2147483647 h 624"/>
                <a:gd name="T42" fmla="*/ 2147483647 w 1116"/>
                <a:gd name="T43" fmla="*/ 2147483647 h 624"/>
                <a:gd name="T44" fmla="*/ 2147483647 w 1116"/>
                <a:gd name="T45" fmla="*/ 2147483647 h 624"/>
                <a:gd name="T46" fmla="*/ 2147483647 w 1116"/>
                <a:gd name="T47" fmla="*/ 2147483647 h 624"/>
                <a:gd name="T48" fmla="*/ 2147483647 w 1116"/>
                <a:gd name="T49" fmla="*/ 2147483647 h 624"/>
                <a:gd name="T50" fmla="*/ 2147483647 w 1116"/>
                <a:gd name="T51" fmla="*/ 2147483647 h 624"/>
                <a:gd name="T52" fmla="*/ 2147483647 w 1116"/>
                <a:gd name="T53" fmla="*/ 2147483647 h 624"/>
                <a:gd name="T54" fmla="*/ 2147483647 w 1116"/>
                <a:gd name="T55" fmla="*/ 2147483647 h 624"/>
                <a:gd name="T56" fmla="*/ 2147483647 w 1116"/>
                <a:gd name="T57" fmla="*/ 2147483647 h 624"/>
                <a:gd name="T58" fmla="*/ 2147483647 w 1116"/>
                <a:gd name="T59" fmla="*/ 2147483647 h 624"/>
                <a:gd name="T60" fmla="*/ 2147483647 w 1116"/>
                <a:gd name="T61" fmla="*/ 2147483647 h 624"/>
                <a:gd name="T62" fmla="*/ 2147483647 w 1116"/>
                <a:gd name="T63" fmla="*/ 2147483647 h 624"/>
                <a:gd name="T64" fmla="*/ 2147483647 w 1116"/>
                <a:gd name="T65" fmla="*/ 2147483647 h 624"/>
                <a:gd name="T66" fmla="*/ 2147483647 w 1116"/>
                <a:gd name="T67" fmla="*/ 2147483647 h 624"/>
                <a:gd name="T68" fmla="*/ 2147483647 w 1116"/>
                <a:gd name="T69" fmla="*/ 2147483647 h 624"/>
                <a:gd name="T70" fmla="*/ 2147483647 w 1116"/>
                <a:gd name="T71" fmla="*/ 2147483647 h 624"/>
                <a:gd name="T72" fmla="*/ 2147483647 w 1116"/>
                <a:gd name="T73" fmla="*/ 2147483647 h 624"/>
                <a:gd name="T74" fmla="*/ 2147483647 w 1116"/>
                <a:gd name="T75" fmla="*/ 2147483647 h 624"/>
                <a:gd name="T76" fmla="*/ 2147483647 w 1116"/>
                <a:gd name="T77" fmla="*/ 2147483647 h 624"/>
                <a:gd name="T78" fmla="*/ 2147483647 w 1116"/>
                <a:gd name="T79" fmla="*/ 2147483647 h 624"/>
                <a:gd name="T80" fmla="*/ 2147483647 w 1116"/>
                <a:gd name="T81" fmla="*/ 2147483647 h 624"/>
                <a:gd name="T82" fmla="*/ 2147483647 w 1116"/>
                <a:gd name="T83" fmla="*/ 2147483647 h 624"/>
                <a:gd name="T84" fmla="*/ 2147483647 w 1116"/>
                <a:gd name="T85" fmla="*/ 2147483647 h 624"/>
                <a:gd name="T86" fmla="*/ 2147483647 w 1116"/>
                <a:gd name="T87" fmla="*/ 2147483647 h 624"/>
                <a:gd name="T88" fmla="*/ 2147483647 w 1116"/>
                <a:gd name="T89" fmla="*/ 0 h 624"/>
                <a:gd name="T90" fmla="*/ 2147483647 w 1116"/>
                <a:gd name="T91" fmla="*/ 2147483647 h 624"/>
                <a:gd name="T92" fmla="*/ 2147483647 w 1116"/>
                <a:gd name="T93" fmla="*/ 2147483647 h 624"/>
                <a:gd name="T94" fmla="*/ 2147483647 w 1116"/>
                <a:gd name="T95" fmla="*/ 2147483647 h 624"/>
                <a:gd name="T96" fmla="*/ 2147483647 w 1116"/>
                <a:gd name="T97" fmla="*/ 2147483647 h 624"/>
                <a:gd name="T98" fmla="*/ 2147483647 w 1116"/>
                <a:gd name="T99" fmla="*/ 2147483647 h 624"/>
                <a:gd name="T100" fmla="*/ 2147483647 w 1116"/>
                <a:gd name="T101" fmla="*/ 2147483647 h 624"/>
                <a:gd name="T102" fmla="*/ 2147483647 w 1116"/>
                <a:gd name="T103" fmla="*/ 2147483647 h 624"/>
                <a:gd name="T104" fmla="*/ 2147483647 w 1116"/>
                <a:gd name="T105" fmla="*/ 2147483647 h 624"/>
                <a:gd name="T106" fmla="*/ 2147483647 w 1116"/>
                <a:gd name="T107" fmla="*/ 2147483647 h 624"/>
                <a:gd name="T108" fmla="*/ 2147483647 w 1116"/>
                <a:gd name="T109" fmla="*/ 2147483647 h 624"/>
                <a:gd name="T110" fmla="*/ 2147483647 w 1116"/>
                <a:gd name="T111" fmla="*/ 2147483647 h 624"/>
                <a:gd name="T112" fmla="*/ 2147483647 w 1116"/>
                <a:gd name="T113" fmla="*/ 2147483647 h 624"/>
                <a:gd name="T114" fmla="*/ 2147483647 w 1116"/>
                <a:gd name="T115" fmla="*/ 2147483647 h 624"/>
                <a:gd name="T116" fmla="*/ 2147483647 w 1116"/>
                <a:gd name="T117" fmla="*/ 2147483647 h 62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16"/>
                <a:gd name="T178" fmla="*/ 0 h 624"/>
                <a:gd name="T179" fmla="*/ 1116 w 1116"/>
                <a:gd name="T180" fmla="*/ 624 h 62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16" h="624">
                  <a:moveTo>
                    <a:pt x="24" y="324"/>
                  </a:moveTo>
                  <a:lnTo>
                    <a:pt x="30" y="324"/>
                  </a:lnTo>
                  <a:lnTo>
                    <a:pt x="36" y="330"/>
                  </a:lnTo>
                  <a:lnTo>
                    <a:pt x="48" y="330"/>
                  </a:lnTo>
                  <a:lnTo>
                    <a:pt x="54" y="336"/>
                  </a:lnTo>
                  <a:lnTo>
                    <a:pt x="78" y="336"/>
                  </a:lnTo>
                  <a:lnTo>
                    <a:pt x="84" y="342"/>
                  </a:lnTo>
                  <a:lnTo>
                    <a:pt x="108" y="342"/>
                  </a:lnTo>
                  <a:lnTo>
                    <a:pt x="114" y="348"/>
                  </a:lnTo>
                  <a:lnTo>
                    <a:pt x="126" y="342"/>
                  </a:lnTo>
                  <a:lnTo>
                    <a:pt x="132" y="342"/>
                  </a:lnTo>
                  <a:lnTo>
                    <a:pt x="144" y="336"/>
                  </a:lnTo>
                  <a:lnTo>
                    <a:pt x="150" y="336"/>
                  </a:lnTo>
                  <a:lnTo>
                    <a:pt x="174" y="360"/>
                  </a:lnTo>
                  <a:lnTo>
                    <a:pt x="186" y="360"/>
                  </a:lnTo>
                  <a:lnTo>
                    <a:pt x="198" y="348"/>
                  </a:lnTo>
                  <a:lnTo>
                    <a:pt x="198" y="342"/>
                  </a:lnTo>
                  <a:lnTo>
                    <a:pt x="222" y="348"/>
                  </a:lnTo>
                  <a:lnTo>
                    <a:pt x="228" y="336"/>
                  </a:lnTo>
                  <a:lnTo>
                    <a:pt x="234" y="342"/>
                  </a:lnTo>
                  <a:lnTo>
                    <a:pt x="252" y="342"/>
                  </a:lnTo>
                  <a:lnTo>
                    <a:pt x="258" y="336"/>
                  </a:lnTo>
                  <a:lnTo>
                    <a:pt x="258" y="330"/>
                  </a:lnTo>
                  <a:lnTo>
                    <a:pt x="270" y="318"/>
                  </a:lnTo>
                  <a:lnTo>
                    <a:pt x="282" y="318"/>
                  </a:lnTo>
                  <a:lnTo>
                    <a:pt x="288" y="306"/>
                  </a:lnTo>
                  <a:lnTo>
                    <a:pt x="294" y="306"/>
                  </a:lnTo>
                  <a:lnTo>
                    <a:pt x="306" y="312"/>
                  </a:lnTo>
                  <a:lnTo>
                    <a:pt x="318" y="312"/>
                  </a:lnTo>
                  <a:lnTo>
                    <a:pt x="318" y="306"/>
                  </a:lnTo>
                  <a:lnTo>
                    <a:pt x="324" y="306"/>
                  </a:lnTo>
                  <a:lnTo>
                    <a:pt x="336" y="300"/>
                  </a:lnTo>
                  <a:lnTo>
                    <a:pt x="342" y="300"/>
                  </a:lnTo>
                  <a:lnTo>
                    <a:pt x="354" y="312"/>
                  </a:lnTo>
                  <a:lnTo>
                    <a:pt x="360" y="312"/>
                  </a:lnTo>
                  <a:lnTo>
                    <a:pt x="360" y="318"/>
                  </a:lnTo>
                  <a:lnTo>
                    <a:pt x="402" y="318"/>
                  </a:lnTo>
                  <a:lnTo>
                    <a:pt x="408" y="324"/>
                  </a:lnTo>
                  <a:lnTo>
                    <a:pt x="408" y="336"/>
                  </a:lnTo>
                  <a:lnTo>
                    <a:pt x="426" y="336"/>
                  </a:lnTo>
                  <a:lnTo>
                    <a:pt x="438" y="342"/>
                  </a:lnTo>
                  <a:lnTo>
                    <a:pt x="444" y="348"/>
                  </a:lnTo>
                  <a:lnTo>
                    <a:pt x="450" y="360"/>
                  </a:lnTo>
                  <a:lnTo>
                    <a:pt x="444" y="366"/>
                  </a:lnTo>
                  <a:lnTo>
                    <a:pt x="444" y="390"/>
                  </a:lnTo>
                  <a:lnTo>
                    <a:pt x="456" y="384"/>
                  </a:lnTo>
                  <a:lnTo>
                    <a:pt x="462" y="384"/>
                  </a:lnTo>
                  <a:lnTo>
                    <a:pt x="468" y="390"/>
                  </a:lnTo>
                  <a:lnTo>
                    <a:pt x="462" y="396"/>
                  </a:lnTo>
                  <a:lnTo>
                    <a:pt x="462" y="414"/>
                  </a:lnTo>
                  <a:lnTo>
                    <a:pt x="474" y="414"/>
                  </a:lnTo>
                  <a:lnTo>
                    <a:pt x="480" y="420"/>
                  </a:lnTo>
                  <a:lnTo>
                    <a:pt x="492" y="420"/>
                  </a:lnTo>
                  <a:lnTo>
                    <a:pt x="498" y="426"/>
                  </a:lnTo>
                  <a:lnTo>
                    <a:pt x="498" y="456"/>
                  </a:lnTo>
                  <a:lnTo>
                    <a:pt x="492" y="456"/>
                  </a:lnTo>
                  <a:lnTo>
                    <a:pt x="480" y="462"/>
                  </a:lnTo>
                  <a:lnTo>
                    <a:pt x="462" y="462"/>
                  </a:lnTo>
                  <a:lnTo>
                    <a:pt x="456" y="456"/>
                  </a:lnTo>
                  <a:lnTo>
                    <a:pt x="438" y="456"/>
                  </a:lnTo>
                  <a:lnTo>
                    <a:pt x="432" y="462"/>
                  </a:lnTo>
                  <a:lnTo>
                    <a:pt x="432" y="468"/>
                  </a:lnTo>
                  <a:lnTo>
                    <a:pt x="438" y="468"/>
                  </a:lnTo>
                  <a:lnTo>
                    <a:pt x="450" y="474"/>
                  </a:lnTo>
                  <a:lnTo>
                    <a:pt x="456" y="480"/>
                  </a:lnTo>
                  <a:lnTo>
                    <a:pt x="438" y="492"/>
                  </a:lnTo>
                  <a:lnTo>
                    <a:pt x="432" y="498"/>
                  </a:lnTo>
                  <a:lnTo>
                    <a:pt x="420" y="504"/>
                  </a:lnTo>
                  <a:lnTo>
                    <a:pt x="414" y="504"/>
                  </a:lnTo>
                  <a:lnTo>
                    <a:pt x="414" y="516"/>
                  </a:lnTo>
                  <a:lnTo>
                    <a:pt x="420" y="522"/>
                  </a:lnTo>
                  <a:lnTo>
                    <a:pt x="420" y="534"/>
                  </a:lnTo>
                  <a:lnTo>
                    <a:pt x="396" y="540"/>
                  </a:lnTo>
                  <a:lnTo>
                    <a:pt x="390" y="528"/>
                  </a:lnTo>
                  <a:lnTo>
                    <a:pt x="390" y="516"/>
                  </a:lnTo>
                  <a:lnTo>
                    <a:pt x="390" y="528"/>
                  </a:lnTo>
                  <a:lnTo>
                    <a:pt x="396" y="540"/>
                  </a:lnTo>
                  <a:lnTo>
                    <a:pt x="396" y="546"/>
                  </a:lnTo>
                  <a:lnTo>
                    <a:pt x="408" y="552"/>
                  </a:lnTo>
                  <a:lnTo>
                    <a:pt x="438" y="552"/>
                  </a:lnTo>
                  <a:lnTo>
                    <a:pt x="444" y="546"/>
                  </a:lnTo>
                  <a:lnTo>
                    <a:pt x="450" y="546"/>
                  </a:lnTo>
                  <a:lnTo>
                    <a:pt x="456" y="540"/>
                  </a:lnTo>
                  <a:lnTo>
                    <a:pt x="474" y="540"/>
                  </a:lnTo>
                  <a:lnTo>
                    <a:pt x="480" y="534"/>
                  </a:lnTo>
                  <a:lnTo>
                    <a:pt x="486" y="534"/>
                  </a:lnTo>
                  <a:lnTo>
                    <a:pt x="480" y="528"/>
                  </a:lnTo>
                  <a:lnTo>
                    <a:pt x="486" y="528"/>
                  </a:lnTo>
                  <a:lnTo>
                    <a:pt x="492" y="522"/>
                  </a:lnTo>
                  <a:lnTo>
                    <a:pt x="510" y="516"/>
                  </a:lnTo>
                  <a:lnTo>
                    <a:pt x="522" y="510"/>
                  </a:lnTo>
                  <a:lnTo>
                    <a:pt x="528" y="504"/>
                  </a:lnTo>
                  <a:lnTo>
                    <a:pt x="534" y="492"/>
                  </a:lnTo>
                  <a:lnTo>
                    <a:pt x="540" y="486"/>
                  </a:lnTo>
                  <a:lnTo>
                    <a:pt x="546" y="474"/>
                  </a:lnTo>
                  <a:lnTo>
                    <a:pt x="552" y="468"/>
                  </a:lnTo>
                  <a:lnTo>
                    <a:pt x="552" y="462"/>
                  </a:lnTo>
                  <a:lnTo>
                    <a:pt x="582" y="450"/>
                  </a:lnTo>
                  <a:lnTo>
                    <a:pt x="600" y="438"/>
                  </a:lnTo>
                  <a:lnTo>
                    <a:pt x="612" y="444"/>
                  </a:lnTo>
                  <a:lnTo>
                    <a:pt x="624" y="444"/>
                  </a:lnTo>
                  <a:lnTo>
                    <a:pt x="636" y="450"/>
                  </a:lnTo>
                  <a:lnTo>
                    <a:pt x="654" y="450"/>
                  </a:lnTo>
                  <a:lnTo>
                    <a:pt x="666" y="438"/>
                  </a:lnTo>
                  <a:lnTo>
                    <a:pt x="648" y="462"/>
                  </a:lnTo>
                  <a:lnTo>
                    <a:pt x="624" y="462"/>
                  </a:lnTo>
                  <a:lnTo>
                    <a:pt x="630" y="468"/>
                  </a:lnTo>
                  <a:lnTo>
                    <a:pt x="642" y="474"/>
                  </a:lnTo>
                  <a:lnTo>
                    <a:pt x="654" y="486"/>
                  </a:lnTo>
                  <a:lnTo>
                    <a:pt x="726" y="486"/>
                  </a:lnTo>
                  <a:lnTo>
                    <a:pt x="738" y="504"/>
                  </a:lnTo>
                  <a:lnTo>
                    <a:pt x="726" y="510"/>
                  </a:lnTo>
                  <a:lnTo>
                    <a:pt x="720" y="516"/>
                  </a:lnTo>
                  <a:lnTo>
                    <a:pt x="684" y="534"/>
                  </a:lnTo>
                  <a:lnTo>
                    <a:pt x="678" y="540"/>
                  </a:lnTo>
                  <a:lnTo>
                    <a:pt x="678" y="546"/>
                  </a:lnTo>
                  <a:lnTo>
                    <a:pt x="684" y="546"/>
                  </a:lnTo>
                  <a:lnTo>
                    <a:pt x="690" y="552"/>
                  </a:lnTo>
                  <a:lnTo>
                    <a:pt x="720" y="552"/>
                  </a:lnTo>
                  <a:lnTo>
                    <a:pt x="732" y="558"/>
                  </a:lnTo>
                  <a:lnTo>
                    <a:pt x="744" y="570"/>
                  </a:lnTo>
                  <a:lnTo>
                    <a:pt x="744" y="594"/>
                  </a:lnTo>
                  <a:lnTo>
                    <a:pt x="738" y="606"/>
                  </a:lnTo>
                  <a:lnTo>
                    <a:pt x="738" y="618"/>
                  </a:lnTo>
                  <a:lnTo>
                    <a:pt x="756" y="618"/>
                  </a:lnTo>
                  <a:lnTo>
                    <a:pt x="768" y="624"/>
                  </a:lnTo>
                  <a:lnTo>
                    <a:pt x="780" y="624"/>
                  </a:lnTo>
                  <a:lnTo>
                    <a:pt x="780" y="618"/>
                  </a:lnTo>
                  <a:lnTo>
                    <a:pt x="792" y="606"/>
                  </a:lnTo>
                  <a:lnTo>
                    <a:pt x="804" y="600"/>
                  </a:lnTo>
                  <a:lnTo>
                    <a:pt x="810" y="594"/>
                  </a:lnTo>
                  <a:lnTo>
                    <a:pt x="840" y="594"/>
                  </a:lnTo>
                  <a:lnTo>
                    <a:pt x="858" y="576"/>
                  </a:lnTo>
                  <a:lnTo>
                    <a:pt x="858" y="570"/>
                  </a:lnTo>
                  <a:lnTo>
                    <a:pt x="864" y="564"/>
                  </a:lnTo>
                  <a:lnTo>
                    <a:pt x="870" y="564"/>
                  </a:lnTo>
                  <a:lnTo>
                    <a:pt x="882" y="576"/>
                  </a:lnTo>
                  <a:lnTo>
                    <a:pt x="918" y="570"/>
                  </a:lnTo>
                  <a:lnTo>
                    <a:pt x="918" y="552"/>
                  </a:lnTo>
                  <a:lnTo>
                    <a:pt x="930" y="540"/>
                  </a:lnTo>
                  <a:lnTo>
                    <a:pt x="900" y="540"/>
                  </a:lnTo>
                  <a:lnTo>
                    <a:pt x="894" y="546"/>
                  </a:lnTo>
                  <a:lnTo>
                    <a:pt x="882" y="552"/>
                  </a:lnTo>
                  <a:lnTo>
                    <a:pt x="852" y="552"/>
                  </a:lnTo>
                  <a:lnTo>
                    <a:pt x="846" y="546"/>
                  </a:lnTo>
                  <a:lnTo>
                    <a:pt x="834" y="540"/>
                  </a:lnTo>
                  <a:lnTo>
                    <a:pt x="828" y="534"/>
                  </a:lnTo>
                  <a:lnTo>
                    <a:pt x="828" y="522"/>
                  </a:lnTo>
                  <a:lnTo>
                    <a:pt x="822" y="516"/>
                  </a:lnTo>
                  <a:lnTo>
                    <a:pt x="810" y="516"/>
                  </a:lnTo>
                  <a:lnTo>
                    <a:pt x="786" y="498"/>
                  </a:lnTo>
                  <a:lnTo>
                    <a:pt x="750" y="492"/>
                  </a:lnTo>
                  <a:lnTo>
                    <a:pt x="744" y="480"/>
                  </a:lnTo>
                  <a:lnTo>
                    <a:pt x="810" y="480"/>
                  </a:lnTo>
                  <a:lnTo>
                    <a:pt x="822" y="474"/>
                  </a:lnTo>
                  <a:lnTo>
                    <a:pt x="834" y="462"/>
                  </a:lnTo>
                  <a:lnTo>
                    <a:pt x="846" y="468"/>
                  </a:lnTo>
                  <a:lnTo>
                    <a:pt x="852" y="462"/>
                  </a:lnTo>
                  <a:lnTo>
                    <a:pt x="864" y="456"/>
                  </a:lnTo>
                  <a:lnTo>
                    <a:pt x="870" y="450"/>
                  </a:lnTo>
                  <a:lnTo>
                    <a:pt x="882" y="444"/>
                  </a:lnTo>
                  <a:lnTo>
                    <a:pt x="906" y="444"/>
                  </a:lnTo>
                  <a:lnTo>
                    <a:pt x="918" y="438"/>
                  </a:lnTo>
                  <a:lnTo>
                    <a:pt x="930" y="438"/>
                  </a:lnTo>
                  <a:lnTo>
                    <a:pt x="978" y="408"/>
                  </a:lnTo>
                  <a:lnTo>
                    <a:pt x="1014" y="408"/>
                  </a:lnTo>
                  <a:lnTo>
                    <a:pt x="1014" y="372"/>
                  </a:lnTo>
                  <a:lnTo>
                    <a:pt x="1032" y="372"/>
                  </a:lnTo>
                  <a:lnTo>
                    <a:pt x="1038" y="366"/>
                  </a:lnTo>
                  <a:lnTo>
                    <a:pt x="1038" y="360"/>
                  </a:lnTo>
                  <a:lnTo>
                    <a:pt x="1050" y="348"/>
                  </a:lnTo>
                  <a:lnTo>
                    <a:pt x="1080" y="348"/>
                  </a:lnTo>
                  <a:lnTo>
                    <a:pt x="1092" y="342"/>
                  </a:lnTo>
                  <a:lnTo>
                    <a:pt x="1104" y="342"/>
                  </a:lnTo>
                  <a:lnTo>
                    <a:pt x="1116" y="330"/>
                  </a:lnTo>
                  <a:lnTo>
                    <a:pt x="1116" y="324"/>
                  </a:lnTo>
                  <a:lnTo>
                    <a:pt x="1110" y="312"/>
                  </a:lnTo>
                  <a:lnTo>
                    <a:pt x="1110" y="300"/>
                  </a:lnTo>
                  <a:lnTo>
                    <a:pt x="1098" y="294"/>
                  </a:lnTo>
                  <a:lnTo>
                    <a:pt x="1086" y="282"/>
                  </a:lnTo>
                  <a:lnTo>
                    <a:pt x="1092" y="276"/>
                  </a:lnTo>
                  <a:lnTo>
                    <a:pt x="1110" y="276"/>
                  </a:lnTo>
                  <a:lnTo>
                    <a:pt x="1116" y="270"/>
                  </a:lnTo>
                  <a:lnTo>
                    <a:pt x="1110" y="264"/>
                  </a:lnTo>
                  <a:lnTo>
                    <a:pt x="1104" y="264"/>
                  </a:lnTo>
                  <a:lnTo>
                    <a:pt x="1098" y="258"/>
                  </a:lnTo>
                  <a:lnTo>
                    <a:pt x="1092" y="258"/>
                  </a:lnTo>
                  <a:lnTo>
                    <a:pt x="1110" y="246"/>
                  </a:lnTo>
                  <a:lnTo>
                    <a:pt x="1110" y="222"/>
                  </a:lnTo>
                  <a:lnTo>
                    <a:pt x="1104" y="216"/>
                  </a:lnTo>
                  <a:lnTo>
                    <a:pt x="1080" y="216"/>
                  </a:lnTo>
                  <a:lnTo>
                    <a:pt x="1062" y="204"/>
                  </a:lnTo>
                  <a:lnTo>
                    <a:pt x="1056" y="198"/>
                  </a:lnTo>
                  <a:lnTo>
                    <a:pt x="1056" y="192"/>
                  </a:lnTo>
                  <a:lnTo>
                    <a:pt x="1014" y="192"/>
                  </a:lnTo>
                  <a:lnTo>
                    <a:pt x="1002" y="186"/>
                  </a:lnTo>
                  <a:lnTo>
                    <a:pt x="996" y="180"/>
                  </a:lnTo>
                  <a:lnTo>
                    <a:pt x="978" y="180"/>
                  </a:lnTo>
                  <a:lnTo>
                    <a:pt x="966" y="186"/>
                  </a:lnTo>
                  <a:lnTo>
                    <a:pt x="942" y="162"/>
                  </a:lnTo>
                  <a:lnTo>
                    <a:pt x="936" y="150"/>
                  </a:lnTo>
                  <a:lnTo>
                    <a:pt x="924" y="150"/>
                  </a:lnTo>
                  <a:lnTo>
                    <a:pt x="918" y="156"/>
                  </a:lnTo>
                  <a:lnTo>
                    <a:pt x="918" y="162"/>
                  </a:lnTo>
                  <a:lnTo>
                    <a:pt x="912" y="156"/>
                  </a:lnTo>
                  <a:lnTo>
                    <a:pt x="864" y="156"/>
                  </a:lnTo>
                  <a:lnTo>
                    <a:pt x="858" y="150"/>
                  </a:lnTo>
                  <a:lnTo>
                    <a:pt x="846" y="150"/>
                  </a:lnTo>
                  <a:lnTo>
                    <a:pt x="840" y="144"/>
                  </a:lnTo>
                  <a:lnTo>
                    <a:pt x="816" y="150"/>
                  </a:lnTo>
                  <a:lnTo>
                    <a:pt x="810" y="150"/>
                  </a:lnTo>
                  <a:lnTo>
                    <a:pt x="798" y="102"/>
                  </a:lnTo>
                  <a:lnTo>
                    <a:pt x="756" y="84"/>
                  </a:lnTo>
                  <a:lnTo>
                    <a:pt x="720" y="84"/>
                  </a:lnTo>
                  <a:lnTo>
                    <a:pt x="720" y="66"/>
                  </a:lnTo>
                  <a:lnTo>
                    <a:pt x="714" y="48"/>
                  </a:lnTo>
                  <a:lnTo>
                    <a:pt x="720" y="48"/>
                  </a:lnTo>
                  <a:lnTo>
                    <a:pt x="726" y="42"/>
                  </a:lnTo>
                  <a:lnTo>
                    <a:pt x="726" y="30"/>
                  </a:lnTo>
                  <a:lnTo>
                    <a:pt x="720" y="30"/>
                  </a:lnTo>
                  <a:lnTo>
                    <a:pt x="708" y="24"/>
                  </a:lnTo>
                  <a:lnTo>
                    <a:pt x="702" y="18"/>
                  </a:lnTo>
                  <a:lnTo>
                    <a:pt x="696" y="18"/>
                  </a:lnTo>
                  <a:lnTo>
                    <a:pt x="690" y="0"/>
                  </a:lnTo>
                  <a:lnTo>
                    <a:pt x="642" y="0"/>
                  </a:lnTo>
                  <a:lnTo>
                    <a:pt x="630" y="6"/>
                  </a:lnTo>
                  <a:lnTo>
                    <a:pt x="600" y="6"/>
                  </a:lnTo>
                  <a:lnTo>
                    <a:pt x="600" y="18"/>
                  </a:lnTo>
                  <a:lnTo>
                    <a:pt x="594" y="24"/>
                  </a:lnTo>
                  <a:lnTo>
                    <a:pt x="558" y="24"/>
                  </a:lnTo>
                  <a:lnTo>
                    <a:pt x="546" y="18"/>
                  </a:lnTo>
                  <a:lnTo>
                    <a:pt x="516" y="18"/>
                  </a:lnTo>
                  <a:lnTo>
                    <a:pt x="510" y="30"/>
                  </a:lnTo>
                  <a:lnTo>
                    <a:pt x="498" y="36"/>
                  </a:lnTo>
                  <a:lnTo>
                    <a:pt x="492" y="42"/>
                  </a:lnTo>
                  <a:lnTo>
                    <a:pt x="486" y="54"/>
                  </a:lnTo>
                  <a:lnTo>
                    <a:pt x="492" y="60"/>
                  </a:lnTo>
                  <a:lnTo>
                    <a:pt x="492" y="72"/>
                  </a:lnTo>
                  <a:lnTo>
                    <a:pt x="486" y="78"/>
                  </a:lnTo>
                  <a:lnTo>
                    <a:pt x="468" y="78"/>
                  </a:lnTo>
                  <a:lnTo>
                    <a:pt x="462" y="72"/>
                  </a:lnTo>
                  <a:lnTo>
                    <a:pt x="438" y="72"/>
                  </a:lnTo>
                  <a:lnTo>
                    <a:pt x="426" y="78"/>
                  </a:lnTo>
                  <a:lnTo>
                    <a:pt x="420" y="78"/>
                  </a:lnTo>
                  <a:lnTo>
                    <a:pt x="420" y="66"/>
                  </a:lnTo>
                  <a:lnTo>
                    <a:pt x="414" y="60"/>
                  </a:lnTo>
                  <a:lnTo>
                    <a:pt x="396" y="60"/>
                  </a:lnTo>
                  <a:lnTo>
                    <a:pt x="390" y="66"/>
                  </a:lnTo>
                  <a:lnTo>
                    <a:pt x="390" y="72"/>
                  </a:lnTo>
                  <a:lnTo>
                    <a:pt x="378" y="60"/>
                  </a:lnTo>
                  <a:lnTo>
                    <a:pt x="366" y="66"/>
                  </a:lnTo>
                  <a:lnTo>
                    <a:pt x="360" y="60"/>
                  </a:lnTo>
                  <a:lnTo>
                    <a:pt x="342" y="66"/>
                  </a:lnTo>
                  <a:lnTo>
                    <a:pt x="336" y="54"/>
                  </a:lnTo>
                  <a:lnTo>
                    <a:pt x="324" y="66"/>
                  </a:lnTo>
                  <a:lnTo>
                    <a:pt x="306" y="54"/>
                  </a:lnTo>
                  <a:lnTo>
                    <a:pt x="300" y="60"/>
                  </a:lnTo>
                  <a:lnTo>
                    <a:pt x="282" y="48"/>
                  </a:lnTo>
                  <a:lnTo>
                    <a:pt x="258" y="42"/>
                  </a:lnTo>
                  <a:lnTo>
                    <a:pt x="222" y="42"/>
                  </a:lnTo>
                  <a:lnTo>
                    <a:pt x="216" y="36"/>
                  </a:lnTo>
                  <a:lnTo>
                    <a:pt x="216" y="30"/>
                  </a:lnTo>
                  <a:lnTo>
                    <a:pt x="168" y="30"/>
                  </a:lnTo>
                  <a:lnTo>
                    <a:pt x="162" y="36"/>
                  </a:lnTo>
                  <a:lnTo>
                    <a:pt x="150" y="42"/>
                  </a:lnTo>
                  <a:lnTo>
                    <a:pt x="114" y="42"/>
                  </a:lnTo>
                  <a:lnTo>
                    <a:pt x="114" y="48"/>
                  </a:lnTo>
                  <a:lnTo>
                    <a:pt x="96" y="66"/>
                  </a:lnTo>
                  <a:lnTo>
                    <a:pt x="78" y="66"/>
                  </a:lnTo>
                  <a:lnTo>
                    <a:pt x="66" y="60"/>
                  </a:lnTo>
                  <a:lnTo>
                    <a:pt x="72" y="78"/>
                  </a:lnTo>
                  <a:lnTo>
                    <a:pt x="90" y="96"/>
                  </a:lnTo>
                  <a:lnTo>
                    <a:pt x="90" y="102"/>
                  </a:lnTo>
                  <a:lnTo>
                    <a:pt x="102" y="108"/>
                  </a:lnTo>
                  <a:lnTo>
                    <a:pt x="108" y="114"/>
                  </a:lnTo>
                  <a:lnTo>
                    <a:pt x="102" y="126"/>
                  </a:lnTo>
                  <a:lnTo>
                    <a:pt x="108" y="132"/>
                  </a:lnTo>
                  <a:lnTo>
                    <a:pt x="108" y="138"/>
                  </a:lnTo>
                  <a:lnTo>
                    <a:pt x="114" y="144"/>
                  </a:lnTo>
                  <a:lnTo>
                    <a:pt x="108" y="150"/>
                  </a:lnTo>
                  <a:lnTo>
                    <a:pt x="102" y="150"/>
                  </a:lnTo>
                  <a:lnTo>
                    <a:pt x="96" y="156"/>
                  </a:lnTo>
                  <a:lnTo>
                    <a:pt x="84" y="156"/>
                  </a:lnTo>
                  <a:lnTo>
                    <a:pt x="30" y="204"/>
                  </a:lnTo>
                  <a:lnTo>
                    <a:pt x="30" y="246"/>
                  </a:lnTo>
                  <a:lnTo>
                    <a:pt x="42" y="258"/>
                  </a:lnTo>
                  <a:lnTo>
                    <a:pt x="18" y="258"/>
                  </a:lnTo>
                  <a:lnTo>
                    <a:pt x="18" y="270"/>
                  </a:lnTo>
                  <a:lnTo>
                    <a:pt x="12" y="276"/>
                  </a:lnTo>
                  <a:lnTo>
                    <a:pt x="12" y="282"/>
                  </a:lnTo>
                  <a:lnTo>
                    <a:pt x="6" y="288"/>
                  </a:lnTo>
                  <a:lnTo>
                    <a:pt x="0" y="288"/>
                  </a:lnTo>
                  <a:lnTo>
                    <a:pt x="0" y="306"/>
                  </a:lnTo>
                  <a:lnTo>
                    <a:pt x="6" y="306"/>
                  </a:lnTo>
                  <a:lnTo>
                    <a:pt x="24" y="324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Uganda"/>
            <p:cNvSpPr>
              <a:spLocks noEditPoints="1"/>
            </p:cNvSpPr>
            <p:nvPr/>
          </p:nvSpPr>
          <p:spPr bwMode="gray">
            <a:xfrm>
              <a:off x="5053013" y="4240362"/>
              <a:ext cx="157162" cy="185737"/>
            </a:xfrm>
            <a:custGeom>
              <a:avLst/>
              <a:gdLst>
                <a:gd name="T0" fmla="*/ 2147483647 w 390"/>
                <a:gd name="T1" fmla="*/ 2147483647 h 462"/>
                <a:gd name="T2" fmla="*/ 2147483647 w 390"/>
                <a:gd name="T3" fmla="*/ 2147483647 h 462"/>
                <a:gd name="T4" fmla="*/ 2147483647 w 390"/>
                <a:gd name="T5" fmla="*/ 2147483647 h 462"/>
                <a:gd name="T6" fmla="*/ 2147483647 w 390"/>
                <a:gd name="T7" fmla="*/ 2147483647 h 462"/>
                <a:gd name="T8" fmla="*/ 2147483647 w 390"/>
                <a:gd name="T9" fmla="*/ 2147483647 h 462"/>
                <a:gd name="T10" fmla="*/ 2147483647 w 390"/>
                <a:gd name="T11" fmla="*/ 2147483647 h 462"/>
                <a:gd name="T12" fmla="*/ 2147483647 w 390"/>
                <a:gd name="T13" fmla="*/ 2147483647 h 462"/>
                <a:gd name="T14" fmla="*/ 2147483647 w 390"/>
                <a:gd name="T15" fmla="*/ 2147483647 h 462"/>
                <a:gd name="T16" fmla="*/ 2147483647 w 390"/>
                <a:gd name="T17" fmla="*/ 2147483647 h 462"/>
                <a:gd name="T18" fmla="*/ 2147483647 w 390"/>
                <a:gd name="T19" fmla="*/ 2147483647 h 462"/>
                <a:gd name="T20" fmla="*/ 2147483647 w 390"/>
                <a:gd name="T21" fmla="*/ 2147483647 h 462"/>
                <a:gd name="T22" fmla="*/ 2147483647 w 390"/>
                <a:gd name="T23" fmla="*/ 2147483647 h 462"/>
                <a:gd name="T24" fmla="*/ 2147483647 w 390"/>
                <a:gd name="T25" fmla="*/ 0 h 462"/>
                <a:gd name="T26" fmla="*/ 2147483647 w 390"/>
                <a:gd name="T27" fmla="*/ 2147483647 h 462"/>
                <a:gd name="T28" fmla="*/ 2147483647 w 390"/>
                <a:gd name="T29" fmla="*/ 2147483647 h 462"/>
                <a:gd name="T30" fmla="*/ 2147483647 w 390"/>
                <a:gd name="T31" fmla="*/ 2147483647 h 462"/>
                <a:gd name="T32" fmla="*/ 2147483647 w 390"/>
                <a:gd name="T33" fmla="*/ 2147483647 h 462"/>
                <a:gd name="T34" fmla="*/ 2147483647 w 390"/>
                <a:gd name="T35" fmla="*/ 2147483647 h 462"/>
                <a:gd name="T36" fmla="*/ 2147483647 w 390"/>
                <a:gd name="T37" fmla="*/ 2147483647 h 462"/>
                <a:gd name="T38" fmla="*/ 2147483647 w 390"/>
                <a:gd name="T39" fmla="*/ 2147483647 h 462"/>
                <a:gd name="T40" fmla="*/ 2147483647 w 390"/>
                <a:gd name="T41" fmla="*/ 2147483647 h 462"/>
                <a:gd name="T42" fmla="*/ 2147483647 w 390"/>
                <a:gd name="T43" fmla="*/ 2147483647 h 462"/>
                <a:gd name="T44" fmla="*/ 2147483647 w 390"/>
                <a:gd name="T45" fmla="*/ 2147483647 h 462"/>
                <a:gd name="T46" fmla="*/ 2147483647 w 390"/>
                <a:gd name="T47" fmla="*/ 2147483647 h 462"/>
                <a:gd name="T48" fmla="*/ 2147483647 w 390"/>
                <a:gd name="T49" fmla="*/ 2147483647 h 462"/>
                <a:gd name="T50" fmla="*/ 2147483647 w 390"/>
                <a:gd name="T51" fmla="*/ 2147483647 h 462"/>
                <a:gd name="T52" fmla="*/ 2147483647 w 390"/>
                <a:gd name="T53" fmla="*/ 2147483647 h 462"/>
                <a:gd name="T54" fmla="*/ 2147483647 w 390"/>
                <a:gd name="T55" fmla="*/ 2147483647 h 462"/>
                <a:gd name="T56" fmla="*/ 2147483647 w 390"/>
                <a:gd name="T57" fmla="*/ 2147483647 h 462"/>
                <a:gd name="T58" fmla="*/ 2147483647 w 390"/>
                <a:gd name="T59" fmla="*/ 2147483647 h 462"/>
                <a:gd name="T60" fmla="*/ 2147483647 w 390"/>
                <a:gd name="T61" fmla="*/ 2147483647 h 462"/>
                <a:gd name="T62" fmla="*/ 2147483647 w 390"/>
                <a:gd name="T63" fmla="*/ 2147483647 h 462"/>
                <a:gd name="T64" fmla="*/ 2147483647 w 390"/>
                <a:gd name="T65" fmla="*/ 2147483647 h 462"/>
                <a:gd name="T66" fmla="*/ 2147483647 w 390"/>
                <a:gd name="T67" fmla="*/ 2147483647 h 462"/>
                <a:gd name="T68" fmla="*/ 2147483647 w 390"/>
                <a:gd name="T69" fmla="*/ 2147483647 h 462"/>
                <a:gd name="T70" fmla="*/ 2147483647 w 390"/>
                <a:gd name="T71" fmla="*/ 2147483647 h 462"/>
                <a:gd name="T72" fmla="*/ 2147483647 w 390"/>
                <a:gd name="T73" fmla="*/ 2147483647 h 462"/>
                <a:gd name="T74" fmla="*/ 2147483647 w 390"/>
                <a:gd name="T75" fmla="*/ 2147483647 h 462"/>
                <a:gd name="T76" fmla="*/ 2147483647 w 390"/>
                <a:gd name="T77" fmla="*/ 2147483647 h 462"/>
                <a:gd name="T78" fmla="*/ 2147483647 w 390"/>
                <a:gd name="T79" fmla="*/ 2147483647 h 462"/>
                <a:gd name="T80" fmla="*/ 2147483647 w 390"/>
                <a:gd name="T81" fmla="*/ 2147483647 h 462"/>
                <a:gd name="T82" fmla="*/ 2147483647 w 390"/>
                <a:gd name="T83" fmla="*/ 2147483647 h 462"/>
                <a:gd name="T84" fmla="*/ 2147483647 w 390"/>
                <a:gd name="T85" fmla="*/ 2147483647 h 462"/>
                <a:gd name="T86" fmla="*/ 2147483647 w 390"/>
                <a:gd name="T87" fmla="*/ 2147483647 h 462"/>
                <a:gd name="T88" fmla="*/ 2147483647 w 390"/>
                <a:gd name="T89" fmla="*/ 2147483647 h 462"/>
                <a:gd name="T90" fmla="*/ 2147483647 w 390"/>
                <a:gd name="T91" fmla="*/ 2147483647 h 462"/>
                <a:gd name="T92" fmla="*/ 2147483647 w 390"/>
                <a:gd name="T93" fmla="*/ 2147483647 h 462"/>
                <a:gd name="T94" fmla="*/ 2147483647 w 390"/>
                <a:gd name="T95" fmla="*/ 2147483647 h 462"/>
                <a:gd name="T96" fmla="*/ 2147483647 w 390"/>
                <a:gd name="T97" fmla="*/ 2147483647 h 462"/>
                <a:gd name="T98" fmla="*/ 2147483647 w 390"/>
                <a:gd name="T99" fmla="*/ 2147483647 h 462"/>
                <a:gd name="T100" fmla="*/ 2147483647 w 390"/>
                <a:gd name="T101" fmla="*/ 2147483647 h 462"/>
                <a:gd name="T102" fmla="*/ 2147483647 w 390"/>
                <a:gd name="T103" fmla="*/ 2147483647 h 462"/>
                <a:gd name="T104" fmla="*/ 2147483647 w 390"/>
                <a:gd name="T105" fmla="*/ 2147483647 h 462"/>
                <a:gd name="T106" fmla="*/ 2147483647 w 390"/>
                <a:gd name="T107" fmla="*/ 2147483647 h 46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90"/>
                <a:gd name="T163" fmla="*/ 0 h 462"/>
                <a:gd name="T164" fmla="*/ 390 w 390"/>
                <a:gd name="T165" fmla="*/ 462 h 46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90" h="462">
                  <a:moveTo>
                    <a:pt x="306" y="426"/>
                  </a:moveTo>
                  <a:lnTo>
                    <a:pt x="318" y="426"/>
                  </a:lnTo>
                  <a:lnTo>
                    <a:pt x="318" y="420"/>
                  </a:lnTo>
                  <a:lnTo>
                    <a:pt x="306" y="420"/>
                  </a:lnTo>
                  <a:lnTo>
                    <a:pt x="306" y="426"/>
                  </a:lnTo>
                  <a:close/>
                  <a:moveTo>
                    <a:pt x="390" y="192"/>
                  </a:moveTo>
                  <a:lnTo>
                    <a:pt x="384" y="180"/>
                  </a:lnTo>
                  <a:lnTo>
                    <a:pt x="378" y="174"/>
                  </a:lnTo>
                  <a:lnTo>
                    <a:pt x="366" y="150"/>
                  </a:lnTo>
                  <a:lnTo>
                    <a:pt x="366" y="144"/>
                  </a:lnTo>
                  <a:lnTo>
                    <a:pt x="372" y="138"/>
                  </a:lnTo>
                  <a:lnTo>
                    <a:pt x="378" y="138"/>
                  </a:lnTo>
                  <a:lnTo>
                    <a:pt x="384" y="132"/>
                  </a:lnTo>
                  <a:lnTo>
                    <a:pt x="348" y="90"/>
                  </a:lnTo>
                  <a:lnTo>
                    <a:pt x="354" y="84"/>
                  </a:lnTo>
                  <a:lnTo>
                    <a:pt x="336" y="66"/>
                  </a:lnTo>
                  <a:lnTo>
                    <a:pt x="336" y="60"/>
                  </a:lnTo>
                  <a:lnTo>
                    <a:pt x="342" y="54"/>
                  </a:lnTo>
                  <a:lnTo>
                    <a:pt x="342" y="42"/>
                  </a:lnTo>
                  <a:lnTo>
                    <a:pt x="336" y="42"/>
                  </a:lnTo>
                  <a:lnTo>
                    <a:pt x="336" y="48"/>
                  </a:lnTo>
                  <a:lnTo>
                    <a:pt x="330" y="42"/>
                  </a:lnTo>
                  <a:lnTo>
                    <a:pt x="324" y="42"/>
                  </a:lnTo>
                  <a:lnTo>
                    <a:pt x="324" y="18"/>
                  </a:lnTo>
                  <a:lnTo>
                    <a:pt x="318" y="6"/>
                  </a:lnTo>
                  <a:lnTo>
                    <a:pt x="312" y="0"/>
                  </a:lnTo>
                  <a:lnTo>
                    <a:pt x="300" y="0"/>
                  </a:lnTo>
                  <a:lnTo>
                    <a:pt x="300" y="6"/>
                  </a:lnTo>
                  <a:lnTo>
                    <a:pt x="294" y="12"/>
                  </a:lnTo>
                  <a:lnTo>
                    <a:pt x="294" y="18"/>
                  </a:lnTo>
                  <a:lnTo>
                    <a:pt x="276" y="36"/>
                  </a:lnTo>
                  <a:lnTo>
                    <a:pt x="252" y="36"/>
                  </a:lnTo>
                  <a:lnTo>
                    <a:pt x="246" y="30"/>
                  </a:lnTo>
                  <a:lnTo>
                    <a:pt x="246" y="24"/>
                  </a:lnTo>
                  <a:lnTo>
                    <a:pt x="234" y="24"/>
                  </a:lnTo>
                  <a:lnTo>
                    <a:pt x="222" y="36"/>
                  </a:lnTo>
                  <a:lnTo>
                    <a:pt x="198" y="36"/>
                  </a:lnTo>
                  <a:lnTo>
                    <a:pt x="180" y="60"/>
                  </a:lnTo>
                  <a:lnTo>
                    <a:pt x="156" y="30"/>
                  </a:lnTo>
                  <a:lnTo>
                    <a:pt x="150" y="30"/>
                  </a:lnTo>
                  <a:lnTo>
                    <a:pt x="144" y="36"/>
                  </a:lnTo>
                  <a:lnTo>
                    <a:pt x="144" y="42"/>
                  </a:lnTo>
                  <a:lnTo>
                    <a:pt x="132" y="42"/>
                  </a:lnTo>
                  <a:lnTo>
                    <a:pt x="120" y="36"/>
                  </a:lnTo>
                  <a:lnTo>
                    <a:pt x="114" y="30"/>
                  </a:lnTo>
                  <a:lnTo>
                    <a:pt x="102" y="30"/>
                  </a:lnTo>
                  <a:lnTo>
                    <a:pt x="84" y="48"/>
                  </a:lnTo>
                  <a:lnTo>
                    <a:pt x="90" y="72"/>
                  </a:lnTo>
                  <a:lnTo>
                    <a:pt x="72" y="90"/>
                  </a:lnTo>
                  <a:lnTo>
                    <a:pt x="84" y="96"/>
                  </a:lnTo>
                  <a:lnTo>
                    <a:pt x="90" y="102"/>
                  </a:lnTo>
                  <a:lnTo>
                    <a:pt x="90" y="108"/>
                  </a:lnTo>
                  <a:lnTo>
                    <a:pt x="84" y="114"/>
                  </a:lnTo>
                  <a:lnTo>
                    <a:pt x="78" y="126"/>
                  </a:lnTo>
                  <a:lnTo>
                    <a:pt x="78" y="138"/>
                  </a:lnTo>
                  <a:lnTo>
                    <a:pt x="84" y="144"/>
                  </a:lnTo>
                  <a:lnTo>
                    <a:pt x="96" y="144"/>
                  </a:lnTo>
                  <a:lnTo>
                    <a:pt x="108" y="150"/>
                  </a:lnTo>
                  <a:lnTo>
                    <a:pt x="114" y="156"/>
                  </a:lnTo>
                  <a:lnTo>
                    <a:pt x="114" y="168"/>
                  </a:lnTo>
                  <a:lnTo>
                    <a:pt x="108" y="180"/>
                  </a:lnTo>
                  <a:lnTo>
                    <a:pt x="96" y="192"/>
                  </a:lnTo>
                  <a:lnTo>
                    <a:pt x="84" y="216"/>
                  </a:lnTo>
                  <a:lnTo>
                    <a:pt x="72" y="222"/>
                  </a:lnTo>
                  <a:lnTo>
                    <a:pt x="66" y="234"/>
                  </a:lnTo>
                  <a:lnTo>
                    <a:pt x="42" y="246"/>
                  </a:lnTo>
                  <a:lnTo>
                    <a:pt x="42" y="258"/>
                  </a:lnTo>
                  <a:lnTo>
                    <a:pt x="24" y="270"/>
                  </a:lnTo>
                  <a:lnTo>
                    <a:pt x="6" y="342"/>
                  </a:lnTo>
                  <a:lnTo>
                    <a:pt x="6" y="372"/>
                  </a:lnTo>
                  <a:lnTo>
                    <a:pt x="0" y="450"/>
                  </a:lnTo>
                  <a:lnTo>
                    <a:pt x="12" y="450"/>
                  </a:lnTo>
                  <a:lnTo>
                    <a:pt x="24" y="462"/>
                  </a:lnTo>
                  <a:lnTo>
                    <a:pt x="30" y="462"/>
                  </a:lnTo>
                  <a:lnTo>
                    <a:pt x="42" y="438"/>
                  </a:lnTo>
                  <a:lnTo>
                    <a:pt x="48" y="432"/>
                  </a:lnTo>
                  <a:lnTo>
                    <a:pt x="48" y="426"/>
                  </a:lnTo>
                  <a:lnTo>
                    <a:pt x="72" y="420"/>
                  </a:lnTo>
                  <a:lnTo>
                    <a:pt x="162" y="426"/>
                  </a:lnTo>
                  <a:lnTo>
                    <a:pt x="162" y="414"/>
                  </a:lnTo>
                  <a:lnTo>
                    <a:pt x="156" y="408"/>
                  </a:lnTo>
                  <a:lnTo>
                    <a:pt x="150" y="396"/>
                  </a:lnTo>
                  <a:lnTo>
                    <a:pt x="162" y="372"/>
                  </a:lnTo>
                  <a:lnTo>
                    <a:pt x="168" y="366"/>
                  </a:lnTo>
                  <a:lnTo>
                    <a:pt x="168" y="342"/>
                  </a:lnTo>
                  <a:lnTo>
                    <a:pt x="174" y="336"/>
                  </a:lnTo>
                  <a:lnTo>
                    <a:pt x="186" y="330"/>
                  </a:lnTo>
                  <a:lnTo>
                    <a:pt x="204" y="324"/>
                  </a:lnTo>
                  <a:lnTo>
                    <a:pt x="240" y="324"/>
                  </a:lnTo>
                  <a:lnTo>
                    <a:pt x="252" y="312"/>
                  </a:lnTo>
                  <a:lnTo>
                    <a:pt x="258" y="300"/>
                  </a:lnTo>
                  <a:lnTo>
                    <a:pt x="264" y="300"/>
                  </a:lnTo>
                  <a:lnTo>
                    <a:pt x="264" y="306"/>
                  </a:lnTo>
                  <a:lnTo>
                    <a:pt x="270" y="312"/>
                  </a:lnTo>
                  <a:lnTo>
                    <a:pt x="270" y="330"/>
                  </a:lnTo>
                  <a:lnTo>
                    <a:pt x="276" y="324"/>
                  </a:lnTo>
                  <a:lnTo>
                    <a:pt x="312" y="324"/>
                  </a:lnTo>
                  <a:lnTo>
                    <a:pt x="312" y="330"/>
                  </a:lnTo>
                  <a:lnTo>
                    <a:pt x="312" y="318"/>
                  </a:lnTo>
                  <a:lnTo>
                    <a:pt x="318" y="306"/>
                  </a:lnTo>
                  <a:lnTo>
                    <a:pt x="324" y="300"/>
                  </a:lnTo>
                  <a:lnTo>
                    <a:pt x="330" y="282"/>
                  </a:lnTo>
                  <a:lnTo>
                    <a:pt x="348" y="270"/>
                  </a:lnTo>
                  <a:lnTo>
                    <a:pt x="348" y="246"/>
                  </a:lnTo>
                  <a:lnTo>
                    <a:pt x="354" y="240"/>
                  </a:lnTo>
                  <a:lnTo>
                    <a:pt x="372" y="240"/>
                  </a:lnTo>
                  <a:lnTo>
                    <a:pt x="378" y="216"/>
                  </a:lnTo>
                  <a:lnTo>
                    <a:pt x="390" y="204"/>
                  </a:lnTo>
                  <a:lnTo>
                    <a:pt x="390" y="19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urkey"/>
            <p:cNvSpPr>
              <a:spLocks noEditPoints="1"/>
            </p:cNvSpPr>
            <p:nvPr/>
          </p:nvSpPr>
          <p:spPr bwMode="gray">
            <a:xfrm>
              <a:off x="4889500" y="3008462"/>
              <a:ext cx="534988" cy="203200"/>
            </a:xfrm>
            <a:custGeom>
              <a:avLst/>
              <a:gdLst>
                <a:gd name="T0" fmla="*/ 2147483647 w 1332"/>
                <a:gd name="T1" fmla="*/ 2147483647 h 510"/>
                <a:gd name="T2" fmla="*/ 2147483647 w 1332"/>
                <a:gd name="T3" fmla="*/ 2147483647 h 510"/>
                <a:gd name="T4" fmla="*/ 2147483647 w 1332"/>
                <a:gd name="T5" fmla="*/ 2147483647 h 510"/>
                <a:gd name="T6" fmla="*/ 2147483647 w 1332"/>
                <a:gd name="T7" fmla="*/ 2147483647 h 510"/>
                <a:gd name="T8" fmla="*/ 2147483647 w 1332"/>
                <a:gd name="T9" fmla="*/ 2147483647 h 510"/>
                <a:gd name="T10" fmla="*/ 2147483647 w 1332"/>
                <a:gd name="T11" fmla="*/ 2147483647 h 510"/>
                <a:gd name="T12" fmla="*/ 2147483647 w 1332"/>
                <a:gd name="T13" fmla="*/ 2147483647 h 510"/>
                <a:gd name="T14" fmla="*/ 2147483647 w 1332"/>
                <a:gd name="T15" fmla="*/ 2147483647 h 510"/>
                <a:gd name="T16" fmla="*/ 2147483647 w 1332"/>
                <a:gd name="T17" fmla="*/ 2147483647 h 510"/>
                <a:gd name="T18" fmla="*/ 2147483647 w 1332"/>
                <a:gd name="T19" fmla="*/ 2147483647 h 510"/>
                <a:gd name="T20" fmla="*/ 2147483647 w 1332"/>
                <a:gd name="T21" fmla="*/ 2147483647 h 510"/>
                <a:gd name="T22" fmla="*/ 2147483647 w 1332"/>
                <a:gd name="T23" fmla="*/ 2147483647 h 510"/>
                <a:gd name="T24" fmla="*/ 2147483647 w 1332"/>
                <a:gd name="T25" fmla="*/ 2147483647 h 510"/>
                <a:gd name="T26" fmla="*/ 2147483647 w 1332"/>
                <a:gd name="T27" fmla="*/ 2147483647 h 510"/>
                <a:gd name="T28" fmla="*/ 2147483647 w 1332"/>
                <a:gd name="T29" fmla="*/ 2147483647 h 510"/>
                <a:gd name="T30" fmla="*/ 2147483647 w 1332"/>
                <a:gd name="T31" fmla="*/ 2147483647 h 510"/>
                <a:gd name="T32" fmla="*/ 2147483647 w 1332"/>
                <a:gd name="T33" fmla="*/ 2147483647 h 510"/>
                <a:gd name="T34" fmla="*/ 2147483647 w 1332"/>
                <a:gd name="T35" fmla="*/ 2147483647 h 510"/>
                <a:gd name="T36" fmla="*/ 2147483647 w 1332"/>
                <a:gd name="T37" fmla="*/ 2147483647 h 510"/>
                <a:gd name="T38" fmla="*/ 2147483647 w 1332"/>
                <a:gd name="T39" fmla="*/ 2147483647 h 510"/>
                <a:gd name="T40" fmla="*/ 2147483647 w 1332"/>
                <a:gd name="T41" fmla="*/ 2147483647 h 510"/>
                <a:gd name="T42" fmla="*/ 2147483647 w 1332"/>
                <a:gd name="T43" fmla="*/ 2147483647 h 510"/>
                <a:gd name="T44" fmla="*/ 2147483647 w 1332"/>
                <a:gd name="T45" fmla="*/ 2147483647 h 510"/>
                <a:gd name="T46" fmla="*/ 2147483647 w 1332"/>
                <a:gd name="T47" fmla="*/ 2147483647 h 510"/>
                <a:gd name="T48" fmla="*/ 2147483647 w 1332"/>
                <a:gd name="T49" fmla="*/ 2147483647 h 510"/>
                <a:gd name="T50" fmla="*/ 2147483647 w 1332"/>
                <a:gd name="T51" fmla="*/ 2147483647 h 510"/>
                <a:gd name="T52" fmla="*/ 2147483647 w 1332"/>
                <a:gd name="T53" fmla="*/ 2147483647 h 510"/>
                <a:gd name="T54" fmla="*/ 2147483647 w 1332"/>
                <a:gd name="T55" fmla="*/ 2147483647 h 510"/>
                <a:gd name="T56" fmla="*/ 2147483647 w 1332"/>
                <a:gd name="T57" fmla="*/ 2147483647 h 510"/>
                <a:gd name="T58" fmla="*/ 2147483647 w 1332"/>
                <a:gd name="T59" fmla="*/ 2147483647 h 510"/>
                <a:gd name="T60" fmla="*/ 2147483647 w 1332"/>
                <a:gd name="T61" fmla="*/ 2147483647 h 510"/>
                <a:gd name="T62" fmla="*/ 2147483647 w 1332"/>
                <a:gd name="T63" fmla="*/ 2147483647 h 510"/>
                <a:gd name="T64" fmla="*/ 2147483647 w 1332"/>
                <a:gd name="T65" fmla="*/ 2147483647 h 510"/>
                <a:gd name="T66" fmla="*/ 2147483647 w 1332"/>
                <a:gd name="T67" fmla="*/ 2147483647 h 510"/>
                <a:gd name="T68" fmla="*/ 2147483647 w 1332"/>
                <a:gd name="T69" fmla="*/ 2147483647 h 510"/>
                <a:gd name="T70" fmla="*/ 2147483647 w 1332"/>
                <a:gd name="T71" fmla="*/ 2147483647 h 510"/>
                <a:gd name="T72" fmla="*/ 2147483647 w 1332"/>
                <a:gd name="T73" fmla="*/ 2147483647 h 510"/>
                <a:gd name="T74" fmla="*/ 2147483647 w 1332"/>
                <a:gd name="T75" fmla="*/ 2147483647 h 510"/>
                <a:gd name="T76" fmla="*/ 2147483647 w 1332"/>
                <a:gd name="T77" fmla="*/ 2147483647 h 510"/>
                <a:gd name="T78" fmla="*/ 2147483647 w 1332"/>
                <a:gd name="T79" fmla="*/ 2147483647 h 510"/>
                <a:gd name="T80" fmla="*/ 2147483647 w 1332"/>
                <a:gd name="T81" fmla="*/ 2147483647 h 510"/>
                <a:gd name="T82" fmla="*/ 2147483647 w 1332"/>
                <a:gd name="T83" fmla="*/ 2147483647 h 510"/>
                <a:gd name="T84" fmla="*/ 2147483647 w 1332"/>
                <a:gd name="T85" fmla="*/ 2147483647 h 510"/>
                <a:gd name="T86" fmla="*/ 2147483647 w 1332"/>
                <a:gd name="T87" fmla="*/ 2147483647 h 510"/>
                <a:gd name="T88" fmla="*/ 2147483647 w 1332"/>
                <a:gd name="T89" fmla="*/ 2147483647 h 510"/>
                <a:gd name="T90" fmla="*/ 2147483647 w 1332"/>
                <a:gd name="T91" fmla="*/ 2147483647 h 510"/>
                <a:gd name="T92" fmla="*/ 2147483647 w 1332"/>
                <a:gd name="T93" fmla="*/ 2147483647 h 510"/>
                <a:gd name="T94" fmla="*/ 2147483647 w 1332"/>
                <a:gd name="T95" fmla="*/ 2147483647 h 510"/>
                <a:gd name="T96" fmla="*/ 2147483647 w 1332"/>
                <a:gd name="T97" fmla="*/ 2147483647 h 510"/>
                <a:gd name="T98" fmla="*/ 2147483647 w 1332"/>
                <a:gd name="T99" fmla="*/ 2147483647 h 510"/>
                <a:gd name="T100" fmla="*/ 2147483647 w 1332"/>
                <a:gd name="T101" fmla="*/ 2147483647 h 510"/>
                <a:gd name="T102" fmla="*/ 2147483647 w 1332"/>
                <a:gd name="T103" fmla="*/ 2147483647 h 510"/>
                <a:gd name="T104" fmla="*/ 2147483647 w 1332"/>
                <a:gd name="T105" fmla="*/ 2147483647 h 510"/>
                <a:gd name="T106" fmla="*/ 2147483647 w 1332"/>
                <a:gd name="T107" fmla="*/ 2147483647 h 510"/>
                <a:gd name="T108" fmla="*/ 2147483647 w 1332"/>
                <a:gd name="T109" fmla="*/ 2147483647 h 510"/>
                <a:gd name="T110" fmla="*/ 2147483647 w 1332"/>
                <a:gd name="T111" fmla="*/ 2147483647 h 510"/>
                <a:gd name="T112" fmla="*/ 2147483647 w 1332"/>
                <a:gd name="T113" fmla="*/ 2147483647 h 510"/>
                <a:gd name="T114" fmla="*/ 2147483647 w 1332"/>
                <a:gd name="T115" fmla="*/ 2147483647 h 51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332"/>
                <a:gd name="T175" fmla="*/ 0 h 510"/>
                <a:gd name="T176" fmla="*/ 1332 w 1332"/>
                <a:gd name="T177" fmla="*/ 510 h 51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332" h="510">
                  <a:moveTo>
                    <a:pt x="6" y="192"/>
                  </a:moveTo>
                  <a:lnTo>
                    <a:pt x="24" y="186"/>
                  </a:lnTo>
                  <a:lnTo>
                    <a:pt x="30" y="174"/>
                  </a:lnTo>
                  <a:lnTo>
                    <a:pt x="0" y="174"/>
                  </a:lnTo>
                  <a:lnTo>
                    <a:pt x="6" y="192"/>
                  </a:lnTo>
                  <a:close/>
                  <a:moveTo>
                    <a:pt x="42" y="162"/>
                  </a:moveTo>
                  <a:lnTo>
                    <a:pt x="42" y="168"/>
                  </a:lnTo>
                  <a:lnTo>
                    <a:pt x="48" y="174"/>
                  </a:lnTo>
                  <a:lnTo>
                    <a:pt x="60" y="174"/>
                  </a:lnTo>
                  <a:lnTo>
                    <a:pt x="60" y="162"/>
                  </a:lnTo>
                  <a:lnTo>
                    <a:pt x="54" y="156"/>
                  </a:lnTo>
                  <a:lnTo>
                    <a:pt x="54" y="150"/>
                  </a:lnTo>
                  <a:lnTo>
                    <a:pt x="48" y="150"/>
                  </a:lnTo>
                  <a:lnTo>
                    <a:pt x="48" y="156"/>
                  </a:lnTo>
                  <a:lnTo>
                    <a:pt x="42" y="162"/>
                  </a:lnTo>
                  <a:close/>
                  <a:moveTo>
                    <a:pt x="96" y="138"/>
                  </a:moveTo>
                  <a:lnTo>
                    <a:pt x="66" y="138"/>
                  </a:lnTo>
                  <a:lnTo>
                    <a:pt x="66" y="174"/>
                  </a:lnTo>
                  <a:lnTo>
                    <a:pt x="78" y="150"/>
                  </a:lnTo>
                  <a:lnTo>
                    <a:pt x="96" y="138"/>
                  </a:lnTo>
                  <a:close/>
                  <a:moveTo>
                    <a:pt x="1332" y="402"/>
                  </a:moveTo>
                  <a:lnTo>
                    <a:pt x="1332" y="390"/>
                  </a:lnTo>
                  <a:lnTo>
                    <a:pt x="1308" y="384"/>
                  </a:lnTo>
                  <a:lnTo>
                    <a:pt x="1308" y="354"/>
                  </a:lnTo>
                  <a:lnTo>
                    <a:pt x="1272" y="336"/>
                  </a:lnTo>
                  <a:lnTo>
                    <a:pt x="1278" y="330"/>
                  </a:lnTo>
                  <a:lnTo>
                    <a:pt x="1284" y="318"/>
                  </a:lnTo>
                  <a:lnTo>
                    <a:pt x="1284" y="312"/>
                  </a:lnTo>
                  <a:lnTo>
                    <a:pt x="1290" y="306"/>
                  </a:lnTo>
                  <a:lnTo>
                    <a:pt x="1284" y="306"/>
                  </a:lnTo>
                  <a:lnTo>
                    <a:pt x="1278" y="300"/>
                  </a:lnTo>
                  <a:lnTo>
                    <a:pt x="1278" y="288"/>
                  </a:lnTo>
                  <a:lnTo>
                    <a:pt x="1266" y="276"/>
                  </a:lnTo>
                  <a:lnTo>
                    <a:pt x="1266" y="246"/>
                  </a:lnTo>
                  <a:lnTo>
                    <a:pt x="1248" y="222"/>
                  </a:lnTo>
                  <a:lnTo>
                    <a:pt x="1272" y="222"/>
                  </a:lnTo>
                  <a:lnTo>
                    <a:pt x="1272" y="216"/>
                  </a:lnTo>
                  <a:lnTo>
                    <a:pt x="1278" y="210"/>
                  </a:lnTo>
                  <a:lnTo>
                    <a:pt x="1272" y="198"/>
                  </a:lnTo>
                  <a:lnTo>
                    <a:pt x="1272" y="186"/>
                  </a:lnTo>
                  <a:lnTo>
                    <a:pt x="1266" y="180"/>
                  </a:lnTo>
                  <a:lnTo>
                    <a:pt x="1266" y="174"/>
                  </a:lnTo>
                  <a:lnTo>
                    <a:pt x="1260" y="174"/>
                  </a:lnTo>
                  <a:lnTo>
                    <a:pt x="1248" y="180"/>
                  </a:lnTo>
                  <a:lnTo>
                    <a:pt x="1236" y="180"/>
                  </a:lnTo>
                  <a:lnTo>
                    <a:pt x="1224" y="174"/>
                  </a:lnTo>
                  <a:lnTo>
                    <a:pt x="1218" y="168"/>
                  </a:lnTo>
                  <a:lnTo>
                    <a:pt x="1212" y="156"/>
                  </a:lnTo>
                  <a:lnTo>
                    <a:pt x="1212" y="144"/>
                  </a:lnTo>
                  <a:lnTo>
                    <a:pt x="1200" y="108"/>
                  </a:lnTo>
                  <a:lnTo>
                    <a:pt x="1194" y="96"/>
                  </a:lnTo>
                  <a:lnTo>
                    <a:pt x="1194" y="84"/>
                  </a:lnTo>
                  <a:lnTo>
                    <a:pt x="1188" y="78"/>
                  </a:lnTo>
                  <a:lnTo>
                    <a:pt x="1164" y="78"/>
                  </a:lnTo>
                  <a:lnTo>
                    <a:pt x="1164" y="72"/>
                  </a:lnTo>
                  <a:lnTo>
                    <a:pt x="1158" y="60"/>
                  </a:lnTo>
                  <a:lnTo>
                    <a:pt x="1152" y="54"/>
                  </a:lnTo>
                  <a:lnTo>
                    <a:pt x="1140" y="48"/>
                  </a:lnTo>
                  <a:lnTo>
                    <a:pt x="1128" y="48"/>
                  </a:lnTo>
                  <a:lnTo>
                    <a:pt x="1116" y="54"/>
                  </a:lnTo>
                  <a:lnTo>
                    <a:pt x="1110" y="60"/>
                  </a:lnTo>
                  <a:lnTo>
                    <a:pt x="1074" y="54"/>
                  </a:lnTo>
                  <a:lnTo>
                    <a:pt x="1062" y="66"/>
                  </a:lnTo>
                  <a:lnTo>
                    <a:pt x="1026" y="90"/>
                  </a:lnTo>
                  <a:lnTo>
                    <a:pt x="1014" y="96"/>
                  </a:lnTo>
                  <a:lnTo>
                    <a:pt x="930" y="96"/>
                  </a:lnTo>
                  <a:lnTo>
                    <a:pt x="876" y="108"/>
                  </a:lnTo>
                  <a:lnTo>
                    <a:pt x="810" y="84"/>
                  </a:lnTo>
                  <a:lnTo>
                    <a:pt x="786" y="96"/>
                  </a:lnTo>
                  <a:lnTo>
                    <a:pt x="786" y="90"/>
                  </a:lnTo>
                  <a:lnTo>
                    <a:pt x="780" y="84"/>
                  </a:lnTo>
                  <a:lnTo>
                    <a:pt x="774" y="72"/>
                  </a:lnTo>
                  <a:lnTo>
                    <a:pt x="768" y="66"/>
                  </a:lnTo>
                  <a:lnTo>
                    <a:pt x="756" y="66"/>
                  </a:lnTo>
                  <a:lnTo>
                    <a:pt x="744" y="72"/>
                  </a:lnTo>
                  <a:lnTo>
                    <a:pt x="738" y="78"/>
                  </a:lnTo>
                  <a:lnTo>
                    <a:pt x="708" y="60"/>
                  </a:lnTo>
                  <a:lnTo>
                    <a:pt x="708" y="36"/>
                  </a:lnTo>
                  <a:lnTo>
                    <a:pt x="660" y="48"/>
                  </a:lnTo>
                  <a:lnTo>
                    <a:pt x="636" y="30"/>
                  </a:lnTo>
                  <a:lnTo>
                    <a:pt x="630" y="12"/>
                  </a:lnTo>
                  <a:lnTo>
                    <a:pt x="624" y="12"/>
                  </a:lnTo>
                  <a:lnTo>
                    <a:pt x="618" y="18"/>
                  </a:lnTo>
                  <a:lnTo>
                    <a:pt x="600" y="18"/>
                  </a:lnTo>
                  <a:lnTo>
                    <a:pt x="588" y="24"/>
                  </a:lnTo>
                  <a:lnTo>
                    <a:pt x="558" y="24"/>
                  </a:lnTo>
                  <a:lnTo>
                    <a:pt x="534" y="18"/>
                  </a:lnTo>
                  <a:lnTo>
                    <a:pt x="504" y="18"/>
                  </a:lnTo>
                  <a:lnTo>
                    <a:pt x="492" y="24"/>
                  </a:lnTo>
                  <a:lnTo>
                    <a:pt x="456" y="36"/>
                  </a:lnTo>
                  <a:lnTo>
                    <a:pt x="444" y="42"/>
                  </a:lnTo>
                  <a:lnTo>
                    <a:pt x="438" y="48"/>
                  </a:lnTo>
                  <a:lnTo>
                    <a:pt x="426" y="54"/>
                  </a:lnTo>
                  <a:lnTo>
                    <a:pt x="414" y="66"/>
                  </a:lnTo>
                  <a:lnTo>
                    <a:pt x="408" y="66"/>
                  </a:lnTo>
                  <a:lnTo>
                    <a:pt x="396" y="90"/>
                  </a:lnTo>
                  <a:lnTo>
                    <a:pt x="378" y="90"/>
                  </a:lnTo>
                  <a:lnTo>
                    <a:pt x="354" y="84"/>
                  </a:lnTo>
                  <a:lnTo>
                    <a:pt x="294" y="84"/>
                  </a:lnTo>
                  <a:lnTo>
                    <a:pt x="282" y="78"/>
                  </a:lnTo>
                  <a:lnTo>
                    <a:pt x="264" y="78"/>
                  </a:lnTo>
                  <a:lnTo>
                    <a:pt x="252" y="72"/>
                  </a:lnTo>
                  <a:lnTo>
                    <a:pt x="240" y="72"/>
                  </a:lnTo>
                  <a:lnTo>
                    <a:pt x="234" y="66"/>
                  </a:lnTo>
                  <a:lnTo>
                    <a:pt x="198" y="66"/>
                  </a:lnTo>
                  <a:lnTo>
                    <a:pt x="186" y="54"/>
                  </a:lnTo>
                  <a:lnTo>
                    <a:pt x="180" y="36"/>
                  </a:lnTo>
                  <a:lnTo>
                    <a:pt x="180" y="24"/>
                  </a:lnTo>
                  <a:lnTo>
                    <a:pt x="168" y="24"/>
                  </a:lnTo>
                  <a:lnTo>
                    <a:pt x="156" y="18"/>
                  </a:lnTo>
                  <a:lnTo>
                    <a:pt x="144" y="18"/>
                  </a:lnTo>
                  <a:lnTo>
                    <a:pt x="132" y="0"/>
                  </a:lnTo>
                  <a:lnTo>
                    <a:pt x="120" y="18"/>
                  </a:lnTo>
                  <a:lnTo>
                    <a:pt x="90" y="12"/>
                  </a:lnTo>
                  <a:lnTo>
                    <a:pt x="72" y="36"/>
                  </a:lnTo>
                  <a:lnTo>
                    <a:pt x="78" y="42"/>
                  </a:lnTo>
                  <a:lnTo>
                    <a:pt x="90" y="42"/>
                  </a:lnTo>
                  <a:lnTo>
                    <a:pt x="90" y="48"/>
                  </a:lnTo>
                  <a:lnTo>
                    <a:pt x="96" y="54"/>
                  </a:lnTo>
                  <a:lnTo>
                    <a:pt x="96" y="66"/>
                  </a:lnTo>
                  <a:lnTo>
                    <a:pt x="78" y="66"/>
                  </a:lnTo>
                  <a:lnTo>
                    <a:pt x="72" y="72"/>
                  </a:lnTo>
                  <a:lnTo>
                    <a:pt x="72" y="78"/>
                  </a:lnTo>
                  <a:lnTo>
                    <a:pt x="78" y="84"/>
                  </a:lnTo>
                  <a:lnTo>
                    <a:pt x="78" y="96"/>
                  </a:lnTo>
                  <a:lnTo>
                    <a:pt x="72" y="108"/>
                  </a:lnTo>
                  <a:lnTo>
                    <a:pt x="72" y="114"/>
                  </a:lnTo>
                  <a:lnTo>
                    <a:pt x="66" y="120"/>
                  </a:lnTo>
                  <a:lnTo>
                    <a:pt x="66" y="132"/>
                  </a:lnTo>
                  <a:lnTo>
                    <a:pt x="72" y="132"/>
                  </a:lnTo>
                  <a:lnTo>
                    <a:pt x="90" y="126"/>
                  </a:lnTo>
                  <a:lnTo>
                    <a:pt x="102" y="126"/>
                  </a:lnTo>
                  <a:lnTo>
                    <a:pt x="108" y="120"/>
                  </a:lnTo>
                  <a:lnTo>
                    <a:pt x="114" y="120"/>
                  </a:lnTo>
                  <a:lnTo>
                    <a:pt x="114" y="132"/>
                  </a:lnTo>
                  <a:lnTo>
                    <a:pt x="120" y="132"/>
                  </a:lnTo>
                  <a:lnTo>
                    <a:pt x="126" y="126"/>
                  </a:lnTo>
                  <a:lnTo>
                    <a:pt x="138" y="120"/>
                  </a:lnTo>
                  <a:lnTo>
                    <a:pt x="162" y="96"/>
                  </a:lnTo>
                  <a:lnTo>
                    <a:pt x="168" y="96"/>
                  </a:lnTo>
                  <a:lnTo>
                    <a:pt x="174" y="90"/>
                  </a:lnTo>
                  <a:lnTo>
                    <a:pt x="186" y="90"/>
                  </a:lnTo>
                  <a:lnTo>
                    <a:pt x="204" y="84"/>
                  </a:lnTo>
                  <a:lnTo>
                    <a:pt x="216" y="84"/>
                  </a:lnTo>
                  <a:lnTo>
                    <a:pt x="252" y="102"/>
                  </a:lnTo>
                  <a:lnTo>
                    <a:pt x="270" y="108"/>
                  </a:lnTo>
                  <a:lnTo>
                    <a:pt x="282" y="108"/>
                  </a:lnTo>
                  <a:lnTo>
                    <a:pt x="288" y="114"/>
                  </a:lnTo>
                  <a:lnTo>
                    <a:pt x="294" y="114"/>
                  </a:lnTo>
                  <a:lnTo>
                    <a:pt x="270" y="114"/>
                  </a:lnTo>
                  <a:lnTo>
                    <a:pt x="258" y="120"/>
                  </a:lnTo>
                  <a:lnTo>
                    <a:pt x="246" y="120"/>
                  </a:lnTo>
                  <a:lnTo>
                    <a:pt x="246" y="132"/>
                  </a:lnTo>
                  <a:lnTo>
                    <a:pt x="240" y="138"/>
                  </a:lnTo>
                  <a:lnTo>
                    <a:pt x="186" y="144"/>
                  </a:lnTo>
                  <a:lnTo>
                    <a:pt x="138" y="138"/>
                  </a:lnTo>
                  <a:lnTo>
                    <a:pt x="120" y="138"/>
                  </a:lnTo>
                  <a:lnTo>
                    <a:pt x="96" y="150"/>
                  </a:lnTo>
                  <a:lnTo>
                    <a:pt x="84" y="162"/>
                  </a:lnTo>
                  <a:lnTo>
                    <a:pt x="84" y="174"/>
                  </a:lnTo>
                  <a:lnTo>
                    <a:pt x="78" y="192"/>
                  </a:lnTo>
                  <a:lnTo>
                    <a:pt x="78" y="204"/>
                  </a:lnTo>
                  <a:lnTo>
                    <a:pt x="72" y="210"/>
                  </a:lnTo>
                  <a:lnTo>
                    <a:pt x="72" y="216"/>
                  </a:lnTo>
                  <a:lnTo>
                    <a:pt x="114" y="216"/>
                  </a:lnTo>
                  <a:lnTo>
                    <a:pt x="114" y="240"/>
                  </a:lnTo>
                  <a:lnTo>
                    <a:pt x="120" y="246"/>
                  </a:lnTo>
                  <a:lnTo>
                    <a:pt x="126" y="258"/>
                  </a:lnTo>
                  <a:lnTo>
                    <a:pt x="132" y="264"/>
                  </a:lnTo>
                  <a:lnTo>
                    <a:pt x="126" y="282"/>
                  </a:lnTo>
                  <a:lnTo>
                    <a:pt x="138" y="300"/>
                  </a:lnTo>
                  <a:lnTo>
                    <a:pt x="126" y="318"/>
                  </a:lnTo>
                  <a:lnTo>
                    <a:pt x="162" y="354"/>
                  </a:lnTo>
                  <a:lnTo>
                    <a:pt x="156" y="390"/>
                  </a:lnTo>
                  <a:lnTo>
                    <a:pt x="210" y="414"/>
                  </a:lnTo>
                  <a:lnTo>
                    <a:pt x="216" y="444"/>
                  </a:lnTo>
                  <a:lnTo>
                    <a:pt x="216" y="438"/>
                  </a:lnTo>
                  <a:lnTo>
                    <a:pt x="222" y="438"/>
                  </a:lnTo>
                  <a:lnTo>
                    <a:pt x="222" y="432"/>
                  </a:lnTo>
                  <a:lnTo>
                    <a:pt x="228" y="432"/>
                  </a:lnTo>
                  <a:lnTo>
                    <a:pt x="252" y="444"/>
                  </a:lnTo>
                  <a:lnTo>
                    <a:pt x="258" y="444"/>
                  </a:lnTo>
                  <a:lnTo>
                    <a:pt x="264" y="450"/>
                  </a:lnTo>
                  <a:lnTo>
                    <a:pt x="270" y="462"/>
                  </a:lnTo>
                  <a:lnTo>
                    <a:pt x="282" y="468"/>
                  </a:lnTo>
                  <a:lnTo>
                    <a:pt x="294" y="468"/>
                  </a:lnTo>
                  <a:lnTo>
                    <a:pt x="312" y="474"/>
                  </a:lnTo>
                  <a:lnTo>
                    <a:pt x="372" y="474"/>
                  </a:lnTo>
                  <a:lnTo>
                    <a:pt x="372" y="450"/>
                  </a:lnTo>
                  <a:lnTo>
                    <a:pt x="378" y="438"/>
                  </a:lnTo>
                  <a:lnTo>
                    <a:pt x="390" y="426"/>
                  </a:lnTo>
                  <a:lnTo>
                    <a:pt x="408" y="426"/>
                  </a:lnTo>
                  <a:lnTo>
                    <a:pt x="432" y="432"/>
                  </a:lnTo>
                  <a:lnTo>
                    <a:pt x="468" y="444"/>
                  </a:lnTo>
                  <a:lnTo>
                    <a:pt x="474" y="450"/>
                  </a:lnTo>
                  <a:lnTo>
                    <a:pt x="480" y="450"/>
                  </a:lnTo>
                  <a:lnTo>
                    <a:pt x="480" y="456"/>
                  </a:lnTo>
                  <a:lnTo>
                    <a:pt x="486" y="468"/>
                  </a:lnTo>
                  <a:lnTo>
                    <a:pt x="486" y="474"/>
                  </a:lnTo>
                  <a:lnTo>
                    <a:pt x="492" y="480"/>
                  </a:lnTo>
                  <a:lnTo>
                    <a:pt x="504" y="486"/>
                  </a:lnTo>
                  <a:lnTo>
                    <a:pt x="564" y="486"/>
                  </a:lnTo>
                  <a:lnTo>
                    <a:pt x="576" y="480"/>
                  </a:lnTo>
                  <a:lnTo>
                    <a:pt x="594" y="474"/>
                  </a:lnTo>
                  <a:lnTo>
                    <a:pt x="606" y="462"/>
                  </a:lnTo>
                  <a:lnTo>
                    <a:pt x="618" y="456"/>
                  </a:lnTo>
                  <a:lnTo>
                    <a:pt x="630" y="444"/>
                  </a:lnTo>
                  <a:lnTo>
                    <a:pt x="648" y="438"/>
                  </a:lnTo>
                  <a:lnTo>
                    <a:pt x="660" y="432"/>
                  </a:lnTo>
                  <a:lnTo>
                    <a:pt x="672" y="432"/>
                  </a:lnTo>
                  <a:lnTo>
                    <a:pt x="684" y="438"/>
                  </a:lnTo>
                  <a:lnTo>
                    <a:pt x="690" y="444"/>
                  </a:lnTo>
                  <a:lnTo>
                    <a:pt x="696" y="444"/>
                  </a:lnTo>
                  <a:lnTo>
                    <a:pt x="702" y="450"/>
                  </a:lnTo>
                  <a:lnTo>
                    <a:pt x="714" y="450"/>
                  </a:lnTo>
                  <a:lnTo>
                    <a:pt x="726" y="444"/>
                  </a:lnTo>
                  <a:lnTo>
                    <a:pt x="732" y="432"/>
                  </a:lnTo>
                  <a:lnTo>
                    <a:pt x="744" y="420"/>
                  </a:lnTo>
                  <a:lnTo>
                    <a:pt x="756" y="432"/>
                  </a:lnTo>
                  <a:lnTo>
                    <a:pt x="756" y="444"/>
                  </a:lnTo>
                  <a:lnTo>
                    <a:pt x="750" y="450"/>
                  </a:lnTo>
                  <a:lnTo>
                    <a:pt x="744" y="462"/>
                  </a:lnTo>
                  <a:lnTo>
                    <a:pt x="744" y="468"/>
                  </a:lnTo>
                  <a:lnTo>
                    <a:pt x="738" y="474"/>
                  </a:lnTo>
                  <a:lnTo>
                    <a:pt x="738" y="486"/>
                  </a:lnTo>
                  <a:lnTo>
                    <a:pt x="744" y="492"/>
                  </a:lnTo>
                  <a:lnTo>
                    <a:pt x="744" y="498"/>
                  </a:lnTo>
                  <a:lnTo>
                    <a:pt x="756" y="510"/>
                  </a:lnTo>
                  <a:lnTo>
                    <a:pt x="768" y="510"/>
                  </a:lnTo>
                  <a:lnTo>
                    <a:pt x="768" y="504"/>
                  </a:lnTo>
                  <a:lnTo>
                    <a:pt x="774" y="498"/>
                  </a:lnTo>
                  <a:lnTo>
                    <a:pt x="774" y="480"/>
                  </a:lnTo>
                  <a:lnTo>
                    <a:pt x="780" y="486"/>
                  </a:lnTo>
                  <a:lnTo>
                    <a:pt x="792" y="486"/>
                  </a:lnTo>
                  <a:lnTo>
                    <a:pt x="792" y="462"/>
                  </a:lnTo>
                  <a:lnTo>
                    <a:pt x="786" y="462"/>
                  </a:lnTo>
                  <a:lnTo>
                    <a:pt x="786" y="432"/>
                  </a:lnTo>
                  <a:lnTo>
                    <a:pt x="810" y="432"/>
                  </a:lnTo>
                  <a:lnTo>
                    <a:pt x="804" y="438"/>
                  </a:lnTo>
                  <a:lnTo>
                    <a:pt x="804" y="444"/>
                  </a:lnTo>
                  <a:lnTo>
                    <a:pt x="840" y="444"/>
                  </a:lnTo>
                  <a:lnTo>
                    <a:pt x="858" y="438"/>
                  </a:lnTo>
                  <a:lnTo>
                    <a:pt x="864" y="432"/>
                  </a:lnTo>
                  <a:lnTo>
                    <a:pt x="870" y="432"/>
                  </a:lnTo>
                  <a:lnTo>
                    <a:pt x="888" y="414"/>
                  </a:lnTo>
                  <a:lnTo>
                    <a:pt x="894" y="414"/>
                  </a:lnTo>
                  <a:lnTo>
                    <a:pt x="900" y="420"/>
                  </a:lnTo>
                  <a:lnTo>
                    <a:pt x="912" y="426"/>
                  </a:lnTo>
                  <a:lnTo>
                    <a:pt x="924" y="438"/>
                  </a:lnTo>
                  <a:lnTo>
                    <a:pt x="942" y="438"/>
                  </a:lnTo>
                  <a:lnTo>
                    <a:pt x="954" y="444"/>
                  </a:lnTo>
                  <a:lnTo>
                    <a:pt x="966" y="444"/>
                  </a:lnTo>
                  <a:lnTo>
                    <a:pt x="978" y="438"/>
                  </a:lnTo>
                  <a:lnTo>
                    <a:pt x="996" y="438"/>
                  </a:lnTo>
                  <a:lnTo>
                    <a:pt x="1002" y="432"/>
                  </a:lnTo>
                  <a:lnTo>
                    <a:pt x="1014" y="426"/>
                  </a:lnTo>
                  <a:lnTo>
                    <a:pt x="1026" y="414"/>
                  </a:lnTo>
                  <a:lnTo>
                    <a:pt x="1038" y="408"/>
                  </a:lnTo>
                  <a:lnTo>
                    <a:pt x="1086" y="408"/>
                  </a:lnTo>
                  <a:lnTo>
                    <a:pt x="1092" y="414"/>
                  </a:lnTo>
                  <a:lnTo>
                    <a:pt x="1110" y="414"/>
                  </a:lnTo>
                  <a:lnTo>
                    <a:pt x="1122" y="402"/>
                  </a:lnTo>
                  <a:lnTo>
                    <a:pt x="1146" y="402"/>
                  </a:lnTo>
                  <a:lnTo>
                    <a:pt x="1152" y="390"/>
                  </a:lnTo>
                  <a:lnTo>
                    <a:pt x="1152" y="384"/>
                  </a:lnTo>
                  <a:lnTo>
                    <a:pt x="1158" y="384"/>
                  </a:lnTo>
                  <a:lnTo>
                    <a:pt x="1158" y="408"/>
                  </a:lnTo>
                  <a:lnTo>
                    <a:pt x="1164" y="414"/>
                  </a:lnTo>
                  <a:lnTo>
                    <a:pt x="1170" y="414"/>
                  </a:lnTo>
                  <a:lnTo>
                    <a:pt x="1182" y="408"/>
                  </a:lnTo>
                  <a:lnTo>
                    <a:pt x="1188" y="402"/>
                  </a:lnTo>
                  <a:lnTo>
                    <a:pt x="1188" y="390"/>
                  </a:lnTo>
                  <a:lnTo>
                    <a:pt x="1230" y="390"/>
                  </a:lnTo>
                  <a:lnTo>
                    <a:pt x="1242" y="402"/>
                  </a:lnTo>
                  <a:lnTo>
                    <a:pt x="1254" y="402"/>
                  </a:lnTo>
                  <a:lnTo>
                    <a:pt x="1260" y="396"/>
                  </a:lnTo>
                  <a:lnTo>
                    <a:pt x="1260" y="390"/>
                  </a:lnTo>
                  <a:lnTo>
                    <a:pt x="1284" y="390"/>
                  </a:lnTo>
                  <a:lnTo>
                    <a:pt x="1290" y="396"/>
                  </a:lnTo>
                  <a:lnTo>
                    <a:pt x="1290" y="414"/>
                  </a:lnTo>
                  <a:lnTo>
                    <a:pt x="1332" y="402"/>
                  </a:lnTo>
                  <a:close/>
                  <a:moveTo>
                    <a:pt x="102" y="282"/>
                  </a:moveTo>
                  <a:lnTo>
                    <a:pt x="96" y="282"/>
                  </a:lnTo>
                  <a:lnTo>
                    <a:pt x="96" y="312"/>
                  </a:lnTo>
                  <a:lnTo>
                    <a:pt x="102" y="324"/>
                  </a:lnTo>
                  <a:lnTo>
                    <a:pt x="108" y="330"/>
                  </a:lnTo>
                  <a:lnTo>
                    <a:pt x="114" y="324"/>
                  </a:lnTo>
                  <a:lnTo>
                    <a:pt x="114" y="318"/>
                  </a:lnTo>
                  <a:lnTo>
                    <a:pt x="120" y="312"/>
                  </a:lnTo>
                  <a:lnTo>
                    <a:pt x="120" y="300"/>
                  </a:lnTo>
                  <a:lnTo>
                    <a:pt x="102" y="28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urkmenistan"/>
            <p:cNvSpPr>
              <a:spLocks/>
            </p:cNvSpPr>
            <p:nvPr/>
          </p:nvSpPr>
          <p:spPr bwMode="gray">
            <a:xfrm>
              <a:off x="5600700" y="2989412"/>
              <a:ext cx="406400" cy="242887"/>
            </a:xfrm>
            <a:custGeom>
              <a:avLst/>
              <a:gdLst>
                <a:gd name="T0" fmla="*/ 2147483647 w 1008"/>
                <a:gd name="T1" fmla="*/ 2147483647 h 606"/>
                <a:gd name="T2" fmla="*/ 2147483647 w 1008"/>
                <a:gd name="T3" fmla="*/ 2147483647 h 606"/>
                <a:gd name="T4" fmla="*/ 2147483647 w 1008"/>
                <a:gd name="T5" fmla="*/ 2147483647 h 606"/>
                <a:gd name="T6" fmla="*/ 2147483647 w 1008"/>
                <a:gd name="T7" fmla="*/ 2147483647 h 606"/>
                <a:gd name="T8" fmla="*/ 2147483647 w 1008"/>
                <a:gd name="T9" fmla="*/ 2147483647 h 606"/>
                <a:gd name="T10" fmla="*/ 2147483647 w 1008"/>
                <a:gd name="T11" fmla="*/ 2147483647 h 606"/>
                <a:gd name="T12" fmla="*/ 2147483647 w 1008"/>
                <a:gd name="T13" fmla="*/ 2147483647 h 606"/>
                <a:gd name="T14" fmla="*/ 2147483647 w 1008"/>
                <a:gd name="T15" fmla="*/ 2147483647 h 606"/>
                <a:gd name="T16" fmla="*/ 2147483647 w 1008"/>
                <a:gd name="T17" fmla="*/ 2147483647 h 606"/>
                <a:gd name="T18" fmla="*/ 2147483647 w 1008"/>
                <a:gd name="T19" fmla="*/ 2147483647 h 606"/>
                <a:gd name="T20" fmla="*/ 2147483647 w 1008"/>
                <a:gd name="T21" fmla="*/ 2147483647 h 606"/>
                <a:gd name="T22" fmla="*/ 2147483647 w 1008"/>
                <a:gd name="T23" fmla="*/ 2147483647 h 606"/>
                <a:gd name="T24" fmla="*/ 2147483647 w 1008"/>
                <a:gd name="T25" fmla="*/ 2147483647 h 606"/>
                <a:gd name="T26" fmla="*/ 2147483647 w 1008"/>
                <a:gd name="T27" fmla="*/ 2147483647 h 606"/>
                <a:gd name="T28" fmla="*/ 2147483647 w 1008"/>
                <a:gd name="T29" fmla="*/ 2147483647 h 606"/>
                <a:gd name="T30" fmla="*/ 2147483647 w 1008"/>
                <a:gd name="T31" fmla="*/ 2147483647 h 606"/>
                <a:gd name="T32" fmla="*/ 2147483647 w 1008"/>
                <a:gd name="T33" fmla="*/ 2147483647 h 606"/>
                <a:gd name="T34" fmla="*/ 2147483647 w 1008"/>
                <a:gd name="T35" fmla="*/ 2147483647 h 606"/>
                <a:gd name="T36" fmla="*/ 2147483647 w 1008"/>
                <a:gd name="T37" fmla="*/ 2147483647 h 606"/>
                <a:gd name="T38" fmla="*/ 2147483647 w 1008"/>
                <a:gd name="T39" fmla="*/ 2147483647 h 606"/>
                <a:gd name="T40" fmla="*/ 2147483647 w 1008"/>
                <a:gd name="T41" fmla="*/ 2147483647 h 606"/>
                <a:gd name="T42" fmla="*/ 2147483647 w 1008"/>
                <a:gd name="T43" fmla="*/ 2147483647 h 606"/>
                <a:gd name="T44" fmla="*/ 2147483647 w 1008"/>
                <a:gd name="T45" fmla="*/ 2147483647 h 606"/>
                <a:gd name="T46" fmla="*/ 2147483647 w 1008"/>
                <a:gd name="T47" fmla="*/ 2147483647 h 606"/>
                <a:gd name="T48" fmla="*/ 2147483647 w 1008"/>
                <a:gd name="T49" fmla="*/ 2147483647 h 606"/>
                <a:gd name="T50" fmla="*/ 2147483647 w 1008"/>
                <a:gd name="T51" fmla="*/ 2147483647 h 606"/>
                <a:gd name="T52" fmla="*/ 2147483647 w 1008"/>
                <a:gd name="T53" fmla="*/ 2147483647 h 606"/>
                <a:gd name="T54" fmla="*/ 2147483647 w 1008"/>
                <a:gd name="T55" fmla="*/ 2147483647 h 606"/>
                <a:gd name="T56" fmla="*/ 2147483647 w 1008"/>
                <a:gd name="T57" fmla="*/ 2147483647 h 606"/>
                <a:gd name="T58" fmla="*/ 2147483647 w 1008"/>
                <a:gd name="T59" fmla="*/ 2147483647 h 606"/>
                <a:gd name="T60" fmla="*/ 2147483647 w 1008"/>
                <a:gd name="T61" fmla="*/ 2147483647 h 606"/>
                <a:gd name="T62" fmla="*/ 2147483647 w 1008"/>
                <a:gd name="T63" fmla="*/ 2147483647 h 606"/>
                <a:gd name="T64" fmla="*/ 2147483647 w 1008"/>
                <a:gd name="T65" fmla="*/ 2147483647 h 606"/>
                <a:gd name="T66" fmla="*/ 2147483647 w 1008"/>
                <a:gd name="T67" fmla="*/ 2147483647 h 606"/>
                <a:gd name="T68" fmla="*/ 2147483647 w 1008"/>
                <a:gd name="T69" fmla="*/ 2147483647 h 606"/>
                <a:gd name="T70" fmla="*/ 2147483647 w 1008"/>
                <a:gd name="T71" fmla="*/ 2147483647 h 606"/>
                <a:gd name="T72" fmla="*/ 2147483647 w 1008"/>
                <a:gd name="T73" fmla="*/ 2147483647 h 606"/>
                <a:gd name="T74" fmla="*/ 2147483647 w 1008"/>
                <a:gd name="T75" fmla="*/ 2147483647 h 606"/>
                <a:gd name="T76" fmla="*/ 2147483647 w 1008"/>
                <a:gd name="T77" fmla="*/ 2147483647 h 606"/>
                <a:gd name="T78" fmla="*/ 2147483647 w 1008"/>
                <a:gd name="T79" fmla="*/ 2147483647 h 606"/>
                <a:gd name="T80" fmla="*/ 2147483647 w 1008"/>
                <a:gd name="T81" fmla="*/ 2147483647 h 606"/>
                <a:gd name="T82" fmla="*/ 2147483647 w 1008"/>
                <a:gd name="T83" fmla="*/ 2147483647 h 606"/>
                <a:gd name="T84" fmla="*/ 2147483647 w 1008"/>
                <a:gd name="T85" fmla="*/ 2147483647 h 606"/>
                <a:gd name="T86" fmla="*/ 2147483647 w 1008"/>
                <a:gd name="T87" fmla="*/ 2147483647 h 606"/>
                <a:gd name="T88" fmla="*/ 2147483647 w 1008"/>
                <a:gd name="T89" fmla="*/ 2147483647 h 606"/>
                <a:gd name="T90" fmla="*/ 2147483647 w 1008"/>
                <a:gd name="T91" fmla="*/ 2147483647 h 606"/>
                <a:gd name="T92" fmla="*/ 2147483647 w 1008"/>
                <a:gd name="T93" fmla="*/ 2147483647 h 606"/>
                <a:gd name="T94" fmla="*/ 2147483647 w 1008"/>
                <a:gd name="T95" fmla="*/ 2147483647 h 606"/>
                <a:gd name="T96" fmla="*/ 2147483647 w 1008"/>
                <a:gd name="T97" fmla="*/ 2147483647 h 606"/>
                <a:gd name="T98" fmla="*/ 2147483647 w 1008"/>
                <a:gd name="T99" fmla="*/ 2147483647 h 606"/>
                <a:gd name="T100" fmla="*/ 2147483647 w 1008"/>
                <a:gd name="T101" fmla="*/ 2147483647 h 606"/>
                <a:gd name="T102" fmla="*/ 2147483647 w 1008"/>
                <a:gd name="T103" fmla="*/ 2147483647 h 606"/>
                <a:gd name="T104" fmla="*/ 0 w 1008"/>
                <a:gd name="T105" fmla="*/ 2147483647 h 606"/>
                <a:gd name="T106" fmla="*/ 2147483647 w 1008"/>
                <a:gd name="T107" fmla="*/ 2147483647 h 606"/>
                <a:gd name="T108" fmla="*/ 2147483647 w 1008"/>
                <a:gd name="T109" fmla="*/ 2147483647 h 6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08"/>
                <a:gd name="T166" fmla="*/ 0 h 606"/>
                <a:gd name="T167" fmla="*/ 1008 w 1008"/>
                <a:gd name="T168" fmla="*/ 606 h 60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08" h="606">
                  <a:moveTo>
                    <a:pt x="48" y="150"/>
                  </a:moveTo>
                  <a:lnTo>
                    <a:pt x="48" y="156"/>
                  </a:lnTo>
                  <a:lnTo>
                    <a:pt x="42" y="162"/>
                  </a:lnTo>
                  <a:lnTo>
                    <a:pt x="36" y="174"/>
                  </a:lnTo>
                  <a:lnTo>
                    <a:pt x="36" y="186"/>
                  </a:lnTo>
                  <a:lnTo>
                    <a:pt x="42" y="198"/>
                  </a:lnTo>
                  <a:lnTo>
                    <a:pt x="48" y="204"/>
                  </a:lnTo>
                  <a:lnTo>
                    <a:pt x="54" y="216"/>
                  </a:lnTo>
                  <a:lnTo>
                    <a:pt x="60" y="222"/>
                  </a:lnTo>
                  <a:lnTo>
                    <a:pt x="60" y="228"/>
                  </a:lnTo>
                  <a:lnTo>
                    <a:pt x="90" y="222"/>
                  </a:lnTo>
                  <a:lnTo>
                    <a:pt x="90" y="246"/>
                  </a:lnTo>
                  <a:lnTo>
                    <a:pt x="114" y="258"/>
                  </a:lnTo>
                  <a:lnTo>
                    <a:pt x="90" y="258"/>
                  </a:lnTo>
                  <a:lnTo>
                    <a:pt x="78" y="264"/>
                  </a:lnTo>
                  <a:lnTo>
                    <a:pt x="72" y="264"/>
                  </a:lnTo>
                  <a:lnTo>
                    <a:pt x="72" y="270"/>
                  </a:lnTo>
                  <a:lnTo>
                    <a:pt x="78" y="276"/>
                  </a:lnTo>
                  <a:lnTo>
                    <a:pt x="90" y="276"/>
                  </a:lnTo>
                  <a:lnTo>
                    <a:pt x="96" y="282"/>
                  </a:lnTo>
                  <a:lnTo>
                    <a:pt x="114" y="282"/>
                  </a:lnTo>
                  <a:lnTo>
                    <a:pt x="120" y="288"/>
                  </a:lnTo>
                  <a:lnTo>
                    <a:pt x="126" y="300"/>
                  </a:lnTo>
                  <a:lnTo>
                    <a:pt x="132" y="306"/>
                  </a:lnTo>
                  <a:lnTo>
                    <a:pt x="138" y="354"/>
                  </a:lnTo>
                  <a:lnTo>
                    <a:pt x="150" y="360"/>
                  </a:lnTo>
                  <a:lnTo>
                    <a:pt x="150" y="372"/>
                  </a:lnTo>
                  <a:lnTo>
                    <a:pt x="144" y="378"/>
                  </a:lnTo>
                  <a:lnTo>
                    <a:pt x="144" y="402"/>
                  </a:lnTo>
                  <a:lnTo>
                    <a:pt x="150" y="414"/>
                  </a:lnTo>
                  <a:lnTo>
                    <a:pt x="150" y="426"/>
                  </a:lnTo>
                  <a:lnTo>
                    <a:pt x="156" y="432"/>
                  </a:lnTo>
                  <a:lnTo>
                    <a:pt x="156" y="438"/>
                  </a:lnTo>
                  <a:lnTo>
                    <a:pt x="186" y="438"/>
                  </a:lnTo>
                  <a:lnTo>
                    <a:pt x="198" y="426"/>
                  </a:lnTo>
                  <a:lnTo>
                    <a:pt x="210" y="420"/>
                  </a:lnTo>
                  <a:lnTo>
                    <a:pt x="210" y="408"/>
                  </a:lnTo>
                  <a:lnTo>
                    <a:pt x="216" y="402"/>
                  </a:lnTo>
                  <a:lnTo>
                    <a:pt x="228" y="396"/>
                  </a:lnTo>
                  <a:lnTo>
                    <a:pt x="246" y="378"/>
                  </a:lnTo>
                  <a:lnTo>
                    <a:pt x="258" y="372"/>
                  </a:lnTo>
                  <a:lnTo>
                    <a:pt x="294" y="372"/>
                  </a:lnTo>
                  <a:lnTo>
                    <a:pt x="306" y="378"/>
                  </a:lnTo>
                  <a:lnTo>
                    <a:pt x="312" y="372"/>
                  </a:lnTo>
                  <a:lnTo>
                    <a:pt x="312" y="366"/>
                  </a:lnTo>
                  <a:lnTo>
                    <a:pt x="372" y="366"/>
                  </a:lnTo>
                  <a:lnTo>
                    <a:pt x="384" y="378"/>
                  </a:lnTo>
                  <a:lnTo>
                    <a:pt x="384" y="390"/>
                  </a:lnTo>
                  <a:lnTo>
                    <a:pt x="414" y="390"/>
                  </a:lnTo>
                  <a:lnTo>
                    <a:pt x="420" y="396"/>
                  </a:lnTo>
                  <a:lnTo>
                    <a:pt x="432" y="402"/>
                  </a:lnTo>
                  <a:lnTo>
                    <a:pt x="438" y="408"/>
                  </a:lnTo>
                  <a:lnTo>
                    <a:pt x="450" y="414"/>
                  </a:lnTo>
                  <a:lnTo>
                    <a:pt x="450" y="408"/>
                  </a:lnTo>
                  <a:lnTo>
                    <a:pt x="468" y="408"/>
                  </a:lnTo>
                  <a:lnTo>
                    <a:pt x="480" y="414"/>
                  </a:lnTo>
                  <a:lnTo>
                    <a:pt x="498" y="414"/>
                  </a:lnTo>
                  <a:lnTo>
                    <a:pt x="510" y="420"/>
                  </a:lnTo>
                  <a:lnTo>
                    <a:pt x="516" y="420"/>
                  </a:lnTo>
                  <a:lnTo>
                    <a:pt x="522" y="426"/>
                  </a:lnTo>
                  <a:lnTo>
                    <a:pt x="522" y="432"/>
                  </a:lnTo>
                  <a:lnTo>
                    <a:pt x="528" y="444"/>
                  </a:lnTo>
                  <a:lnTo>
                    <a:pt x="534" y="450"/>
                  </a:lnTo>
                  <a:lnTo>
                    <a:pt x="540" y="450"/>
                  </a:lnTo>
                  <a:lnTo>
                    <a:pt x="546" y="456"/>
                  </a:lnTo>
                  <a:lnTo>
                    <a:pt x="558" y="456"/>
                  </a:lnTo>
                  <a:lnTo>
                    <a:pt x="570" y="468"/>
                  </a:lnTo>
                  <a:lnTo>
                    <a:pt x="582" y="474"/>
                  </a:lnTo>
                  <a:lnTo>
                    <a:pt x="588" y="486"/>
                  </a:lnTo>
                  <a:lnTo>
                    <a:pt x="594" y="492"/>
                  </a:lnTo>
                  <a:lnTo>
                    <a:pt x="660" y="486"/>
                  </a:lnTo>
                  <a:lnTo>
                    <a:pt x="660" y="522"/>
                  </a:lnTo>
                  <a:lnTo>
                    <a:pt x="672" y="522"/>
                  </a:lnTo>
                  <a:lnTo>
                    <a:pt x="666" y="546"/>
                  </a:lnTo>
                  <a:lnTo>
                    <a:pt x="678" y="576"/>
                  </a:lnTo>
                  <a:lnTo>
                    <a:pt x="684" y="582"/>
                  </a:lnTo>
                  <a:lnTo>
                    <a:pt x="696" y="582"/>
                  </a:lnTo>
                  <a:lnTo>
                    <a:pt x="702" y="588"/>
                  </a:lnTo>
                  <a:lnTo>
                    <a:pt x="714" y="588"/>
                  </a:lnTo>
                  <a:lnTo>
                    <a:pt x="720" y="582"/>
                  </a:lnTo>
                  <a:lnTo>
                    <a:pt x="726" y="582"/>
                  </a:lnTo>
                  <a:lnTo>
                    <a:pt x="750" y="606"/>
                  </a:lnTo>
                  <a:lnTo>
                    <a:pt x="774" y="606"/>
                  </a:lnTo>
                  <a:lnTo>
                    <a:pt x="786" y="600"/>
                  </a:lnTo>
                  <a:lnTo>
                    <a:pt x="792" y="594"/>
                  </a:lnTo>
                  <a:lnTo>
                    <a:pt x="804" y="570"/>
                  </a:lnTo>
                  <a:lnTo>
                    <a:pt x="804" y="558"/>
                  </a:lnTo>
                  <a:lnTo>
                    <a:pt x="816" y="558"/>
                  </a:lnTo>
                  <a:lnTo>
                    <a:pt x="852" y="540"/>
                  </a:lnTo>
                  <a:lnTo>
                    <a:pt x="858" y="528"/>
                  </a:lnTo>
                  <a:lnTo>
                    <a:pt x="870" y="522"/>
                  </a:lnTo>
                  <a:lnTo>
                    <a:pt x="882" y="522"/>
                  </a:lnTo>
                  <a:lnTo>
                    <a:pt x="882" y="462"/>
                  </a:lnTo>
                  <a:lnTo>
                    <a:pt x="888" y="450"/>
                  </a:lnTo>
                  <a:lnTo>
                    <a:pt x="900" y="444"/>
                  </a:lnTo>
                  <a:lnTo>
                    <a:pt x="936" y="444"/>
                  </a:lnTo>
                  <a:lnTo>
                    <a:pt x="936" y="420"/>
                  </a:lnTo>
                  <a:lnTo>
                    <a:pt x="948" y="420"/>
                  </a:lnTo>
                  <a:lnTo>
                    <a:pt x="960" y="426"/>
                  </a:lnTo>
                  <a:lnTo>
                    <a:pt x="966" y="432"/>
                  </a:lnTo>
                  <a:lnTo>
                    <a:pt x="978" y="438"/>
                  </a:lnTo>
                  <a:lnTo>
                    <a:pt x="1008" y="438"/>
                  </a:lnTo>
                  <a:lnTo>
                    <a:pt x="1008" y="426"/>
                  </a:lnTo>
                  <a:lnTo>
                    <a:pt x="996" y="414"/>
                  </a:lnTo>
                  <a:lnTo>
                    <a:pt x="996" y="396"/>
                  </a:lnTo>
                  <a:lnTo>
                    <a:pt x="1002" y="390"/>
                  </a:lnTo>
                  <a:lnTo>
                    <a:pt x="954" y="360"/>
                  </a:lnTo>
                  <a:lnTo>
                    <a:pt x="930" y="366"/>
                  </a:lnTo>
                  <a:lnTo>
                    <a:pt x="924" y="366"/>
                  </a:lnTo>
                  <a:lnTo>
                    <a:pt x="912" y="354"/>
                  </a:lnTo>
                  <a:lnTo>
                    <a:pt x="900" y="354"/>
                  </a:lnTo>
                  <a:lnTo>
                    <a:pt x="888" y="342"/>
                  </a:lnTo>
                  <a:lnTo>
                    <a:pt x="876" y="336"/>
                  </a:lnTo>
                  <a:lnTo>
                    <a:pt x="870" y="330"/>
                  </a:lnTo>
                  <a:lnTo>
                    <a:pt x="846" y="318"/>
                  </a:lnTo>
                  <a:lnTo>
                    <a:pt x="828" y="306"/>
                  </a:lnTo>
                  <a:lnTo>
                    <a:pt x="804" y="306"/>
                  </a:lnTo>
                  <a:lnTo>
                    <a:pt x="774" y="288"/>
                  </a:lnTo>
                  <a:lnTo>
                    <a:pt x="768" y="282"/>
                  </a:lnTo>
                  <a:lnTo>
                    <a:pt x="762" y="270"/>
                  </a:lnTo>
                  <a:lnTo>
                    <a:pt x="750" y="258"/>
                  </a:lnTo>
                  <a:lnTo>
                    <a:pt x="744" y="258"/>
                  </a:lnTo>
                  <a:lnTo>
                    <a:pt x="732" y="252"/>
                  </a:lnTo>
                  <a:lnTo>
                    <a:pt x="714" y="252"/>
                  </a:lnTo>
                  <a:lnTo>
                    <a:pt x="702" y="246"/>
                  </a:lnTo>
                  <a:lnTo>
                    <a:pt x="690" y="234"/>
                  </a:lnTo>
                  <a:lnTo>
                    <a:pt x="672" y="198"/>
                  </a:lnTo>
                  <a:lnTo>
                    <a:pt x="666" y="192"/>
                  </a:lnTo>
                  <a:lnTo>
                    <a:pt x="666" y="186"/>
                  </a:lnTo>
                  <a:lnTo>
                    <a:pt x="648" y="168"/>
                  </a:lnTo>
                  <a:lnTo>
                    <a:pt x="630" y="138"/>
                  </a:lnTo>
                  <a:lnTo>
                    <a:pt x="594" y="120"/>
                  </a:lnTo>
                  <a:lnTo>
                    <a:pt x="594" y="126"/>
                  </a:lnTo>
                  <a:lnTo>
                    <a:pt x="540" y="120"/>
                  </a:lnTo>
                  <a:lnTo>
                    <a:pt x="510" y="120"/>
                  </a:lnTo>
                  <a:lnTo>
                    <a:pt x="492" y="102"/>
                  </a:lnTo>
                  <a:lnTo>
                    <a:pt x="492" y="90"/>
                  </a:lnTo>
                  <a:lnTo>
                    <a:pt x="504" y="78"/>
                  </a:lnTo>
                  <a:lnTo>
                    <a:pt x="492" y="72"/>
                  </a:lnTo>
                  <a:lnTo>
                    <a:pt x="492" y="60"/>
                  </a:lnTo>
                  <a:lnTo>
                    <a:pt x="486" y="48"/>
                  </a:lnTo>
                  <a:lnTo>
                    <a:pt x="480" y="42"/>
                  </a:lnTo>
                  <a:lnTo>
                    <a:pt x="444" y="42"/>
                  </a:lnTo>
                  <a:lnTo>
                    <a:pt x="432" y="36"/>
                  </a:lnTo>
                  <a:lnTo>
                    <a:pt x="432" y="24"/>
                  </a:lnTo>
                  <a:lnTo>
                    <a:pt x="408" y="24"/>
                  </a:lnTo>
                  <a:lnTo>
                    <a:pt x="390" y="0"/>
                  </a:lnTo>
                  <a:lnTo>
                    <a:pt x="384" y="12"/>
                  </a:lnTo>
                  <a:lnTo>
                    <a:pt x="354" y="6"/>
                  </a:lnTo>
                  <a:lnTo>
                    <a:pt x="384" y="36"/>
                  </a:lnTo>
                  <a:lnTo>
                    <a:pt x="378" y="30"/>
                  </a:lnTo>
                  <a:lnTo>
                    <a:pt x="366" y="30"/>
                  </a:lnTo>
                  <a:lnTo>
                    <a:pt x="360" y="24"/>
                  </a:lnTo>
                  <a:lnTo>
                    <a:pt x="354" y="24"/>
                  </a:lnTo>
                  <a:lnTo>
                    <a:pt x="348" y="30"/>
                  </a:lnTo>
                  <a:lnTo>
                    <a:pt x="348" y="42"/>
                  </a:lnTo>
                  <a:lnTo>
                    <a:pt x="342" y="42"/>
                  </a:lnTo>
                  <a:lnTo>
                    <a:pt x="336" y="48"/>
                  </a:lnTo>
                  <a:lnTo>
                    <a:pt x="324" y="48"/>
                  </a:lnTo>
                  <a:lnTo>
                    <a:pt x="312" y="54"/>
                  </a:lnTo>
                  <a:lnTo>
                    <a:pt x="294" y="72"/>
                  </a:lnTo>
                  <a:lnTo>
                    <a:pt x="294" y="84"/>
                  </a:lnTo>
                  <a:lnTo>
                    <a:pt x="300" y="102"/>
                  </a:lnTo>
                  <a:lnTo>
                    <a:pt x="312" y="108"/>
                  </a:lnTo>
                  <a:lnTo>
                    <a:pt x="318" y="120"/>
                  </a:lnTo>
                  <a:lnTo>
                    <a:pt x="252" y="120"/>
                  </a:lnTo>
                  <a:lnTo>
                    <a:pt x="240" y="108"/>
                  </a:lnTo>
                  <a:lnTo>
                    <a:pt x="228" y="108"/>
                  </a:lnTo>
                  <a:lnTo>
                    <a:pt x="228" y="114"/>
                  </a:lnTo>
                  <a:lnTo>
                    <a:pt x="216" y="126"/>
                  </a:lnTo>
                  <a:lnTo>
                    <a:pt x="210" y="120"/>
                  </a:lnTo>
                  <a:lnTo>
                    <a:pt x="198" y="114"/>
                  </a:lnTo>
                  <a:lnTo>
                    <a:pt x="174" y="90"/>
                  </a:lnTo>
                  <a:lnTo>
                    <a:pt x="168" y="78"/>
                  </a:lnTo>
                  <a:lnTo>
                    <a:pt x="162" y="72"/>
                  </a:lnTo>
                  <a:lnTo>
                    <a:pt x="156" y="60"/>
                  </a:lnTo>
                  <a:lnTo>
                    <a:pt x="144" y="54"/>
                  </a:lnTo>
                  <a:lnTo>
                    <a:pt x="132" y="42"/>
                  </a:lnTo>
                  <a:lnTo>
                    <a:pt x="120" y="42"/>
                  </a:lnTo>
                  <a:lnTo>
                    <a:pt x="96" y="30"/>
                  </a:lnTo>
                  <a:lnTo>
                    <a:pt x="78" y="30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84" y="54"/>
                  </a:lnTo>
                  <a:lnTo>
                    <a:pt x="90" y="54"/>
                  </a:lnTo>
                  <a:lnTo>
                    <a:pt x="90" y="66"/>
                  </a:lnTo>
                  <a:lnTo>
                    <a:pt x="96" y="66"/>
                  </a:lnTo>
                  <a:lnTo>
                    <a:pt x="96" y="72"/>
                  </a:lnTo>
                  <a:lnTo>
                    <a:pt x="102" y="84"/>
                  </a:lnTo>
                  <a:lnTo>
                    <a:pt x="114" y="90"/>
                  </a:lnTo>
                  <a:lnTo>
                    <a:pt x="126" y="102"/>
                  </a:lnTo>
                  <a:lnTo>
                    <a:pt x="138" y="108"/>
                  </a:lnTo>
                  <a:lnTo>
                    <a:pt x="150" y="120"/>
                  </a:lnTo>
                  <a:lnTo>
                    <a:pt x="162" y="126"/>
                  </a:lnTo>
                  <a:lnTo>
                    <a:pt x="162" y="150"/>
                  </a:lnTo>
                  <a:lnTo>
                    <a:pt x="156" y="156"/>
                  </a:lnTo>
                  <a:lnTo>
                    <a:pt x="144" y="156"/>
                  </a:lnTo>
                  <a:lnTo>
                    <a:pt x="132" y="150"/>
                  </a:lnTo>
                  <a:lnTo>
                    <a:pt x="120" y="138"/>
                  </a:lnTo>
                  <a:lnTo>
                    <a:pt x="120" y="162"/>
                  </a:lnTo>
                  <a:lnTo>
                    <a:pt x="78" y="162"/>
                  </a:lnTo>
                  <a:lnTo>
                    <a:pt x="66" y="144"/>
                  </a:lnTo>
                  <a:lnTo>
                    <a:pt x="60" y="150"/>
                  </a:lnTo>
                  <a:lnTo>
                    <a:pt x="48" y="138"/>
                  </a:lnTo>
                  <a:lnTo>
                    <a:pt x="42" y="126"/>
                  </a:lnTo>
                  <a:lnTo>
                    <a:pt x="36" y="120"/>
                  </a:lnTo>
                  <a:lnTo>
                    <a:pt x="36" y="102"/>
                  </a:lnTo>
                  <a:lnTo>
                    <a:pt x="30" y="96"/>
                  </a:lnTo>
                  <a:lnTo>
                    <a:pt x="30" y="84"/>
                  </a:lnTo>
                  <a:lnTo>
                    <a:pt x="24" y="78"/>
                  </a:lnTo>
                  <a:lnTo>
                    <a:pt x="0" y="78"/>
                  </a:lnTo>
                  <a:lnTo>
                    <a:pt x="0" y="84"/>
                  </a:lnTo>
                  <a:lnTo>
                    <a:pt x="6" y="90"/>
                  </a:lnTo>
                  <a:lnTo>
                    <a:pt x="12" y="102"/>
                  </a:lnTo>
                  <a:lnTo>
                    <a:pt x="18" y="108"/>
                  </a:lnTo>
                  <a:lnTo>
                    <a:pt x="24" y="120"/>
                  </a:lnTo>
                  <a:lnTo>
                    <a:pt x="36" y="126"/>
                  </a:lnTo>
                  <a:lnTo>
                    <a:pt x="42" y="138"/>
                  </a:lnTo>
                  <a:lnTo>
                    <a:pt x="48" y="144"/>
                  </a:lnTo>
                  <a:lnTo>
                    <a:pt x="48" y="15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unisia"/>
            <p:cNvSpPr>
              <a:spLocks/>
            </p:cNvSpPr>
            <p:nvPr/>
          </p:nvSpPr>
          <p:spPr bwMode="gray">
            <a:xfrm>
              <a:off x="4424363" y="3165624"/>
              <a:ext cx="109537" cy="228600"/>
            </a:xfrm>
            <a:custGeom>
              <a:avLst/>
              <a:gdLst>
                <a:gd name="T0" fmla="*/ 2147483647 w 276"/>
                <a:gd name="T1" fmla="*/ 2147483647 h 570"/>
                <a:gd name="T2" fmla="*/ 2147483647 w 276"/>
                <a:gd name="T3" fmla="*/ 2147483647 h 570"/>
                <a:gd name="T4" fmla="*/ 2147483647 w 276"/>
                <a:gd name="T5" fmla="*/ 2147483647 h 570"/>
                <a:gd name="T6" fmla="*/ 2147483647 w 276"/>
                <a:gd name="T7" fmla="*/ 2147483647 h 570"/>
                <a:gd name="T8" fmla="*/ 2147483647 w 276"/>
                <a:gd name="T9" fmla="*/ 2147483647 h 570"/>
                <a:gd name="T10" fmla="*/ 2147483647 w 276"/>
                <a:gd name="T11" fmla="*/ 2147483647 h 570"/>
                <a:gd name="T12" fmla="*/ 0 w 276"/>
                <a:gd name="T13" fmla="*/ 2147483647 h 570"/>
                <a:gd name="T14" fmla="*/ 2147483647 w 276"/>
                <a:gd name="T15" fmla="*/ 2147483647 h 570"/>
                <a:gd name="T16" fmla="*/ 2147483647 w 276"/>
                <a:gd name="T17" fmla="*/ 2147483647 h 570"/>
                <a:gd name="T18" fmla="*/ 2147483647 w 276"/>
                <a:gd name="T19" fmla="*/ 2147483647 h 570"/>
                <a:gd name="T20" fmla="*/ 2147483647 w 276"/>
                <a:gd name="T21" fmla="*/ 2147483647 h 570"/>
                <a:gd name="T22" fmla="*/ 2147483647 w 276"/>
                <a:gd name="T23" fmla="*/ 2147483647 h 570"/>
                <a:gd name="T24" fmla="*/ 2147483647 w 276"/>
                <a:gd name="T25" fmla="*/ 2147483647 h 570"/>
                <a:gd name="T26" fmla="*/ 2147483647 w 276"/>
                <a:gd name="T27" fmla="*/ 2147483647 h 570"/>
                <a:gd name="T28" fmla="*/ 2147483647 w 276"/>
                <a:gd name="T29" fmla="*/ 2147483647 h 570"/>
                <a:gd name="T30" fmla="*/ 2147483647 w 276"/>
                <a:gd name="T31" fmla="*/ 2147483647 h 570"/>
                <a:gd name="T32" fmla="*/ 2147483647 w 276"/>
                <a:gd name="T33" fmla="*/ 2147483647 h 570"/>
                <a:gd name="T34" fmla="*/ 2147483647 w 276"/>
                <a:gd name="T35" fmla="*/ 2147483647 h 570"/>
                <a:gd name="T36" fmla="*/ 2147483647 w 276"/>
                <a:gd name="T37" fmla="*/ 2147483647 h 570"/>
                <a:gd name="T38" fmla="*/ 2147483647 w 276"/>
                <a:gd name="T39" fmla="*/ 2147483647 h 570"/>
                <a:gd name="T40" fmla="*/ 2147483647 w 276"/>
                <a:gd name="T41" fmla="*/ 2147483647 h 570"/>
                <a:gd name="T42" fmla="*/ 2147483647 w 276"/>
                <a:gd name="T43" fmla="*/ 2147483647 h 570"/>
                <a:gd name="T44" fmla="*/ 2147483647 w 276"/>
                <a:gd name="T45" fmla="*/ 2147483647 h 570"/>
                <a:gd name="T46" fmla="*/ 2147483647 w 276"/>
                <a:gd name="T47" fmla="*/ 2147483647 h 570"/>
                <a:gd name="T48" fmla="*/ 2147483647 w 276"/>
                <a:gd name="T49" fmla="*/ 2147483647 h 570"/>
                <a:gd name="T50" fmla="*/ 2147483647 w 276"/>
                <a:gd name="T51" fmla="*/ 2147483647 h 570"/>
                <a:gd name="T52" fmla="*/ 2147483647 w 276"/>
                <a:gd name="T53" fmla="*/ 2147483647 h 570"/>
                <a:gd name="T54" fmla="*/ 2147483647 w 276"/>
                <a:gd name="T55" fmla="*/ 2147483647 h 570"/>
                <a:gd name="T56" fmla="*/ 2147483647 w 276"/>
                <a:gd name="T57" fmla="*/ 2147483647 h 570"/>
                <a:gd name="T58" fmla="*/ 2147483647 w 276"/>
                <a:gd name="T59" fmla="*/ 2147483647 h 570"/>
                <a:gd name="T60" fmla="*/ 2147483647 w 276"/>
                <a:gd name="T61" fmla="*/ 2147483647 h 570"/>
                <a:gd name="T62" fmla="*/ 2147483647 w 276"/>
                <a:gd name="T63" fmla="*/ 2147483647 h 570"/>
                <a:gd name="T64" fmla="*/ 2147483647 w 276"/>
                <a:gd name="T65" fmla="*/ 2147483647 h 570"/>
                <a:gd name="T66" fmla="*/ 2147483647 w 276"/>
                <a:gd name="T67" fmla="*/ 2147483647 h 570"/>
                <a:gd name="T68" fmla="*/ 2147483647 w 276"/>
                <a:gd name="T69" fmla="*/ 2147483647 h 570"/>
                <a:gd name="T70" fmla="*/ 2147483647 w 276"/>
                <a:gd name="T71" fmla="*/ 2147483647 h 570"/>
                <a:gd name="T72" fmla="*/ 2147483647 w 276"/>
                <a:gd name="T73" fmla="*/ 2147483647 h 570"/>
                <a:gd name="T74" fmla="*/ 2147483647 w 276"/>
                <a:gd name="T75" fmla="*/ 2147483647 h 570"/>
                <a:gd name="T76" fmla="*/ 2147483647 w 276"/>
                <a:gd name="T77" fmla="*/ 2147483647 h 570"/>
                <a:gd name="T78" fmla="*/ 2147483647 w 276"/>
                <a:gd name="T79" fmla="*/ 2147483647 h 570"/>
                <a:gd name="T80" fmla="*/ 2147483647 w 276"/>
                <a:gd name="T81" fmla="*/ 2147483647 h 570"/>
                <a:gd name="T82" fmla="*/ 2147483647 w 276"/>
                <a:gd name="T83" fmla="*/ 2147483647 h 570"/>
                <a:gd name="T84" fmla="*/ 2147483647 w 276"/>
                <a:gd name="T85" fmla="*/ 2147483647 h 570"/>
                <a:gd name="T86" fmla="*/ 2147483647 w 276"/>
                <a:gd name="T87" fmla="*/ 2147483647 h 570"/>
                <a:gd name="T88" fmla="*/ 2147483647 w 276"/>
                <a:gd name="T89" fmla="*/ 0 h 570"/>
                <a:gd name="T90" fmla="*/ 2147483647 w 276"/>
                <a:gd name="T91" fmla="*/ 2147483647 h 570"/>
                <a:gd name="T92" fmla="*/ 2147483647 w 276"/>
                <a:gd name="T93" fmla="*/ 2147483647 h 570"/>
                <a:gd name="T94" fmla="*/ 2147483647 w 276"/>
                <a:gd name="T95" fmla="*/ 2147483647 h 5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76"/>
                <a:gd name="T145" fmla="*/ 0 h 570"/>
                <a:gd name="T146" fmla="*/ 276 w 276"/>
                <a:gd name="T147" fmla="*/ 570 h 57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76" h="570">
                  <a:moveTo>
                    <a:pt x="42" y="60"/>
                  </a:moveTo>
                  <a:lnTo>
                    <a:pt x="60" y="66"/>
                  </a:lnTo>
                  <a:lnTo>
                    <a:pt x="60" y="78"/>
                  </a:lnTo>
                  <a:lnTo>
                    <a:pt x="54" y="90"/>
                  </a:lnTo>
                  <a:lnTo>
                    <a:pt x="54" y="126"/>
                  </a:lnTo>
                  <a:lnTo>
                    <a:pt x="60" y="138"/>
                  </a:lnTo>
                  <a:lnTo>
                    <a:pt x="60" y="180"/>
                  </a:lnTo>
                  <a:lnTo>
                    <a:pt x="54" y="192"/>
                  </a:lnTo>
                  <a:lnTo>
                    <a:pt x="54" y="204"/>
                  </a:lnTo>
                  <a:lnTo>
                    <a:pt x="48" y="210"/>
                  </a:lnTo>
                  <a:lnTo>
                    <a:pt x="48" y="216"/>
                  </a:lnTo>
                  <a:lnTo>
                    <a:pt x="24" y="234"/>
                  </a:lnTo>
                  <a:lnTo>
                    <a:pt x="0" y="258"/>
                  </a:lnTo>
                  <a:lnTo>
                    <a:pt x="0" y="300"/>
                  </a:lnTo>
                  <a:lnTo>
                    <a:pt x="12" y="300"/>
                  </a:lnTo>
                  <a:lnTo>
                    <a:pt x="12" y="330"/>
                  </a:lnTo>
                  <a:lnTo>
                    <a:pt x="24" y="330"/>
                  </a:lnTo>
                  <a:lnTo>
                    <a:pt x="42" y="336"/>
                  </a:lnTo>
                  <a:lnTo>
                    <a:pt x="54" y="348"/>
                  </a:lnTo>
                  <a:lnTo>
                    <a:pt x="54" y="390"/>
                  </a:lnTo>
                  <a:lnTo>
                    <a:pt x="60" y="390"/>
                  </a:lnTo>
                  <a:lnTo>
                    <a:pt x="66" y="396"/>
                  </a:lnTo>
                  <a:lnTo>
                    <a:pt x="90" y="408"/>
                  </a:lnTo>
                  <a:lnTo>
                    <a:pt x="96" y="420"/>
                  </a:lnTo>
                  <a:lnTo>
                    <a:pt x="102" y="426"/>
                  </a:lnTo>
                  <a:lnTo>
                    <a:pt x="108" y="450"/>
                  </a:lnTo>
                  <a:lnTo>
                    <a:pt x="114" y="492"/>
                  </a:lnTo>
                  <a:lnTo>
                    <a:pt x="126" y="540"/>
                  </a:lnTo>
                  <a:lnTo>
                    <a:pt x="138" y="570"/>
                  </a:lnTo>
                  <a:lnTo>
                    <a:pt x="144" y="564"/>
                  </a:lnTo>
                  <a:lnTo>
                    <a:pt x="156" y="564"/>
                  </a:lnTo>
                  <a:lnTo>
                    <a:pt x="186" y="534"/>
                  </a:lnTo>
                  <a:lnTo>
                    <a:pt x="186" y="510"/>
                  </a:lnTo>
                  <a:lnTo>
                    <a:pt x="174" y="486"/>
                  </a:lnTo>
                  <a:lnTo>
                    <a:pt x="174" y="468"/>
                  </a:lnTo>
                  <a:lnTo>
                    <a:pt x="192" y="450"/>
                  </a:lnTo>
                  <a:lnTo>
                    <a:pt x="198" y="450"/>
                  </a:lnTo>
                  <a:lnTo>
                    <a:pt x="204" y="438"/>
                  </a:lnTo>
                  <a:lnTo>
                    <a:pt x="210" y="432"/>
                  </a:lnTo>
                  <a:lnTo>
                    <a:pt x="216" y="420"/>
                  </a:lnTo>
                  <a:lnTo>
                    <a:pt x="222" y="414"/>
                  </a:lnTo>
                  <a:lnTo>
                    <a:pt x="234" y="408"/>
                  </a:lnTo>
                  <a:lnTo>
                    <a:pt x="246" y="408"/>
                  </a:lnTo>
                  <a:lnTo>
                    <a:pt x="270" y="396"/>
                  </a:lnTo>
                  <a:lnTo>
                    <a:pt x="276" y="390"/>
                  </a:lnTo>
                  <a:lnTo>
                    <a:pt x="276" y="384"/>
                  </a:lnTo>
                  <a:lnTo>
                    <a:pt x="264" y="372"/>
                  </a:lnTo>
                  <a:lnTo>
                    <a:pt x="258" y="372"/>
                  </a:lnTo>
                  <a:lnTo>
                    <a:pt x="264" y="330"/>
                  </a:lnTo>
                  <a:lnTo>
                    <a:pt x="252" y="330"/>
                  </a:lnTo>
                  <a:lnTo>
                    <a:pt x="240" y="300"/>
                  </a:lnTo>
                  <a:lnTo>
                    <a:pt x="228" y="294"/>
                  </a:lnTo>
                  <a:lnTo>
                    <a:pt x="222" y="306"/>
                  </a:lnTo>
                  <a:lnTo>
                    <a:pt x="216" y="294"/>
                  </a:lnTo>
                  <a:lnTo>
                    <a:pt x="198" y="294"/>
                  </a:lnTo>
                  <a:lnTo>
                    <a:pt x="186" y="288"/>
                  </a:lnTo>
                  <a:lnTo>
                    <a:pt x="180" y="282"/>
                  </a:lnTo>
                  <a:lnTo>
                    <a:pt x="168" y="276"/>
                  </a:lnTo>
                  <a:lnTo>
                    <a:pt x="168" y="246"/>
                  </a:lnTo>
                  <a:lnTo>
                    <a:pt x="174" y="240"/>
                  </a:lnTo>
                  <a:lnTo>
                    <a:pt x="180" y="240"/>
                  </a:lnTo>
                  <a:lnTo>
                    <a:pt x="234" y="186"/>
                  </a:lnTo>
                  <a:lnTo>
                    <a:pt x="240" y="174"/>
                  </a:lnTo>
                  <a:lnTo>
                    <a:pt x="240" y="156"/>
                  </a:lnTo>
                  <a:lnTo>
                    <a:pt x="234" y="144"/>
                  </a:lnTo>
                  <a:lnTo>
                    <a:pt x="216" y="126"/>
                  </a:lnTo>
                  <a:lnTo>
                    <a:pt x="204" y="120"/>
                  </a:lnTo>
                  <a:lnTo>
                    <a:pt x="198" y="120"/>
                  </a:lnTo>
                  <a:lnTo>
                    <a:pt x="198" y="102"/>
                  </a:lnTo>
                  <a:lnTo>
                    <a:pt x="204" y="90"/>
                  </a:lnTo>
                  <a:lnTo>
                    <a:pt x="204" y="78"/>
                  </a:lnTo>
                  <a:lnTo>
                    <a:pt x="210" y="72"/>
                  </a:lnTo>
                  <a:lnTo>
                    <a:pt x="222" y="66"/>
                  </a:lnTo>
                  <a:lnTo>
                    <a:pt x="228" y="60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40" y="30"/>
                  </a:lnTo>
                  <a:lnTo>
                    <a:pt x="240" y="18"/>
                  </a:lnTo>
                  <a:lnTo>
                    <a:pt x="228" y="18"/>
                  </a:lnTo>
                  <a:lnTo>
                    <a:pt x="222" y="30"/>
                  </a:lnTo>
                  <a:lnTo>
                    <a:pt x="210" y="36"/>
                  </a:lnTo>
                  <a:lnTo>
                    <a:pt x="204" y="48"/>
                  </a:lnTo>
                  <a:lnTo>
                    <a:pt x="192" y="60"/>
                  </a:lnTo>
                  <a:lnTo>
                    <a:pt x="186" y="60"/>
                  </a:lnTo>
                  <a:lnTo>
                    <a:pt x="174" y="54"/>
                  </a:lnTo>
                  <a:lnTo>
                    <a:pt x="162" y="42"/>
                  </a:lnTo>
                  <a:lnTo>
                    <a:pt x="174" y="30"/>
                  </a:lnTo>
                  <a:lnTo>
                    <a:pt x="174" y="24"/>
                  </a:lnTo>
                  <a:lnTo>
                    <a:pt x="180" y="12"/>
                  </a:lnTo>
                  <a:lnTo>
                    <a:pt x="168" y="0"/>
                  </a:lnTo>
                  <a:lnTo>
                    <a:pt x="138" y="0"/>
                  </a:lnTo>
                  <a:lnTo>
                    <a:pt x="126" y="6"/>
                  </a:lnTo>
                  <a:lnTo>
                    <a:pt x="108" y="12"/>
                  </a:lnTo>
                  <a:lnTo>
                    <a:pt x="96" y="18"/>
                  </a:lnTo>
                  <a:lnTo>
                    <a:pt x="84" y="30"/>
                  </a:lnTo>
                  <a:lnTo>
                    <a:pt x="84" y="42"/>
                  </a:lnTo>
                  <a:lnTo>
                    <a:pt x="42" y="60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schechien"/>
            <p:cNvSpPr>
              <a:spLocks/>
            </p:cNvSpPr>
            <p:nvPr/>
          </p:nvSpPr>
          <p:spPr bwMode="gray">
            <a:xfrm>
              <a:off x="4543425" y="2727474"/>
              <a:ext cx="169863" cy="77788"/>
            </a:xfrm>
            <a:custGeom>
              <a:avLst/>
              <a:gdLst>
                <a:gd name="T0" fmla="*/ 2147483647 w 420"/>
                <a:gd name="T1" fmla="*/ 2147483647 h 192"/>
                <a:gd name="T2" fmla="*/ 2147483647 w 420"/>
                <a:gd name="T3" fmla="*/ 2147483647 h 192"/>
                <a:gd name="T4" fmla="*/ 2147483647 w 420"/>
                <a:gd name="T5" fmla="*/ 2147483647 h 192"/>
                <a:gd name="T6" fmla="*/ 2147483647 w 420"/>
                <a:gd name="T7" fmla="*/ 2147483647 h 192"/>
                <a:gd name="T8" fmla="*/ 2147483647 w 420"/>
                <a:gd name="T9" fmla="*/ 2147483647 h 192"/>
                <a:gd name="T10" fmla="*/ 2147483647 w 420"/>
                <a:gd name="T11" fmla="*/ 2147483647 h 192"/>
                <a:gd name="T12" fmla="*/ 2147483647 w 420"/>
                <a:gd name="T13" fmla="*/ 2147483647 h 192"/>
                <a:gd name="T14" fmla="*/ 2147483647 w 420"/>
                <a:gd name="T15" fmla="*/ 2147483647 h 192"/>
                <a:gd name="T16" fmla="*/ 2147483647 w 420"/>
                <a:gd name="T17" fmla="*/ 2147483647 h 192"/>
                <a:gd name="T18" fmla="*/ 2147483647 w 420"/>
                <a:gd name="T19" fmla="*/ 2147483647 h 192"/>
                <a:gd name="T20" fmla="*/ 2147483647 w 420"/>
                <a:gd name="T21" fmla="*/ 2147483647 h 192"/>
                <a:gd name="T22" fmla="*/ 2147483647 w 420"/>
                <a:gd name="T23" fmla="*/ 2147483647 h 192"/>
                <a:gd name="T24" fmla="*/ 2147483647 w 420"/>
                <a:gd name="T25" fmla="*/ 2147483647 h 192"/>
                <a:gd name="T26" fmla="*/ 2147483647 w 420"/>
                <a:gd name="T27" fmla="*/ 2147483647 h 192"/>
                <a:gd name="T28" fmla="*/ 2147483647 w 420"/>
                <a:gd name="T29" fmla="*/ 0 h 192"/>
                <a:gd name="T30" fmla="*/ 2147483647 w 420"/>
                <a:gd name="T31" fmla="*/ 2147483647 h 192"/>
                <a:gd name="T32" fmla="*/ 2147483647 w 420"/>
                <a:gd name="T33" fmla="*/ 0 h 192"/>
                <a:gd name="T34" fmla="*/ 2147483647 w 420"/>
                <a:gd name="T35" fmla="*/ 2147483647 h 192"/>
                <a:gd name="T36" fmla="*/ 2147483647 w 420"/>
                <a:gd name="T37" fmla="*/ 2147483647 h 192"/>
                <a:gd name="T38" fmla="*/ 2147483647 w 420"/>
                <a:gd name="T39" fmla="*/ 2147483647 h 192"/>
                <a:gd name="T40" fmla="*/ 2147483647 w 420"/>
                <a:gd name="T41" fmla="*/ 2147483647 h 192"/>
                <a:gd name="T42" fmla="*/ 2147483647 w 420"/>
                <a:gd name="T43" fmla="*/ 2147483647 h 192"/>
                <a:gd name="T44" fmla="*/ 2147483647 w 420"/>
                <a:gd name="T45" fmla="*/ 2147483647 h 192"/>
                <a:gd name="T46" fmla="*/ 2147483647 w 420"/>
                <a:gd name="T47" fmla="*/ 2147483647 h 192"/>
                <a:gd name="T48" fmla="*/ 2147483647 w 420"/>
                <a:gd name="T49" fmla="*/ 2147483647 h 192"/>
                <a:gd name="T50" fmla="*/ 2147483647 w 420"/>
                <a:gd name="T51" fmla="*/ 2147483647 h 192"/>
                <a:gd name="T52" fmla="*/ 0 w 420"/>
                <a:gd name="T53" fmla="*/ 2147483647 h 192"/>
                <a:gd name="T54" fmla="*/ 2147483647 w 420"/>
                <a:gd name="T55" fmla="*/ 2147483647 h 192"/>
                <a:gd name="T56" fmla="*/ 2147483647 w 420"/>
                <a:gd name="T57" fmla="*/ 2147483647 h 192"/>
                <a:gd name="T58" fmla="*/ 2147483647 w 420"/>
                <a:gd name="T59" fmla="*/ 2147483647 h 192"/>
                <a:gd name="T60" fmla="*/ 2147483647 w 420"/>
                <a:gd name="T61" fmla="*/ 2147483647 h 192"/>
                <a:gd name="T62" fmla="*/ 2147483647 w 420"/>
                <a:gd name="T63" fmla="*/ 2147483647 h 192"/>
                <a:gd name="T64" fmla="*/ 2147483647 w 420"/>
                <a:gd name="T65" fmla="*/ 2147483647 h 192"/>
                <a:gd name="T66" fmla="*/ 2147483647 w 420"/>
                <a:gd name="T67" fmla="*/ 2147483647 h 192"/>
                <a:gd name="T68" fmla="*/ 2147483647 w 420"/>
                <a:gd name="T69" fmla="*/ 2147483647 h 192"/>
                <a:gd name="T70" fmla="*/ 2147483647 w 420"/>
                <a:gd name="T71" fmla="*/ 2147483647 h 192"/>
                <a:gd name="T72" fmla="*/ 2147483647 w 420"/>
                <a:gd name="T73" fmla="*/ 2147483647 h 192"/>
                <a:gd name="T74" fmla="*/ 2147483647 w 420"/>
                <a:gd name="T75" fmla="*/ 2147483647 h 192"/>
                <a:gd name="T76" fmla="*/ 2147483647 w 420"/>
                <a:gd name="T77" fmla="*/ 2147483647 h 192"/>
                <a:gd name="T78" fmla="*/ 2147483647 w 420"/>
                <a:gd name="T79" fmla="*/ 2147483647 h 192"/>
                <a:gd name="T80" fmla="*/ 2147483647 w 420"/>
                <a:gd name="T81" fmla="*/ 2147483647 h 192"/>
                <a:gd name="T82" fmla="*/ 2147483647 w 420"/>
                <a:gd name="T83" fmla="*/ 2147483647 h 192"/>
                <a:gd name="T84" fmla="*/ 2147483647 w 420"/>
                <a:gd name="T85" fmla="*/ 2147483647 h 192"/>
                <a:gd name="T86" fmla="*/ 2147483647 w 420"/>
                <a:gd name="T87" fmla="*/ 2147483647 h 192"/>
                <a:gd name="T88" fmla="*/ 2147483647 w 420"/>
                <a:gd name="T89" fmla="*/ 2147483647 h 192"/>
                <a:gd name="T90" fmla="*/ 2147483647 w 420"/>
                <a:gd name="T91" fmla="*/ 2147483647 h 192"/>
                <a:gd name="T92" fmla="*/ 2147483647 w 420"/>
                <a:gd name="T93" fmla="*/ 2147483647 h 192"/>
                <a:gd name="T94" fmla="*/ 2147483647 w 420"/>
                <a:gd name="T95" fmla="*/ 2147483647 h 192"/>
                <a:gd name="T96" fmla="*/ 2147483647 w 420"/>
                <a:gd name="T97" fmla="*/ 2147483647 h 192"/>
                <a:gd name="T98" fmla="*/ 2147483647 w 420"/>
                <a:gd name="T99" fmla="*/ 2147483647 h 192"/>
                <a:gd name="T100" fmla="*/ 2147483647 w 420"/>
                <a:gd name="T101" fmla="*/ 2147483647 h 192"/>
                <a:gd name="T102" fmla="*/ 2147483647 w 420"/>
                <a:gd name="T103" fmla="*/ 2147483647 h 192"/>
                <a:gd name="T104" fmla="*/ 2147483647 w 420"/>
                <a:gd name="T105" fmla="*/ 2147483647 h 19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0"/>
                <a:gd name="T160" fmla="*/ 0 h 192"/>
                <a:gd name="T161" fmla="*/ 420 w 420"/>
                <a:gd name="T162" fmla="*/ 192 h 19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0" h="192">
                  <a:moveTo>
                    <a:pt x="408" y="108"/>
                  </a:moveTo>
                  <a:lnTo>
                    <a:pt x="402" y="96"/>
                  </a:lnTo>
                  <a:lnTo>
                    <a:pt x="402" y="90"/>
                  </a:lnTo>
                  <a:lnTo>
                    <a:pt x="390" y="84"/>
                  </a:lnTo>
                  <a:lnTo>
                    <a:pt x="372" y="84"/>
                  </a:lnTo>
                  <a:lnTo>
                    <a:pt x="372" y="78"/>
                  </a:lnTo>
                  <a:lnTo>
                    <a:pt x="366" y="72"/>
                  </a:lnTo>
                  <a:lnTo>
                    <a:pt x="360" y="84"/>
                  </a:lnTo>
                  <a:lnTo>
                    <a:pt x="354" y="78"/>
                  </a:lnTo>
                  <a:lnTo>
                    <a:pt x="348" y="66"/>
                  </a:lnTo>
                  <a:lnTo>
                    <a:pt x="342" y="60"/>
                  </a:lnTo>
                  <a:lnTo>
                    <a:pt x="324" y="60"/>
                  </a:lnTo>
                  <a:lnTo>
                    <a:pt x="330" y="54"/>
                  </a:lnTo>
                  <a:lnTo>
                    <a:pt x="312" y="54"/>
                  </a:lnTo>
                  <a:lnTo>
                    <a:pt x="300" y="60"/>
                  </a:lnTo>
                  <a:lnTo>
                    <a:pt x="294" y="60"/>
                  </a:lnTo>
                  <a:lnTo>
                    <a:pt x="294" y="66"/>
                  </a:lnTo>
                  <a:lnTo>
                    <a:pt x="276" y="66"/>
                  </a:lnTo>
                  <a:lnTo>
                    <a:pt x="270" y="60"/>
                  </a:lnTo>
                  <a:lnTo>
                    <a:pt x="264" y="60"/>
                  </a:lnTo>
                  <a:lnTo>
                    <a:pt x="264" y="48"/>
                  </a:lnTo>
                  <a:lnTo>
                    <a:pt x="252" y="42"/>
                  </a:lnTo>
                  <a:lnTo>
                    <a:pt x="264" y="36"/>
                  </a:lnTo>
                  <a:lnTo>
                    <a:pt x="258" y="30"/>
                  </a:lnTo>
                  <a:lnTo>
                    <a:pt x="234" y="30"/>
                  </a:lnTo>
                  <a:lnTo>
                    <a:pt x="234" y="24"/>
                  </a:lnTo>
                  <a:lnTo>
                    <a:pt x="228" y="24"/>
                  </a:lnTo>
                  <a:lnTo>
                    <a:pt x="216" y="18"/>
                  </a:lnTo>
                  <a:lnTo>
                    <a:pt x="198" y="18"/>
                  </a:lnTo>
                  <a:lnTo>
                    <a:pt x="192" y="0"/>
                  </a:lnTo>
                  <a:lnTo>
                    <a:pt x="174" y="0"/>
                  </a:lnTo>
                  <a:lnTo>
                    <a:pt x="162" y="12"/>
                  </a:lnTo>
                  <a:lnTo>
                    <a:pt x="156" y="12"/>
                  </a:lnTo>
                  <a:lnTo>
                    <a:pt x="144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126" y="12"/>
                  </a:lnTo>
                  <a:lnTo>
                    <a:pt x="126" y="18"/>
                  </a:lnTo>
                  <a:lnTo>
                    <a:pt x="108" y="18"/>
                  </a:lnTo>
                  <a:lnTo>
                    <a:pt x="108" y="24"/>
                  </a:lnTo>
                  <a:lnTo>
                    <a:pt x="84" y="24"/>
                  </a:lnTo>
                  <a:lnTo>
                    <a:pt x="84" y="30"/>
                  </a:lnTo>
                  <a:lnTo>
                    <a:pt x="66" y="36"/>
                  </a:lnTo>
                  <a:lnTo>
                    <a:pt x="54" y="48"/>
                  </a:lnTo>
                  <a:lnTo>
                    <a:pt x="42" y="42"/>
                  </a:lnTo>
                  <a:lnTo>
                    <a:pt x="36" y="42"/>
                  </a:lnTo>
                  <a:lnTo>
                    <a:pt x="30" y="48"/>
                  </a:lnTo>
                  <a:lnTo>
                    <a:pt x="30" y="54"/>
                  </a:lnTo>
                  <a:lnTo>
                    <a:pt x="18" y="54"/>
                  </a:lnTo>
                  <a:lnTo>
                    <a:pt x="18" y="60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0" y="54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2" y="72"/>
                  </a:lnTo>
                  <a:lnTo>
                    <a:pt x="24" y="84"/>
                  </a:lnTo>
                  <a:lnTo>
                    <a:pt x="18" y="90"/>
                  </a:lnTo>
                  <a:lnTo>
                    <a:pt x="12" y="90"/>
                  </a:lnTo>
                  <a:lnTo>
                    <a:pt x="12" y="96"/>
                  </a:lnTo>
                  <a:lnTo>
                    <a:pt x="24" y="108"/>
                  </a:lnTo>
                  <a:lnTo>
                    <a:pt x="30" y="120"/>
                  </a:lnTo>
                  <a:lnTo>
                    <a:pt x="36" y="120"/>
                  </a:lnTo>
                  <a:lnTo>
                    <a:pt x="36" y="126"/>
                  </a:lnTo>
                  <a:lnTo>
                    <a:pt x="48" y="132"/>
                  </a:lnTo>
                  <a:lnTo>
                    <a:pt x="60" y="132"/>
                  </a:lnTo>
                  <a:lnTo>
                    <a:pt x="66" y="144"/>
                  </a:lnTo>
                  <a:lnTo>
                    <a:pt x="72" y="144"/>
                  </a:lnTo>
                  <a:lnTo>
                    <a:pt x="78" y="156"/>
                  </a:lnTo>
                  <a:lnTo>
                    <a:pt x="90" y="156"/>
                  </a:lnTo>
                  <a:lnTo>
                    <a:pt x="96" y="162"/>
                  </a:lnTo>
                  <a:lnTo>
                    <a:pt x="102" y="162"/>
                  </a:lnTo>
                  <a:lnTo>
                    <a:pt x="102" y="174"/>
                  </a:lnTo>
                  <a:lnTo>
                    <a:pt x="120" y="192"/>
                  </a:lnTo>
                  <a:lnTo>
                    <a:pt x="132" y="192"/>
                  </a:lnTo>
                  <a:lnTo>
                    <a:pt x="144" y="186"/>
                  </a:lnTo>
                  <a:lnTo>
                    <a:pt x="150" y="186"/>
                  </a:lnTo>
                  <a:lnTo>
                    <a:pt x="162" y="192"/>
                  </a:lnTo>
                  <a:lnTo>
                    <a:pt x="162" y="174"/>
                  </a:lnTo>
                  <a:lnTo>
                    <a:pt x="168" y="174"/>
                  </a:lnTo>
                  <a:lnTo>
                    <a:pt x="174" y="162"/>
                  </a:lnTo>
                  <a:lnTo>
                    <a:pt x="180" y="156"/>
                  </a:lnTo>
                  <a:lnTo>
                    <a:pt x="198" y="156"/>
                  </a:lnTo>
                  <a:lnTo>
                    <a:pt x="210" y="162"/>
                  </a:lnTo>
                  <a:lnTo>
                    <a:pt x="222" y="174"/>
                  </a:lnTo>
                  <a:lnTo>
                    <a:pt x="234" y="168"/>
                  </a:lnTo>
                  <a:lnTo>
                    <a:pt x="246" y="180"/>
                  </a:lnTo>
                  <a:lnTo>
                    <a:pt x="258" y="174"/>
                  </a:lnTo>
                  <a:lnTo>
                    <a:pt x="264" y="168"/>
                  </a:lnTo>
                  <a:lnTo>
                    <a:pt x="276" y="168"/>
                  </a:lnTo>
                  <a:lnTo>
                    <a:pt x="282" y="174"/>
                  </a:lnTo>
                  <a:lnTo>
                    <a:pt x="288" y="174"/>
                  </a:lnTo>
                  <a:lnTo>
                    <a:pt x="300" y="180"/>
                  </a:lnTo>
                  <a:lnTo>
                    <a:pt x="306" y="174"/>
                  </a:lnTo>
                  <a:lnTo>
                    <a:pt x="324" y="174"/>
                  </a:lnTo>
                  <a:lnTo>
                    <a:pt x="330" y="168"/>
                  </a:lnTo>
                  <a:lnTo>
                    <a:pt x="330" y="174"/>
                  </a:lnTo>
                  <a:lnTo>
                    <a:pt x="348" y="174"/>
                  </a:lnTo>
                  <a:lnTo>
                    <a:pt x="360" y="168"/>
                  </a:lnTo>
                  <a:lnTo>
                    <a:pt x="366" y="162"/>
                  </a:lnTo>
                  <a:lnTo>
                    <a:pt x="378" y="156"/>
                  </a:lnTo>
                  <a:lnTo>
                    <a:pt x="378" y="132"/>
                  </a:lnTo>
                  <a:lnTo>
                    <a:pt x="402" y="126"/>
                  </a:lnTo>
                  <a:lnTo>
                    <a:pt x="420" y="114"/>
                  </a:lnTo>
                  <a:lnTo>
                    <a:pt x="414" y="108"/>
                  </a:lnTo>
                  <a:lnTo>
                    <a:pt x="408" y="10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ogo"/>
            <p:cNvSpPr>
              <a:spLocks/>
            </p:cNvSpPr>
            <p:nvPr/>
          </p:nvSpPr>
          <p:spPr bwMode="gray">
            <a:xfrm>
              <a:off x="4200525" y="4016524"/>
              <a:ext cx="57150" cy="161925"/>
            </a:xfrm>
            <a:custGeom>
              <a:avLst/>
              <a:gdLst>
                <a:gd name="T0" fmla="*/ 2147483647 w 138"/>
                <a:gd name="T1" fmla="*/ 2147483647 h 402"/>
                <a:gd name="T2" fmla="*/ 2147483647 w 138"/>
                <a:gd name="T3" fmla="*/ 2147483647 h 402"/>
                <a:gd name="T4" fmla="*/ 2147483647 w 138"/>
                <a:gd name="T5" fmla="*/ 2147483647 h 402"/>
                <a:gd name="T6" fmla="*/ 2147483647 w 138"/>
                <a:gd name="T7" fmla="*/ 2147483647 h 402"/>
                <a:gd name="T8" fmla="*/ 2147483647 w 138"/>
                <a:gd name="T9" fmla="*/ 2147483647 h 402"/>
                <a:gd name="T10" fmla="*/ 2147483647 w 138"/>
                <a:gd name="T11" fmla="*/ 2147483647 h 402"/>
                <a:gd name="T12" fmla="*/ 2147483647 w 138"/>
                <a:gd name="T13" fmla="*/ 2147483647 h 402"/>
                <a:gd name="T14" fmla="*/ 2147483647 w 138"/>
                <a:gd name="T15" fmla="*/ 2147483647 h 402"/>
                <a:gd name="T16" fmla="*/ 2147483647 w 138"/>
                <a:gd name="T17" fmla="*/ 2147483647 h 402"/>
                <a:gd name="T18" fmla="*/ 2147483647 w 138"/>
                <a:gd name="T19" fmla="*/ 2147483647 h 402"/>
                <a:gd name="T20" fmla="*/ 2147483647 w 138"/>
                <a:gd name="T21" fmla="*/ 2147483647 h 402"/>
                <a:gd name="T22" fmla="*/ 2147483647 w 138"/>
                <a:gd name="T23" fmla="*/ 2147483647 h 402"/>
                <a:gd name="T24" fmla="*/ 2147483647 w 138"/>
                <a:gd name="T25" fmla="*/ 2147483647 h 402"/>
                <a:gd name="T26" fmla="*/ 2147483647 w 138"/>
                <a:gd name="T27" fmla="*/ 2147483647 h 402"/>
                <a:gd name="T28" fmla="*/ 2147483647 w 138"/>
                <a:gd name="T29" fmla="*/ 2147483647 h 402"/>
                <a:gd name="T30" fmla="*/ 2147483647 w 138"/>
                <a:gd name="T31" fmla="*/ 2147483647 h 402"/>
                <a:gd name="T32" fmla="*/ 2147483647 w 138"/>
                <a:gd name="T33" fmla="*/ 0 h 402"/>
                <a:gd name="T34" fmla="*/ 2147483647 w 138"/>
                <a:gd name="T35" fmla="*/ 0 h 402"/>
                <a:gd name="T36" fmla="*/ 2147483647 w 138"/>
                <a:gd name="T37" fmla="*/ 2147483647 h 402"/>
                <a:gd name="T38" fmla="*/ 0 w 138"/>
                <a:gd name="T39" fmla="*/ 2147483647 h 402"/>
                <a:gd name="T40" fmla="*/ 2147483647 w 138"/>
                <a:gd name="T41" fmla="*/ 2147483647 h 402"/>
                <a:gd name="T42" fmla="*/ 2147483647 w 138"/>
                <a:gd name="T43" fmla="*/ 2147483647 h 402"/>
                <a:gd name="T44" fmla="*/ 2147483647 w 138"/>
                <a:gd name="T45" fmla="*/ 2147483647 h 402"/>
                <a:gd name="T46" fmla="*/ 2147483647 w 138"/>
                <a:gd name="T47" fmla="*/ 2147483647 h 402"/>
                <a:gd name="T48" fmla="*/ 2147483647 w 138"/>
                <a:gd name="T49" fmla="*/ 2147483647 h 402"/>
                <a:gd name="T50" fmla="*/ 2147483647 w 138"/>
                <a:gd name="T51" fmla="*/ 2147483647 h 402"/>
                <a:gd name="T52" fmla="*/ 2147483647 w 138"/>
                <a:gd name="T53" fmla="*/ 2147483647 h 402"/>
                <a:gd name="T54" fmla="*/ 2147483647 w 138"/>
                <a:gd name="T55" fmla="*/ 2147483647 h 402"/>
                <a:gd name="T56" fmla="*/ 2147483647 w 138"/>
                <a:gd name="T57" fmla="*/ 2147483647 h 402"/>
                <a:gd name="T58" fmla="*/ 2147483647 w 138"/>
                <a:gd name="T59" fmla="*/ 2147483647 h 402"/>
                <a:gd name="T60" fmla="*/ 2147483647 w 138"/>
                <a:gd name="T61" fmla="*/ 2147483647 h 402"/>
                <a:gd name="T62" fmla="*/ 2147483647 w 138"/>
                <a:gd name="T63" fmla="*/ 2147483647 h 402"/>
                <a:gd name="T64" fmla="*/ 2147483647 w 138"/>
                <a:gd name="T65" fmla="*/ 2147483647 h 402"/>
                <a:gd name="T66" fmla="*/ 2147483647 w 138"/>
                <a:gd name="T67" fmla="*/ 2147483647 h 402"/>
                <a:gd name="T68" fmla="*/ 2147483647 w 138"/>
                <a:gd name="T69" fmla="*/ 2147483647 h 402"/>
                <a:gd name="T70" fmla="*/ 2147483647 w 138"/>
                <a:gd name="T71" fmla="*/ 2147483647 h 402"/>
                <a:gd name="T72" fmla="*/ 2147483647 w 138"/>
                <a:gd name="T73" fmla="*/ 2147483647 h 402"/>
                <a:gd name="T74" fmla="*/ 2147483647 w 138"/>
                <a:gd name="T75" fmla="*/ 2147483647 h 402"/>
                <a:gd name="T76" fmla="*/ 2147483647 w 138"/>
                <a:gd name="T77" fmla="*/ 2147483647 h 402"/>
                <a:gd name="T78" fmla="*/ 2147483647 w 138"/>
                <a:gd name="T79" fmla="*/ 2147483647 h 402"/>
                <a:gd name="T80" fmla="*/ 2147483647 w 138"/>
                <a:gd name="T81" fmla="*/ 2147483647 h 402"/>
                <a:gd name="T82" fmla="*/ 2147483647 w 138"/>
                <a:gd name="T83" fmla="*/ 2147483647 h 402"/>
                <a:gd name="T84" fmla="*/ 2147483647 w 138"/>
                <a:gd name="T85" fmla="*/ 2147483647 h 402"/>
                <a:gd name="T86" fmla="*/ 2147483647 w 138"/>
                <a:gd name="T87" fmla="*/ 2147483647 h 402"/>
                <a:gd name="T88" fmla="*/ 2147483647 w 138"/>
                <a:gd name="T89" fmla="*/ 2147483647 h 402"/>
                <a:gd name="T90" fmla="*/ 2147483647 w 138"/>
                <a:gd name="T91" fmla="*/ 2147483647 h 402"/>
                <a:gd name="T92" fmla="*/ 2147483647 w 138"/>
                <a:gd name="T93" fmla="*/ 2147483647 h 402"/>
                <a:gd name="T94" fmla="*/ 2147483647 w 138"/>
                <a:gd name="T95" fmla="*/ 2147483647 h 402"/>
                <a:gd name="T96" fmla="*/ 2147483647 w 138"/>
                <a:gd name="T97" fmla="*/ 2147483647 h 402"/>
                <a:gd name="T98" fmla="*/ 2147483647 w 138"/>
                <a:gd name="T99" fmla="*/ 2147483647 h 402"/>
                <a:gd name="T100" fmla="*/ 2147483647 w 138"/>
                <a:gd name="T101" fmla="*/ 2147483647 h 402"/>
                <a:gd name="T102" fmla="*/ 2147483647 w 138"/>
                <a:gd name="T103" fmla="*/ 2147483647 h 40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38"/>
                <a:gd name="T157" fmla="*/ 0 h 402"/>
                <a:gd name="T158" fmla="*/ 138 w 138"/>
                <a:gd name="T159" fmla="*/ 402 h 40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38" h="402">
                  <a:moveTo>
                    <a:pt x="126" y="354"/>
                  </a:moveTo>
                  <a:lnTo>
                    <a:pt x="120" y="288"/>
                  </a:lnTo>
                  <a:lnTo>
                    <a:pt x="132" y="282"/>
                  </a:lnTo>
                  <a:lnTo>
                    <a:pt x="120" y="270"/>
                  </a:lnTo>
                  <a:lnTo>
                    <a:pt x="120" y="210"/>
                  </a:lnTo>
                  <a:lnTo>
                    <a:pt x="132" y="198"/>
                  </a:lnTo>
                  <a:lnTo>
                    <a:pt x="126" y="186"/>
                  </a:lnTo>
                  <a:lnTo>
                    <a:pt x="126" y="156"/>
                  </a:lnTo>
                  <a:lnTo>
                    <a:pt x="120" y="144"/>
                  </a:lnTo>
                  <a:lnTo>
                    <a:pt x="108" y="132"/>
                  </a:lnTo>
                  <a:lnTo>
                    <a:pt x="108" y="90"/>
                  </a:lnTo>
                  <a:lnTo>
                    <a:pt x="78" y="60"/>
                  </a:lnTo>
                  <a:lnTo>
                    <a:pt x="66" y="54"/>
                  </a:lnTo>
                  <a:lnTo>
                    <a:pt x="66" y="24"/>
                  </a:lnTo>
                  <a:lnTo>
                    <a:pt x="72" y="6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2" y="0"/>
                  </a:lnTo>
                  <a:lnTo>
                    <a:pt x="12" y="18"/>
                  </a:lnTo>
                  <a:lnTo>
                    <a:pt x="0" y="30"/>
                  </a:lnTo>
                  <a:lnTo>
                    <a:pt x="36" y="54"/>
                  </a:lnTo>
                  <a:lnTo>
                    <a:pt x="24" y="132"/>
                  </a:lnTo>
                  <a:lnTo>
                    <a:pt x="36" y="120"/>
                  </a:lnTo>
                  <a:lnTo>
                    <a:pt x="42" y="120"/>
                  </a:lnTo>
                  <a:lnTo>
                    <a:pt x="48" y="126"/>
                  </a:lnTo>
                  <a:lnTo>
                    <a:pt x="48" y="150"/>
                  </a:lnTo>
                  <a:lnTo>
                    <a:pt x="42" y="162"/>
                  </a:lnTo>
                  <a:lnTo>
                    <a:pt x="54" y="174"/>
                  </a:lnTo>
                  <a:lnTo>
                    <a:pt x="54" y="180"/>
                  </a:lnTo>
                  <a:lnTo>
                    <a:pt x="48" y="180"/>
                  </a:lnTo>
                  <a:lnTo>
                    <a:pt x="36" y="192"/>
                  </a:lnTo>
                  <a:lnTo>
                    <a:pt x="42" y="198"/>
                  </a:lnTo>
                  <a:lnTo>
                    <a:pt x="54" y="204"/>
                  </a:lnTo>
                  <a:lnTo>
                    <a:pt x="60" y="210"/>
                  </a:lnTo>
                  <a:lnTo>
                    <a:pt x="60" y="222"/>
                  </a:lnTo>
                  <a:lnTo>
                    <a:pt x="54" y="228"/>
                  </a:lnTo>
                  <a:lnTo>
                    <a:pt x="54" y="270"/>
                  </a:lnTo>
                  <a:lnTo>
                    <a:pt x="48" y="276"/>
                  </a:lnTo>
                  <a:lnTo>
                    <a:pt x="48" y="294"/>
                  </a:lnTo>
                  <a:lnTo>
                    <a:pt x="54" y="294"/>
                  </a:lnTo>
                  <a:lnTo>
                    <a:pt x="60" y="300"/>
                  </a:lnTo>
                  <a:lnTo>
                    <a:pt x="60" y="312"/>
                  </a:lnTo>
                  <a:lnTo>
                    <a:pt x="54" y="324"/>
                  </a:lnTo>
                  <a:lnTo>
                    <a:pt x="54" y="336"/>
                  </a:lnTo>
                  <a:lnTo>
                    <a:pt x="66" y="378"/>
                  </a:lnTo>
                  <a:lnTo>
                    <a:pt x="96" y="402"/>
                  </a:lnTo>
                  <a:lnTo>
                    <a:pt x="108" y="396"/>
                  </a:lnTo>
                  <a:lnTo>
                    <a:pt x="120" y="384"/>
                  </a:lnTo>
                  <a:lnTo>
                    <a:pt x="138" y="384"/>
                  </a:lnTo>
                  <a:lnTo>
                    <a:pt x="138" y="372"/>
                  </a:lnTo>
                  <a:lnTo>
                    <a:pt x="126" y="360"/>
                  </a:lnTo>
                  <a:lnTo>
                    <a:pt x="126" y="35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hailand"/>
            <p:cNvSpPr>
              <a:spLocks/>
            </p:cNvSpPr>
            <p:nvPr/>
          </p:nvSpPr>
          <p:spPr bwMode="gray">
            <a:xfrm>
              <a:off x="6959600" y="3713312"/>
              <a:ext cx="249238" cy="477837"/>
            </a:xfrm>
            <a:custGeom>
              <a:avLst/>
              <a:gdLst>
                <a:gd name="T0" fmla="*/ 2147483647 w 618"/>
                <a:gd name="T1" fmla="*/ 2147483647 h 1188"/>
                <a:gd name="T2" fmla="*/ 2147483647 w 618"/>
                <a:gd name="T3" fmla="*/ 2147483647 h 1188"/>
                <a:gd name="T4" fmla="*/ 2147483647 w 618"/>
                <a:gd name="T5" fmla="*/ 2147483647 h 1188"/>
                <a:gd name="T6" fmla="*/ 2147483647 w 618"/>
                <a:gd name="T7" fmla="*/ 2147483647 h 1188"/>
                <a:gd name="T8" fmla="*/ 2147483647 w 618"/>
                <a:gd name="T9" fmla="*/ 2147483647 h 1188"/>
                <a:gd name="T10" fmla="*/ 2147483647 w 618"/>
                <a:gd name="T11" fmla="*/ 2147483647 h 1188"/>
                <a:gd name="T12" fmla="*/ 2147483647 w 618"/>
                <a:gd name="T13" fmla="*/ 2147483647 h 1188"/>
                <a:gd name="T14" fmla="*/ 2147483647 w 618"/>
                <a:gd name="T15" fmla="*/ 2147483647 h 1188"/>
                <a:gd name="T16" fmla="*/ 2147483647 w 618"/>
                <a:gd name="T17" fmla="*/ 2147483647 h 1188"/>
                <a:gd name="T18" fmla="*/ 2147483647 w 618"/>
                <a:gd name="T19" fmla="*/ 2147483647 h 1188"/>
                <a:gd name="T20" fmla="*/ 2147483647 w 618"/>
                <a:gd name="T21" fmla="*/ 2147483647 h 1188"/>
                <a:gd name="T22" fmla="*/ 2147483647 w 618"/>
                <a:gd name="T23" fmla="*/ 2147483647 h 1188"/>
                <a:gd name="T24" fmla="*/ 2147483647 w 618"/>
                <a:gd name="T25" fmla="*/ 0 h 1188"/>
                <a:gd name="T26" fmla="*/ 2147483647 w 618"/>
                <a:gd name="T27" fmla="*/ 2147483647 h 1188"/>
                <a:gd name="T28" fmla="*/ 2147483647 w 618"/>
                <a:gd name="T29" fmla="*/ 2147483647 h 1188"/>
                <a:gd name="T30" fmla="*/ 2147483647 w 618"/>
                <a:gd name="T31" fmla="*/ 2147483647 h 1188"/>
                <a:gd name="T32" fmla="*/ 0 w 618"/>
                <a:gd name="T33" fmla="*/ 2147483647 h 1188"/>
                <a:gd name="T34" fmla="*/ 2147483647 w 618"/>
                <a:gd name="T35" fmla="*/ 2147483647 h 1188"/>
                <a:gd name="T36" fmla="*/ 2147483647 w 618"/>
                <a:gd name="T37" fmla="*/ 2147483647 h 1188"/>
                <a:gd name="T38" fmla="*/ 2147483647 w 618"/>
                <a:gd name="T39" fmla="*/ 2147483647 h 1188"/>
                <a:gd name="T40" fmla="*/ 2147483647 w 618"/>
                <a:gd name="T41" fmla="*/ 2147483647 h 1188"/>
                <a:gd name="T42" fmla="*/ 2147483647 w 618"/>
                <a:gd name="T43" fmla="*/ 2147483647 h 1188"/>
                <a:gd name="T44" fmla="*/ 2147483647 w 618"/>
                <a:gd name="T45" fmla="*/ 2147483647 h 1188"/>
                <a:gd name="T46" fmla="*/ 2147483647 w 618"/>
                <a:gd name="T47" fmla="*/ 2147483647 h 1188"/>
                <a:gd name="T48" fmla="*/ 2147483647 w 618"/>
                <a:gd name="T49" fmla="*/ 2147483647 h 1188"/>
                <a:gd name="T50" fmla="*/ 2147483647 w 618"/>
                <a:gd name="T51" fmla="*/ 2147483647 h 1188"/>
                <a:gd name="T52" fmla="*/ 2147483647 w 618"/>
                <a:gd name="T53" fmla="*/ 2147483647 h 1188"/>
                <a:gd name="T54" fmla="*/ 2147483647 w 618"/>
                <a:gd name="T55" fmla="*/ 2147483647 h 1188"/>
                <a:gd name="T56" fmla="*/ 2147483647 w 618"/>
                <a:gd name="T57" fmla="*/ 2147483647 h 1188"/>
                <a:gd name="T58" fmla="*/ 2147483647 w 618"/>
                <a:gd name="T59" fmla="*/ 2147483647 h 1188"/>
                <a:gd name="T60" fmla="*/ 2147483647 w 618"/>
                <a:gd name="T61" fmla="*/ 2147483647 h 1188"/>
                <a:gd name="T62" fmla="*/ 2147483647 w 618"/>
                <a:gd name="T63" fmla="*/ 2147483647 h 1188"/>
                <a:gd name="T64" fmla="*/ 2147483647 w 618"/>
                <a:gd name="T65" fmla="*/ 2147483647 h 1188"/>
                <a:gd name="T66" fmla="*/ 2147483647 w 618"/>
                <a:gd name="T67" fmla="*/ 2147483647 h 1188"/>
                <a:gd name="T68" fmla="*/ 2147483647 w 618"/>
                <a:gd name="T69" fmla="*/ 2147483647 h 1188"/>
                <a:gd name="T70" fmla="*/ 2147483647 w 618"/>
                <a:gd name="T71" fmla="*/ 2147483647 h 1188"/>
                <a:gd name="T72" fmla="*/ 2147483647 w 618"/>
                <a:gd name="T73" fmla="*/ 2147483647 h 1188"/>
                <a:gd name="T74" fmla="*/ 2147483647 w 618"/>
                <a:gd name="T75" fmla="*/ 2147483647 h 1188"/>
                <a:gd name="T76" fmla="*/ 2147483647 w 618"/>
                <a:gd name="T77" fmla="*/ 2147483647 h 1188"/>
                <a:gd name="T78" fmla="*/ 2147483647 w 618"/>
                <a:gd name="T79" fmla="*/ 2147483647 h 1188"/>
                <a:gd name="T80" fmla="*/ 2147483647 w 618"/>
                <a:gd name="T81" fmla="*/ 2147483647 h 1188"/>
                <a:gd name="T82" fmla="*/ 2147483647 w 618"/>
                <a:gd name="T83" fmla="*/ 2147483647 h 1188"/>
                <a:gd name="T84" fmla="*/ 2147483647 w 618"/>
                <a:gd name="T85" fmla="*/ 2147483647 h 1188"/>
                <a:gd name="T86" fmla="*/ 2147483647 w 618"/>
                <a:gd name="T87" fmla="*/ 2147483647 h 1188"/>
                <a:gd name="T88" fmla="*/ 2147483647 w 618"/>
                <a:gd name="T89" fmla="*/ 2147483647 h 1188"/>
                <a:gd name="T90" fmla="*/ 2147483647 w 618"/>
                <a:gd name="T91" fmla="*/ 2147483647 h 1188"/>
                <a:gd name="T92" fmla="*/ 2147483647 w 618"/>
                <a:gd name="T93" fmla="*/ 2147483647 h 1188"/>
                <a:gd name="T94" fmla="*/ 2147483647 w 618"/>
                <a:gd name="T95" fmla="*/ 2147483647 h 1188"/>
                <a:gd name="T96" fmla="*/ 2147483647 w 618"/>
                <a:gd name="T97" fmla="*/ 2147483647 h 1188"/>
                <a:gd name="T98" fmla="*/ 2147483647 w 618"/>
                <a:gd name="T99" fmla="*/ 2147483647 h 1188"/>
                <a:gd name="T100" fmla="*/ 2147483647 w 618"/>
                <a:gd name="T101" fmla="*/ 2147483647 h 1188"/>
                <a:gd name="T102" fmla="*/ 2147483647 w 618"/>
                <a:gd name="T103" fmla="*/ 2147483647 h 1188"/>
                <a:gd name="T104" fmla="*/ 2147483647 w 618"/>
                <a:gd name="T105" fmla="*/ 2147483647 h 1188"/>
                <a:gd name="T106" fmla="*/ 2147483647 w 618"/>
                <a:gd name="T107" fmla="*/ 2147483647 h 1188"/>
                <a:gd name="T108" fmla="*/ 2147483647 w 618"/>
                <a:gd name="T109" fmla="*/ 2147483647 h 1188"/>
                <a:gd name="T110" fmla="*/ 2147483647 w 618"/>
                <a:gd name="T111" fmla="*/ 2147483647 h 1188"/>
                <a:gd name="T112" fmla="*/ 2147483647 w 618"/>
                <a:gd name="T113" fmla="*/ 2147483647 h 1188"/>
                <a:gd name="T114" fmla="*/ 2147483647 w 618"/>
                <a:gd name="T115" fmla="*/ 2147483647 h 1188"/>
                <a:gd name="T116" fmla="*/ 2147483647 w 618"/>
                <a:gd name="T117" fmla="*/ 2147483647 h 11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18"/>
                <a:gd name="T178" fmla="*/ 0 h 1188"/>
                <a:gd name="T179" fmla="*/ 618 w 618"/>
                <a:gd name="T180" fmla="*/ 1188 h 11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18" h="1188">
                  <a:moveTo>
                    <a:pt x="588" y="426"/>
                  </a:moveTo>
                  <a:lnTo>
                    <a:pt x="588" y="420"/>
                  </a:lnTo>
                  <a:lnTo>
                    <a:pt x="594" y="414"/>
                  </a:lnTo>
                  <a:lnTo>
                    <a:pt x="606" y="390"/>
                  </a:lnTo>
                  <a:lnTo>
                    <a:pt x="594" y="378"/>
                  </a:lnTo>
                  <a:lnTo>
                    <a:pt x="594" y="372"/>
                  </a:lnTo>
                  <a:lnTo>
                    <a:pt x="588" y="378"/>
                  </a:lnTo>
                  <a:lnTo>
                    <a:pt x="588" y="366"/>
                  </a:lnTo>
                  <a:lnTo>
                    <a:pt x="582" y="360"/>
                  </a:lnTo>
                  <a:lnTo>
                    <a:pt x="582" y="354"/>
                  </a:lnTo>
                  <a:lnTo>
                    <a:pt x="546" y="318"/>
                  </a:lnTo>
                  <a:lnTo>
                    <a:pt x="534" y="294"/>
                  </a:lnTo>
                  <a:lnTo>
                    <a:pt x="534" y="282"/>
                  </a:lnTo>
                  <a:lnTo>
                    <a:pt x="528" y="240"/>
                  </a:lnTo>
                  <a:lnTo>
                    <a:pt x="510" y="222"/>
                  </a:lnTo>
                  <a:lnTo>
                    <a:pt x="498" y="216"/>
                  </a:lnTo>
                  <a:lnTo>
                    <a:pt x="480" y="204"/>
                  </a:lnTo>
                  <a:lnTo>
                    <a:pt x="468" y="192"/>
                  </a:lnTo>
                  <a:lnTo>
                    <a:pt x="468" y="180"/>
                  </a:lnTo>
                  <a:lnTo>
                    <a:pt x="462" y="174"/>
                  </a:lnTo>
                  <a:lnTo>
                    <a:pt x="438" y="174"/>
                  </a:lnTo>
                  <a:lnTo>
                    <a:pt x="426" y="168"/>
                  </a:lnTo>
                  <a:lnTo>
                    <a:pt x="420" y="162"/>
                  </a:lnTo>
                  <a:lnTo>
                    <a:pt x="402" y="162"/>
                  </a:lnTo>
                  <a:lnTo>
                    <a:pt x="396" y="168"/>
                  </a:lnTo>
                  <a:lnTo>
                    <a:pt x="396" y="180"/>
                  </a:lnTo>
                  <a:lnTo>
                    <a:pt x="378" y="198"/>
                  </a:lnTo>
                  <a:lnTo>
                    <a:pt x="360" y="198"/>
                  </a:lnTo>
                  <a:lnTo>
                    <a:pt x="336" y="186"/>
                  </a:lnTo>
                  <a:lnTo>
                    <a:pt x="330" y="180"/>
                  </a:lnTo>
                  <a:lnTo>
                    <a:pt x="318" y="180"/>
                  </a:lnTo>
                  <a:lnTo>
                    <a:pt x="312" y="186"/>
                  </a:lnTo>
                  <a:lnTo>
                    <a:pt x="306" y="198"/>
                  </a:lnTo>
                  <a:lnTo>
                    <a:pt x="294" y="210"/>
                  </a:lnTo>
                  <a:lnTo>
                    <a:pt x="294" y="216"/>
                  </a:lnTo>
                  <a:lnTo>
                    <a:pt x="288" y="222"/>
                  </a:lnTo>
                  <a:lnTo>
                    <a:pt x="264" y="234"/>
                  </a:lnTo>
                  <a:lnTo>
                    <a:pt x="246" y="234"/>
                  </a:lnTo>
                  <a:lnTo>
                    <a:pt x="246" y="222"/>
                  </a:lnTo>
                  <a:lnTo>
                    <a:pt x="270" y="174"/>
                  </a:lnTo>
                  <a:lnTo>
                    <a:pt x="270" y="162"/>
                  </a:lnTo>
                  <a:lnTo>
                    <a:pt x="264" y="156"/>
                  </a:lnTo>
                  <a:lnTo>
                    <a:pt x="252" y="156"/>
                  </a:lnTo>
                  <a:lnTo>
                    <a:pt x="264" y="144"/>
                  </a:lnTo>
                  <a:lnTo>
                    <a:pt x="270" y="132"/>
                  </a:lnTo>
                  <a:lnTo>
                    <a:pt x="270" y="120"/>
                  </a:lnTo>
                  <a:lnTo>
                    <a:pt x="264" y="108"/>
                  </a:lnTo>
                  <a:lnTo>
                    <a:pt x="258" y="102"/>
                  </a:lnTo>
                  <a:lnTo>
                    <a:pt x="264" y="96"/>
                  </a:lnTo>
                  <a:lnTo>
                    <a:pt x="264" y="66"/>
                  </a:lnTo>
                  <a:lnTo>
                    <a:pt x="252" y="60"/>
                  </a:lnTo>
                  <a:lnTo>
                    <a:pt x="246" y="60"/>
                  </a:lnTo>
                  <a:lnTo>
                    <a:pt x="240" y="66"/>
                  </a:lnTo>
                  <a:lnTo>
                    <a:pt x="228" y="66"/>
                  </a:lnTo>
                  <a:lnTo>
                    <a:pt x="228" y="78"/>
                  </a:lnTo>
                  <a:lnTo>
                    <a:pt x="210" y="78"/>
                  </a:lnTo>
                  <a:lnTo>
                    <a:pt x="204" y="72"/>
                  </a:lnTo>
                  <a:lnTo>
                    <a:pt x="198" y="60"/>
                  </a:lnTo>
                  <a:lnTo>
                    <a:pt x="198" y="36"/>
                  </a:lnTo>
                  <a:lnTo>
                    <a:pt x="204" y="30"/>
                  </a:lnTo>
                  <a:lnTo>
                    <a:pt x="204" y="18"/>
                  </a:lnTo>
                  <a:lnTo>
                    <a:pt x="198" y="12"/>
                  </a:lnTo>
                  <a:lnTo>
                    <a:pt x="186" y="12"/>
                  </a:lnTo>
                  <a:lnTo>
                    <a:pt x="174" y="6"/>
                  </a:lnTo>
                  <a:lnTo>
                    <a:pt x="168" y="0"/>
                  </a:lnTo>
                  <a:lnTo>
                    <a:pt x="138" y="0"/>
                  </a:lnTo>
                  <a:lnTo>
                    <a:pt x="132" y="6"/>
                  </a:lnTo>
                  <a:lnTo>
                    <a:pt x="126" y="6"/>
                  </a:lnTo>
                  <a:lnTo>
                    <a:pt x="120" y="30"/>
                  </a:lnTo>
                  <a:lnTo>
                    <a:pt x="96" y="30"/>
                  </a:lnTo>
                  <a:lnTo>
                    <a:pt x="96" y="36"/>
                  </a:lnTo>
                  <a:lnTo>
                    <a:pt x="90" y="42"/>
                  </a:lnTo>
                  <a:lnTo>
                    <a:pt x="84" y="54"/>
                  </a:lnTo>
                  <a:lnTo>
                    <a:pt x="78" y="60"/>
                  </a:lnTo>
                  <a:lnTo>
                    <a:pt x="66" y="60"/>
                  </a:lnTo>
                  <a:lnTo>
                    <a:pt x="54" y="54"/>
                  </a:lnTo>
                  <a:lnTo>
                    <a:pt x="24" y="54"/>
                  </a:lnTo>
                  <a:lnTo>
                    <a:pt x="24" y="102"/>
                  </a:lnTo>
                  <a:lnTo>
                    <a:pt x="18" y="108"/>
                  </a:lnTo>
                  <a:lnTo>
                    <a:pt x="12" y="108"/>
                  </a:lnTo>
                  <a:lnTo>
                    <a:pt x="6" y="114"/>
                  </a:lnTo>
                  <a:lnTo>
                    <a:pt x="6" y="120"/>
                  </a:lnTo>
                  <a:lnTo>
                    <a:pt x="24" y="138"/>
                  </a:lnTo>
                  <a:lnTo>
                    <a:pt x="24" y="156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24" y="186"/>
                  </a:lnTo>
                  <a:lnTo>
                    <a:pt x="36" y="192"/>
                  </a:lnTo>
                  <a:lnTo>
                    <a:pt x="30" y="216"/>
                  </a:lnTo>
                  <a:lnTo>
                    <a:pt x="36" y="216"/>
                  </a:lnTo>
                  <a:lnTo>
                    <a:pt x="36" y="222"/>
                  </a:lnTo>
                  <a:lnTo>
                    <a:pt x="42" y="234"/>
                  </a:lnTo>
                  <a:lnTo>
                    <a:pt x="60" y="252"/>
                  </a:lnTo>
                  <a:lnTo>
                    <a:pt x="72" y="258"/>
                  </a:lnTo>
                  <a:lnTo>
                    <a:pt x="84" y="270"/>
                  </a:lnTo>
                  <a:lnTo>
                    <a:pt x="96" y="276"/>
                  </a:lnTo>
                  <a:lnTo>
                    <a:pt x="102" y="282"/>
                  </a:lnTo>
                  <a:lnTo>
                    <a:pt x="102" y="288"/>
                  </a:lnTo>
                  <a:lnTo>
                    <a:pt x="96" y="288"/>
                  </a:lnTo>
                  <a:lnTo>
                    <a:pt x="96" y="306"/>
                  </a:lnTo>
                  <a:lnTo>
                    <a:pt x="102" y="318"/>
                  </a:lnTo>
                  <a:lnTo>
                    <a:pt x="108" y="324"/>
                  </a:lnTo>
                  <a:lnTo>
                    <a:pt x="114" y="324"/>
                  </a:lnTo>
                  <a:lnTo>
                    <a:pt x="120" y="318"/>
                  </a:lnTo>
                  <a:lnTo>
                    <a:pt x="126" y="324"/>
                  </a:lnTo>
                  <a:lnTo>
                    <a:pt x="126" y="342"/>
                  </a:lnTo>
                  <a:lnTo>
                    <a:pt x="120" y="348"/>
                  </a:lnTo>
                  <a:lnTo>
                    <a:pt x="108" y="348"/>
                  </a:lnTo>
                  <a:lnTo>
                    <a:pt x="114" y="360"/>
                  </a:lnTo>
                  <a:lnTo>
                    <a:pt x="114" y="384"/>
                  </a:lnTo>
                  <a:lnTo>
                    <a:pt x="108" y="396"/>
                  </a:lnTo>
                  <a:lnTo>
                    <a:pt x="102" y="402"/>
                  </a:lnTo>
                  <a:lnTo>
                    <a:pt x="84" y="438"/>
                  </a:lnTo>
                  <a:lnTo>
                    <a:pt x="90" y="444"/>
                  </a:lnTo>
                  <a:lnTo>
                    <a:pt x="90" y="450"/>
                  </a:lnTo>
                  <a:lnTo>
                    <a:pt x="96" y="456"/>
                  </a:lnTo>
                  <a:lnTo>
                    <a:pt x="102" y="468"/>
                  </a:lnTo>
                  <a:lnTo>
                    <a:pt x="108" y="474"/>
                  </a:lnTo>
                  <a:lnTo>
                    <a:pt x="114" y="486"/>
                  </a:lnTo>
                  <a:lnTo>
                    <a:pt x="156" y="528"/>
                  </a:lnTo>
                  <a:lnTo>
                    <a:pt x="162" y="540"/>
                  </a:lnTo>
                  <a:lnTo>
                    <a:pt x="162" y="570"/>
                  </a:lnTo>
                  <a:lnTo>
                    <a:pt x="168" y="588"/>
                  </a:lnTo>
                  <a:lnTo>
                    <a:pt x="168" y="612"/>
                  </a:lnTo>
                  <a:lnTo>
                    <a:pt x="192" y="636"/>
                  </a:lnTo>
                  <a:lnTo>
                    <a:pt x="192" y="660"/>
                  </a:lnTo>
                  <a:lnTo>
                    <a:pt x="198" y="672"/>
                  </a:lnTo>
                  <a:lnTo>
                    <a:pt x="198" y="702"/>
                  </a:lnTo>
                  <a:lnTo>
                    <a:pt x="192" y="714"/>
                  </a:lnTo>
                  <a:lnTo>
                    <a:pt x="192" y="732"/>
                  </a:lnTo>
                  <a:lnTo>
                    <a:pt x="174" y="768"/>
                  </a:lnTo>
                  <a:lnTo>
                    <a:pt x="156" y="786"/>
                  </a:lnTo>
                  <a:lnTo>
                    <a:pt x="156" y="798"/>
                  </a:lnTo>
                  <a:lnTo>
                    <a:pt x="162" y="804"/>
                  </a:lnTo>
                  <a:lnTo>
                    <a:pt x="162" y="816"/>
                  </a:lnTo>
                  <a:lnTo>
                    <a:pt x="156" y="828"/>
                  </a:lnTo>
                  <a:lnTo>
                    <a:pt x="150" y="834"/>
                  </a:lnTo>
                  <a:lnTo>
                    <a:pt x="144" y="846"/>
                  </a:lnTo>
                  <a:lnTo>
                    <a:pt x="144" y="852"/>
                  </a:lnTo>
                  <a:lnTo>
                    <a:pt x="138" y="858"/>
                  </a:lnTo>
                  <a:lnTo>
                    <a:pt x="132" y="876"/>
                  </a:lnTo>
                  <a:lnTo>
                    <a:pt x="126" y="888"/>
                  </a:lnTo>
                  <a:lnTo>
                    <a:pt x="126" y="906"/>
                  </a:lnTo>
                  <a:lnTo>
                    <a:pt x="120" y="918"/>
                  </a:lnTo>
                  <a:lnTo>
                    <a:pt x="120" y="966"/>
                  </a:lnTo>
                  <a:lnTo>
                    <a:pt x="126" y="978"/>
                  </a:lnTo>
                  <a:lnTo>
                    <a:pt x="126" y="1008"/>
                  </a:lnTo>
                  <a:lnTo>
                    <a:pt x="132" y="1014"/>
                  </a:lnTo>
                  <a:lnTo>
                    <a:pt x="132" y="1020"/>
                  </a:lnTo>
                  <a:lnTo>
                    <a:pt x="138" y="1020"/>
                  </a:lnTo>
                  <a:lnTo>
                    <a:pt x="138" y="1002"/>
                  </a:lnTo>
                  <a:lnTo>
                    <a:pt x="144" y="990"/>
                  </a:lnTo>
                  <a:lnTo>
                    <a:pt x="144" y="978"/>
                  </a:lnTo>
                  <a:lnTo>
                    <a:pt x="150" y="972"/>
                  </a:lnTo>
                  <a:lnTo>
                    <a:pt x="150" y="996"/>
                  </a:lnTo>
                  <a:lnTo>
                    <a:pt x="162" y="996"/>
                  </a:lnTo>
                  <a:lnTo>
                    <a:pt x="186" y="1020"/>
                  </a:lnTo>
                  <a:lnTo>
                    <a:pt x="192" y="1032"/>
                  </a:lnTo>
                  <a:lnTo>
                    <a:pt x="198" y="1038"/>
                  </a:lnTo>
                  <a:lnTo>
                    <a:pt x="198" y="1044"/>
                  </a:lnTo>
                  <a:lnTo>
                    <a:pt x="228" y="1074"/>
                  </a:lnTo>
                  <a:lnTo>
                    <a:pt x="228" y="1098"/>
                  </a:lnTo>
                  <a:lnTo>
                    <a:pt x="234" y="1110"/>
                  </a:lnTo>
                  <a:lnTo>
                    <a:pt x="246" y="1128"/>
                  </a:lnTo>
                  <a:lnTo>
                    <a:pt x="264" y="1146"/>
                  </a:lnTo>
                  <a:lnTo>
                    <a:pt x="270" y="1140"/>
                  </a:lnTo>
                  <a:lnTo>
                    <a:pt x="276" y="1128"/>
                  </a:lnTo>
                  <a:lnTo>
                    <a:pt x="270" y="1122"/>
                  </a:lnTo>
                  <a:lnTo>
                    <a:pt x="270" y="1110"/>
                  </a:lnTo>
                  <a:lnTo>
                    <a:pt x="276" y="1104"/>
                  </a:lnTo>
                  <a:lnTo>
                    <a:pt x="288" y="1104"/>
                  </a:lnTo>
                  <a:lnTo>
                    <a:pt x="294" y="1116"/>
                  </a:lnTo>
                  <a:lnTo>
                    <a:pt x="294" y="1122"/>
                  </a:lnTo>
                  <a:lnTo>
                    <a:pt x="312" y="1122"/>
                  </a:lnTo>
                  <a:lnTo>
                    <a:pt x="324" y="1128"/>
                  </a:lnTo>
                  <a:lnTo>
                    <a:pt x="330" y="1134"/>
                  </a:lnTo>
                  <a:lnTo>
                    <a:pt x="330" y="1146"/>
                  </a:lnTo>
                  <a:lnTo>
                    <a:pt x="342" y="1146"/>
                  </a:lnTo>
                  <a:lnTo>
                    <a:pt x="342" y="1158"/>
                  </a:lnTo>
                  <a:lnTo>
                    <a:pt x="330" y="1170"/>
                  </a:lnTo>
                  <a:lnTo>
                    <a:pt x="330" y="1176"/>
                  </a:lnTo>
                  <a:lnTo>
                    <a:pt x="336" y="1182"/>
                  </a:lnTo>
                  <a:lnTo>
                    <a:pt x="354" y="1182"/>
                  </a:lnTo>
                  <a:lnTo>
                    <a:pt x="354" y="1176"/>
                  </a:lnTo>
                  <a:lnTo>
                    <a:pt x="366" y="1176"/>
                  </a:lnTo>
                  <a:lnTo>
                    <a:pt x="372" y="1170"/>
                  </a:lnTo>
                  <a:lnTo>
                    <a:pt x="378" y="1170"/>
                  </a:lnTo>
                  <a:lnTo>
                    <a:pt x="396" y="1188"/>
                  </a:lnTo>
                  <a:lnTo>
                    <a:pt x="402" y="1182"/>
                  </a:lnTo>
                  <a:lnTo>
                    <a:pt x="402" y="1176"/>
                  </a:lnTo>
                  <a:lnTo>
                    <a:pt x="408" y="1164"/>
                  </a:lnTo>
                  <a:lnTo>
                    <a:pt x="414" y="1158"/>
                  </a:lnTo>
                  <a:lnTo>
                    <a:pt x="420" y="1146"/>
                  </a:lnTo>
                  <a:lnTo>
                    <a:pt x="396" y="1134"/>
                  </a:lnTo>
                  <a:lnTo>
                    <a:pt x="390" y="1128"/>
                  </a:lnTo>
                  <a:lnTo>
                    <a:pt x="390" y="1116"/>
                  </a:lnTo>
                  <a:lnTo>
                    <a:pt x="384" y="1104"/>
                  </a:lnTo>
                  <a:lnTo>
                    <a:pt x="384" y="1092"/>
                  </a:lnTo>
                  <a:lnTo>
                    <a:pt x="378" y="1080"/>
                  </a:lnTo>
                  <a:lnTo>
                    <a:pt x="372" y="1074"/>
                  </a:lnTo>
                  <a:lnTo>
                    <a:pt x="354" y="1074"/>
                  </a:lnTo>
                  <a:lnTo>
                    <a:pt x="342" y="1080"/>
                  </a:lnTo>
                  <a:lnTo>
                    <a:pt x="336" y="1086"/>
                  </a:lnTo>
                  <a:lnTo>
                    <a:pt x="318" y="1086"/>
                  </a:lnTo>
                  <a:lnTo>
                    <a:pt x="312" y="1080"/>
                  </a:lnTo>
                  <a:lnTo>
                    <a:pt x="306" y="1068"/>
                  </a:lnTo>
                  <a:lnTo>
                    <a:pt x="306" y="1056"/>
                  </a:lnTo>
                  <a:lnTo>
                    <a:pt x="294" y="1032"/>
                  </a:lnTo>
                  <a:lnTo>
                    <a:pt x="288" y="1032"/>
                  </a:lnTo>
                  <a:lnTo>
                    <a:pt x="288" y="1050"/>
                  </a:lnTo>
                  <a:lnTo>
                    <a:pt x="282" y="1056"/>
                  </a:lnTo>
                  <a:lnTo>
                    <a:pt x="276" y="1056"/>
                  </a:lnTo>
                  <a:lnTo>
                    <a:pt x="270" y="1044"/>
                  </a:lnTo>
                  <a:lnTo>
                    <a:pt x="264" y="1038"/>
                  </a:lnTo>
                  <a:lnTo>
                    <a:pt x="258" y="1026"/>
                  </a:lnTo>
                  <a:lnTo>
                    <a:pt x="258" y="1014"/>
                  </a:lnTo>
                  <a:lnTo>
                    <a:pt x="270" y="1002"/>
                  </a:lnTo>
                  <a:lnTo>
                    <a:pt x="270" y="1008"/>
                  </a:lnTo>
                  <a:lnTo>
                    <a:pt x="276" y="1008"/>
                  </a:lnTo>
                  <a:lnTo>
                    <a:pt x="276" y="1014"/>
                  </a:lnTo>
                  <a:lnTo>
                    <a:pt x="282" y="1014"/>
                  </a:lnTo>
                  <a:lnTo>
                    <a:pt x="288" y="1008"/>
                  </a:lnTo>
                  <a:lnTo>
                    <a:pt x="282" y="1002"/>
                  </a:lnTo>
                  <a:lnTo>
                    <a:pt x="282" y="990"/>
                  </a:lnTo>
                  <a:lnTo>
                    <a:pt x="276" y="978"/>
                  </a:lnTo>
                  <a:lnTo>
                    <a:pt x="270" y="972"/>
                  </a:lnTo>
                  <a:lnTo>
                    <a:pt x="270" y="960"/>
                  </a:lnTo>
                  <a:lnTo>
                    <a:pt x="258" y="948"/>
                  </a:lnTo>
                  <a:lnTo>
                    <a:pt x="246" y="948"/>
                  </a:lnTo>
                  <a:lnTo>
                    <a:pt x="246" y="894"/>
                  </a:lnTo>
                  <a:lnTo>
                    <a:pt x="192" y="906"/>
                  </a:lnTo>
                  <a:lnTo>
                    <a:pt x="192" y="864"/>
                  </a:lnTo>
                  <a:lnTo>
                    <a:pt x="186" y="828"/>
                  </a:lnTo>
                  <a:lnTo>
                    <a:pt x="186" y="804"/>
                  </a:lnTo>
                  <a:lnTo>
                    <a:pt x="180" y="792"/>
                  </a:lnTo>
                  <a:lnTo>
                    <a:pt x="174" y="786"/>
                  </a:lnTo>
                  <a:lnTo>
                    <a:pt x="180" y="786"/>
                  </a:lnTo>
                  <a:lnTo>
                    <a:pt x="192" y="774"/>
                  </a:lnTo>
                  <a:lnTo>
                    <a:pt x="198" y="762"/>
                  </a:lnTo>
                  <a:lnTo>
                    <a:pt x="204" y="744"/>
                  </a:lnTo>
                  <a:lnTo>
                    <a:pt x="204" y="678"/>
                  </a:lnTo>
                  <a:lnTo>
                    <a:pt x="210" y="678"/>
                  </a:lnTo>
                  <a:lnTo>
                    <a:pt x="216" y="672"/>
                  </a:lnTo>
                  <a:lnTo>
                    <a:pt x="222" y="660"/>
                  </a:lnTo>
                  <a:lnTo>
                    <a:pt x="228" y="654"/>
                  </a:lnTo>
                  <a:lnTo>
                    <a:pt x="228" y="612"/>
                  </a:lnTo>
                  <a:lnTo>
                    <a:pt x="222" y="600"/>
                  </a:lnTo>
                  <a:lnTo>
                    <a:pt x="222" y="594"/>
                  </a:lnTo>
                  <a:lnTo>
                    <a:pt x="216" y="588"/>
                  </a:lnTo>
                  <a:lnTo>
                    <a:pt x="222" y="558"/>
                  </a:lnTo>
                  <a:lnTo>
                    <a:pt x="234" y="558"/>
                  </a:lnTo>
                  <a:lnTo>
                    <a:pt x="234" y="552"/>
                  </a:lnTo>
                  <a:lnTo>
                    <a:pt x="240" y="546"/>
                  </a:lnTo>
                  <a:lnTo>
                    <a:pt x="264" y="546"/>
                  </a:lnTo>
                  <a:lnTo>
                    <a:pt x="270" y="552"/>
                  </a:lnTo>
                  <a:lnTo>
                    <a:pt x="294" y="564"/>
                  </a:lnTo>
                  <a:lnTo>
                    <a:pt x="300" y="570"/>
                  </a:lnTo>
                  <a:lnTo>
                    <a:pt x="288" y="576"/>
                  </a:lnTo>
                  <a:lnTo>
                    <a:pt x="288" y="588"/>
                  </a:lnTo>
                  <a:lnTo>
                    <a:pt x="282" y="594"/>
                  </a:lnTo>
                  <a:lnTo>
                    <a:pt x="282" y="612"/>
                  </a:lnTo>
                  <a:lnTo>
                    <a:pt x="288" y="624"/>
                  </a:lnTo>
                  <a:lnTo>
                    <a:pt x="306" y="624"/>
                  </a:lnTo>
                  <a:lnTo>
                    <a:pt x="330" y="612"/>
                  </a:lnTo>
                  <a:lnTo>
                    <a:pt x="342" y="612"/>
                  </a:lnTo>
                  <a:lnTo>
                    <a:pt x="354" y="606"/>
                  </a:lnTo>
                  <a:lnTo>
                    <a:pt x="360" y="600"/>
                  </a:lnTo>
                  <a:lnTo>
                    <a:pt x="366" y="600"/>
                  </a:lnTo>
                  <a:lnTo>
                    <a:pt x="396" y="684"/>
                  </a:lnTo>
                  <a:lnTo>
                    <a:pt x="402" y="678"/>
                  </a:lnTo>
                  <a:lnTo>
                    <a:pt x="414" y="672"/>
                  </a:lnTo>
                  <a:lnTo>
                    <a:pt x="426" y="672"/>
                  </a:lnTo>
                  <a:lnTo>
                    <a:pt x="426" y="642"/>
                  </a:lnTo>
                  <a:lnTo>
                    <a:pt x="414" y="630"/>
                  </a:lnTo>
                  <a:lnTo>
                    <a:pt x="414" y="600"/>
                  </a:lnTo>
                  <a:lnTo>
                    <a:pt x="402" y="588"/>
                  </a:lnTo>
                  <a:lnTo>
                    <a:pt x="396" y="552"/>
                  </a:lnTo>
                  <a:lnTo>
                    <a:pt x="426" y="522"/>
                  </a:lnTo>
                  <a:lnTo>
                    <a:pt x="426" y="516"/>
                  </a:lnTo>
                  <a:lnTo>
                    <a:pt x="432" y="504"/>
                  </a:lnTo>
                  <a:lnTo>
                    <a:pt x="438" y="498"/>
                  </a:lnTo>
                  <a:lnTo>
                    <a:pt x="450" y="492"/>
                  </a:lnTo>
                  <a:lnTo>
                    <a:pt x="468" y="486"/>
                  </a:lnTo>
                  <a:lnTo>
                    <a:pt x="504" y="486"/>
                  </a:lnTo>
                  <a:lnTo>
                    <a:pt x="510" y="492"/>
                  </a:lnTo>
                  <a:lnTo>
                    <a:pt x="522" y="492"/>
                  </a:lnTo>
                  <a:lnTo>
                    <a:pt x="534" y="486"/>
                  </a:lnTo>
                  <a:lnTo>
                    <a:pt x="564" y="486"/>
                  </a:lnTo>
                  <a:lnTo>
                    <a:pt x="576" y="492"/>
                  </a:lnTo>
                  <a:lnTo>
                    <a:pt x="582" y="498"/>
                  </a:lnTo>
                  <a:lnTo>
                    <a:pt x="588" y="498"/>
                  </a:lnTo>
                  <a:lnTo>
                    <a:pt x="594" y="492"/>
                  </a:lnTo>
                  <a:lnTo>
                    <a:pt x="600" y="480"/>
                  </a:lnTo>
                  <a:lnTo>
                    <a:pt x="618" y="462"/>
                  </a:lnTo>
                  <a:lnTo>
                    <a:pt x="618" y="450"/>
                  </a:lnTo>
                  <a:lnTo>
                    <a:pt x="612" y="444"/>
                  </a:lnTo>
                  <a:lnTo>
                    <a:pt x="600" y="438"/>
                  </a:lnTo>
                  <a:lnTo>
                    <a:pt x="588" y="426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anzania"/>
            <p:cNvSpPr>
              <a:spLocks noEditPoints="1"/>
            </p:cNvSpPr>
            <p:nvPr/>
          </p:nvSpPr>
          <p:spPr bwMode="gray">
            <a:xfrm>
              <a:off x="5046663" y="4408637"/>
              <a:ext cx="309562" cy="349250"/>
            </a:xfrm>
            <a:custGeom>
              <a:avLst/>
              <a:gdLst>
                <a:gd name="T0" fmla="*/ 2147483647 w 768"/>
                <a:gd name="T1" fmla="*/ 2147483647 h 870"/>
                <a:gd name="T2" fmla="*/ 2147483647 w 768"/>
                <a:gd name="T3" fmla="*/ 2147483647 h 870"/>
                <a:gd name="T4" fmla="*/ 2147483647 w 768"/>
                <a:gd name="T5" fmla="*/ 2147483647 h 870"/>
                <a:gd name="T6" fmla="*/ 2147483647 w 768"/>
                <a:gd name="T7" fmla="*/ 2147483647 h 870"/>
                <a:gd name="T8" fmla="*/ 2147483647 w 768"/>
                <a:gd name="T9" fmla="*/ 2147483647 h 870"/>
                <a:gd name="T10" fmla="*/ 2147483647 w 768"/>
                <a:gd name="T11" fmla="*/ 2147483647 h 870"/>
                <a:gd name="T12" fmla="*/ 2147483647 w 768"/>
                <a:gd name="T13" fmla="*/ 2147483647 h 870"/>
                <a:gd name="T14" fmla="*/ 2147483647 w 768"/>
                <a:gd name="T15" fmla="*/ 2147483647 h 870"/>
                <a:gd name="T16" fmla="*/ 2147483647 w 768"/>
                <a:gd name="T17" fmla="*/ 2147483647 h 870"/>
                <a:gd name="T18" fmla="*/ 2147483647 w 768"/>
                <a:gd name="T19" fmla="*/ 2147483647 h 870"/>
                <a:gd name="T20" fmla="*/ 2147483647 w 768"/>
                <a:gd name="T21" fmla="*/ 2147483647 h 870"/>
                <a:gd name="T22" fmla="*/ 2147483647 w 768"/>
                <a:gd name="T23" fmla="*/ 2147483647 h 870"/>
                <a:gd name="T24" fmla="*/ 2147483647 w 768"/>
                <a:gd name="T25" fmla="*/ 2147483647 h 870"/>
                <a:gd name="T26" fmla="*/ 2147483647 w 768"/>
                <a:gd name="T27" fmla="*/ 2147483647 h 870"/>
                <a:gd name="T28" fmla="*/ 2147483647 w 768"/>
                <a:gd name="T29" fmla="*/ 2147483647 h 870"/>
                <a:gd name="T30" fmla="*/ 2147483647 w 768"/>
                <a:gd name="T31" fmla="*/ 2147483647 h 870"/>
                <a:gd name="T32" fmla="*/ 2147483647 w 768"/>
                <a:gd name="T33" fmla="*/ 2147483647 h 870"/>
                <a:gd name="T34" fmla="*/ 2147483647 w 768"/>
                <a:gd name="T35" fmla="*/ 2147483647 h 870"/>
                <a:gd name="T36" fmla="*/ 2147483647 w 768"/>
                <a:gd name="T37" fmla="*/ 2147483647 h 870"/>
                <a:gd name="T38" fmla="*/ 2147483647 w 768"/>
                <a:gd name="T39" fmla="*/ 2147483647 h 870"/>
                <a:gd name="T40" fmla="*/ 2147483647 w 768"/>
                <a:gd name="T41" fmla="*/ 2147483647 h 870"/>
                <a:gd name="T42" fmla="*/ 2147483647 w 768"/>
                <a:gd name="T43" fmla="*/ 2147483647 h 870"/>
                <a:gd name="T44" fmla="*/ 2147483647 w 768"/>
                <a:gd name="T45" fmla="*/ 2147483647 h 870"/>
                <a:gd name="T46" fmla="*/ 2147483647 w 768"/>
                <a:gd name="T47" fmla="*/ 2147483647 h 870"/>
                <a:gd name="T48" fmla="*/ 2147483647 w 768"/>
                <a:gd name="T49" fmla="*/ 2147483647 h 870"/>
                <a:gd name="T50" fmla="*/ 2147483647 w 768"/>
                <a:gd name="T51" fmla="*/ 2147483647 h 870"/>
                <a:gd name="T52" fmla="*/ 2147483647 w 768"/>
                <a:gd name="T53" fmla="*/ 2147483647 h 870"/>
                <a:gd name="T54" fmla="*/ 2147483647 w 768"/>
                <a:gd name="T55" fmla="*/ 2147483647 h 870"/>
                <a:gd name="T56" fmla="*/ 2147483647 w 768"/>
                <a:gd name="T57" fmla="*/ 2147483647 h 870"/>
                <a:gd name="T58" fmla="*/ 2147483647 w 768"/>
                <a:gd name="T59" fmla="*/ 2147483647 h 870"/>
                <a:gd name="T60" fmla="*/ 2147483647 w 768"/>
                <a:gd name="T61" fmla="*/ 2147483647 h 870"/>
                <a:gd name="T62" fmla="*/ 2147483647 w 768"/>
                <a:gd name="T63" fmla="*/ 2147483647 h 870"/>
                <a:gd name="T64" fmla="*/ 2147483647 w 768"/>
                <a:gd name="T65" fmla="*/ 2147483647 h 870"/>
                <a:gd name="T66" fmla="*/ 2147483647 w 768"/>
                <a:gd name="T67" fmla="*/ 2147483647 h 870"/>
                <a:gd name="T68" fmla="*/ 2147483647 w 768"/>
                <a:gd name="T69" fmla="*/ 2147483647 h 870"/>
                <a:gd name="T70" fmla="*/ 2147483647 w 768"/>
                <a:gd name="T71" fmla="*/ 2147483647 h 870"/>
                <a:gd name="T72" fmla="*/ 2147483647 w 768"/>
                <a:gd name="T73" fmla="*/ 2147483647 h 870"/>
                <a:gd name="T74" fmla="*/ 2147483647 w 768"/>
                <a:gd name="T75" fmla="*/ 2147483647 h 870"/>
                <a:gd name="T76" fmla="*/ 2147483647 w 768"/>
                <a:gd name="T77" fmla="*/ 2147483647 h 870"/>
                <a:gd name="T78" fmla="*/ 2147483647 w 768"/>
                <a:gd name="T79" fmla="*/ 2147483647 h 870"/>
                <a:gd name="T80" fmla="*/ 2147483647 w 768"/>
                <a:gd name="T81" fmla="*/ 2147483647 h 870"/>
                <a:gd name="T82" fmla="*/ 2147483647 w 768"/>
                <a:gd name="T83" fmla="*/ 2147483647 h 870"/>
                <a:gd name="T84" fmla="*/ 2147483647 w 768"/>
                <a:gd name="T85" fmla="*/ 2147483647 h 870"/>
                <a:gd name="T86" fmla="*/ 2147483647 w 768"/>
                <a:gd name="T87" fmla="*/ 2147483647 h 870"/>
                <a:gd name="T88" fmla="*/ 2147483647 w 768"/>
                <a:gd name="T89" fmla="*/ 2147483647 h 870"/>
                <a:gd name="T90" fmla="*/ 2147483647 w 768"/>
                <a:gd name="T91" fmla="*/ 2147483647 h 870"/>
                <a:gd name="T92" fmla="*/ 2147483647 w 768"/>
                <a:gd name="T93" fmla="*/ 2147483647 h 870"/>
                <a:gd name="T94" fmla="*/ 2147483647 w 768"/>
                <a:gd name="T95" fmla="*/ 2147483647 h 870"/>
                <a:gd name="T96" fmla="*/ 2147483647 w 768"/>
                <a:gd name="T97" fmla="*/ 2147483647 h 870"/>
                <a:gd name="T98" fmla="*/ 2147483647 w 768"/>
                <a:gd name="T99" fmla="*/ 2147483647 h 870"/>
                <a:gd name="T100" fmla="*/ 2147483647 w 768"/>
                <a:gd name="T101" fmla="*/ 2147483647 h 870"/>
                <a:gd name="T102" fmla="*/ 2147483647 w 768"/>
                <a:gd name="T103" fmla="*/ 2147483647 h 87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68"/>
                <a:gd name="T157" fmla="*/ 0 h 870"/>
                <a:gd name="T158" fmla="*/ 768 w 768"/>
                <a:gd name="T159" fmla="*/ 870 h 87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68" h="870">
                  <a:moveTo>
                    <a:pt x="762" y="744"/>
                  </a:moveTo>
                  <a:lnTo>
                    <a:pt x="750" y="744"/>
                  </a:lnTo>
                  <a:lnTo>
                    <a:pt x="744" y="738"/>
                  </a:lnTo>
                  <a:lnTo>
                    <a:pt x="732" y="732"/>
                  </a:lnTo>
                  <a:lnTo>
                    <a:pt x="720" y="720"/>
                  </a:lnTo>
                  <a:lnTo>
                    <a:pt x="720" y="708"/>
                  </a:lnTo>
                  <a:lnTo>
                    <a:pt x="714" y="690"/>
                  </a:lnTo>
                  <a:lnTo>
                    <a:pt x="714" y="654"/>
                  </a:lnTo>
                  <a:lnTo>
                    <a:pt x="690" y="612"/>
                  </a:lnTo>
                  <a:lnTo>
                    <a:pt x="702" y="564"/>
                  </a:lnTo>
                  <a:lnTo>
                    <a:pt x="684" y="540"/>
                  </a:lnTo>
                  <a:lnTo>
                    <a:pt x="690" y="528"/>
                  </a:lnTo>
                  <a:lnTo>
                    <a:pt x="696" y="522"/>
                  </a:lnTo>
                  <a:lnTo>
                    <a:pt x="708" y="498"/>
                  </a:lnTo>
                  <a:lnTo>
                    <a:pt x="708" y="480"/>
                  </a:lnTo>
                  <a:lnTo>
                    <a:pt x="702" y="474"/>
                  </a:lnTo>
                  <a:lnTo>
                    <a:pt x="690" y="468"/>
                  </a:lnTo>
                  <a:lnTo>
                    <a:pt x="672" y="456"/>
                  </a:lnTo>
                  <a:lnTo>
                    <a:pt x="660" y="450"/>
                  </a:lnTo>
                  <a:lnTo>
                    <a:pt x="654" y="438"/>
                  </a:lnTo>
                  <a:lnTo>
                    <a:pt x="654" y="426"/>
                  </a:lnTo>
                  <a:lnTo>
                    <a:pt x="660" y="414"/>
                  </a:lnTo>
                  <a:lnTo>
                    <a:pt x="666" y="396"/>
                  </a:lnTo>
                  <a:lnTo>
                    <a:pt x="666" y="384"/>
                  </a:lnTo>
                  <a:lnTo>
                    <a:pt x="672" y="366"/>
                  </a:lnTo>
                  <a:lnTo>
                    <a:pt x="678" y="354"/>
                  </a:lnTo>
                  <a:lnTo>
                    <a:pt x="678" y="330"/>
                  </a:lnTo>
                  <a:lnTo>
                    <a:pt x="684" y="318"/>
                  </a:lnTo>
                  <a:lnTo>
                    <a:pt x="684" y="300"/>
                  </a:lnTo>
                  <a:lnTo>
                    <a:pt x="570" y="192"/>
                  </a:lnTo>
                  <a:lnTo>
                    <a:pt x="576" y="186"/>
                  </a:lnTo>
                  <a:lnTo>
                    <a:pt x="582" y="186"/>
                  </a:lnTo>
                  <a:lnTo>
                    <a:pt x="588" y="180"/>
                  </a:lnTo>
                  <a:lnTo>
                    <a:pt x="588" y="174"/>
                  </a:lnTo>
                  <a:lnTo>
                    <a:pt x="576" y="162"/>
                  </a:lnTo>
                  <a:lnTo>
                    <a:pt x="324" y="6"/>
                  </a:lnTo>
                  <a:lnTo>
                    <a:pt x="312" y="6"/>
                  </a:lnTo>
                  <a:lnTo>
                    <a:pt x="312" y="18"/>
                  </a:lnTo>
                  <a:lnTo>
                    <a:pt x="318" y="24"/>
                  </a:lnTo>
                  <a:lnTo>
                    <a:pt x="318" y="36"/>
                  </a:lnTo>
                  <a:lnTo>
                    <a:pt x="294" y="48"/>
                  </a:lnTo>
                  <a:lnTo>
                    <a:pt x="276" y="66"/>
                  </a:lnTo>
                  <a:lnTo>
                    <a:pt x="264" y="84"/>
                  </a:lnTo>
                  <a:lnTo>
                    <a:pt x="264" y="90"/>
                  </a:lnTo>
                  <a:lnTo>
                    <a:pt x="270" y="96"/>
                  </a:lnTo>
                  <a:lnTo>
                    <a:pt x="294" y="96"/>
                  </a:lnTo>
                  <a:lnTo>
                    <a:pt x="306" y="90"/>
                  </a:lnTo>
                  <a:lnTo>
                    <a:pt x="312" y="90"/>
                  </a:lnTo>
                  <a:lnTo>
                    <a:pt x="306" y="96"/>
                  </a:lnTo>
                  <a:lnTo>
                    <a:pt x="294" y="102"/>
                  </a:lnTo>
                  <a:lnTo>
                    <a:pt x="276" y="120"/>
                  </a:lnTo>
                  <a:lnTo>
                    <a:pt x="270" y="120"/>
                  </a:lnTo>
                  <a:lnTo>
                    <a:pt x="264" y="114"/>
                  </a:lnTo>
                  <a:lnTo>
                    <a:pt x="252" y="108"/>
                  </a:lnTo>
                  <a:lnTo>
                    <a:pt x="246" y="108"/>
                  </a:lnTo>
                  <a:lnTo>
                    <a:pt x="234" y="120"/>
                  </a:lnTo>
                  <a:lnTo>
                    <a:pt x="234" y="138"/>
                  </a:lnTo>
                  <a:lnTo>
                    <a:pt x="246" y="150"/>
                  </a:lnTo>
                  <a:lnTo>
                    <a:pt x="216" y="150"/>
                  </a:lnTo>
                  <a:lnTo>
                    <a:pt x="216" y="138"/>
                  </a:lnTo>
                  <a:lnTo>
                    <a:pt x="222" y="132"/>
                  </a:lnTo>
                  <a:lnTo>
                    <a:pt x="222" y="126"/>
                  </a:lnTo>
                  <a:lnTo>
                    <a:pt x="228" y="114"/>
                  </a:lnTo>
                  <a:lnTo>
                    <a:pt x="210" y="120"/>
                  </a:lnTo>
                  <a:lnTo>
                    <a:pt x="192" y="102"/>
                  </a:lnTo>
                  <a:lnTo>
                    <a:pt x="186" y="102"/>
                  </a:lnTo>
                  <a:lnTo>
                    <a:pt x="174" y="114"/>
                  </a:lnTo>
                  <a:lnTo>
                    <a:pt x="174" y="132"/>
                  </a:lnTo>
                  <a:lnTo>
                    <a:pt x="168" y="138"/>
                  </a:lnTo>
                  <a:lnTo>
                    <a:pt x="162" y="138"/>
                  </a:lnTo>
                  <a:lnTo>
                    <a:pt x="156" y="132"/>
                  </a:lnTo>
                  <a:lnTo>
                    <a:pt x="156" y="48"/>
                  </a:lnTo>
                  <a:lnTo>
                    <a:pt x="162" y="36"/>
                  </a:lnTo>
                  <a:lnTo>
                    <a:pt x="162" y="24"/>
                  </a:lnTo>
                  <a:lnTo>
                    <a:pt x="168" y="12"/>
                  </a:lnTo>
                  <a:lnTo>
                    <a:pt x="168" y="6"/>
                  </a:lnTo>
                  <a:lnTo>
                    <a:pt x="78" y="0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42"/>
                  </a:lnTo>
                  <a:lnTo>
                    <a:pt x="90" y="48"/>
                  </a:lnTo>
                  <a:lnTo>
                    <a:pt x="90" y="66"/>
                  </a:lnTo>
                  <a:lnTo>
                    <a:pt x="96" y="72"/>
                  </a:lnTo>
                  <a:lnTo>
                    <a:pt x="96" y="96"/>
                  </a:lnTo>
                  <a:lnTo>
                    <a:pt x="78" y="114"/>
                  </a:lnTo>
                  <a:lnTo>
                    <a:pt x="66" y="114"/>
                  </a:lnTo>
                  <a:lnTo>
                    <a:pt x="66" y="126"/>
                  </a:lnTo>
                  <a:lnTo>
                    <a:pt x="60" y="138"/>
                  </a:lnTo>
                  <a:lnTo>
                    <a:pt x="60" y="156"/>
                  </a:lnTo>
                  <a:lnTo>
                    <a:pt x="66" y="156"/>
                  </a:lnTo>
                  <a:lnTo>
                    <a:pt x="72" y="162"/>
                  </a:lnTo>
                  <a:lnTo>
                    <a:pt x="90" y="162"/>
                  </a:lnTo>
                  <a:lnTo>
                    <a:pt x="90" y="180"/>
                  </a:lnTo>
                  <a:lnTo>
                    <a:pt x="78" y="186"/>
                  </a:lnTo>
                  <a:lnTo>
                    <a:pt x="84" y="198"/>
                  </a:lnTo>
                  <a:lnTo>
                    <a:pt x="72" y="198"/>
                  </a:lnTo>
                  <a:lnTo>
                    <a:pt x="54" y="216"/>
                  </a:lnTo>
                  <a:lnTo>
                    <a:pt x="48" y="228"/>
                  </a:lnTo>
                  <a:lnTo>
                    <a:pt x="48" y="246"/>
                  </a:lnTo>
                  <a:lnTo>
                    <a:pt x="42" y="258"/>
                  </a:lnTo>
                  <a:lnTo>
                    <a:pt x="30" y="270"/>
                  </a:lnTo>
                  <a:lnTo>
                    <a:pt x="6" y="282"/>
                  </a:lnTo>
                  <a:lnTo>
                    <a:pt x="0" y="294"/>
                  </a:lnTo>
                  <a:lnTo>
                    <a:pt x="6" y="306"/>
                  </a:lnTo>
                  <a:lnTo>
                    <a:pt x="18" y="318"/>
                  </a:lnTo>
                  <a:lnTo>
                    <a:pt x="18" y="330"/>
                  </a:lnTo>
                  <a:lnTo>
                    <a:pt x="12" y="342"/>
                  </a:lnTo>
                  <a:lnTo>
                    <a:pt x="12" y="348"/>
                  </a:lnTo>
                  <a:lnTo>
                    <a:pt x="18" y="354"/>
                  </a:lnTo>
                  <a:lnTo>
                    <a:pt x="18" y="366"/>
                  </a:lnTo>
                  <a:lnTo>
                    <a:pt x="24" y="378"/>
                  </a:lnTo>
                  <a:lnTo>
                    <a:pt x="24" y="396"/>
                  </a:lnTo>
                  <a:lnTo>
                    <a:pt x="18" y="402"/>
                  </a:lnTo>
                  <a:lnTo>
                    <a:pt x="18" y="432"/>
                  </a:lnTo>
                  <a:lnTo>
                    <a:pt x="30" y="444"/>
                  </a:lnTo>
                  <a:lnTo>
                    <a:pt x="36" y="444"/>
                  </a:lnTo>
                  <a:lnTo>
                    <a:pt x="48" y="450"/>
                  </a:lnTo>
                  <a:lnTo>
                    <a:pt x="72" y="474"/>
                  </a:lnTo>
                  <a:lnTo>
                    <a:pt x="78" y="486"/>
                  </a:lnTo>
                  <a:lnTo>
                    <a:pt x="78" y="546"/>
                  </a:lnTo>
                  <a:lnTo>
                    <a:pt x="84" y="558"/>
                  </a:lnTo>
                  <a:lnTo>
                    <a:pt x="114" y="594"/>
                  </a:lnTo>
                  <a:lnTo>
                    <a:pt x="114" y="600"/>
                  </a:lnTo>
                  <a:lnTo>
                    <a:pt x="108" y="612"/>
                  </a:lnTo>
                  <a:lnTo>
                    <a:pt x="108" y="618"/>
                  </a:lnTo>
                  <a:lnTo>
                    <a:pt x="126" y="618"/>
                  </a:lnTo>
                  <a:lnTo>
                    <a:pt x="138" y="612"/>
                  </a:lnTo>
                  <a:lnTo>
                    <a:pt x="138" y="630"/>
                  </a:lnTo>
                  <a:lnTo>
                    <a:pt x="144" y="636"/>
                  </a:lnTo>
                  <a:lnTo>
                    <a:pt x="162" y="636"/>
                  </a:lnTo>
                  <a:lnTo>
                    <a:pt x="180" y="654"/>
                  </a:lnTo>
                  <a:lnTo>
                    <a:pt x="192" y="654"/>
                  </a:lnTo>
                  <a:lnTo>
                    <a:pt x="204" y="648"/>
                  </a:lnTo>
                  <a:lnTo>
                    <a:pt x="204" y="666"/>
                  </a:lnTo>
                  <a:lnTo>
                    <a:pt x="222" y="666"/>
                  </a:lnTo>
                  <a:lnTo>
                    <a:pt x="240" y="678"/>
                  </a:lnTo>
                  <a:lnTo>
                    <a:pt x="264" y="678"/>
                  </a:lnTo>
                  <a:lnTo>
                    <a:pt x="270" y="696"/>
                  </a:lnTo>
                  <a:lnTo>
                    <a:pt x="300" y="696"/>
                  </a:lnTo>
                  <a:lnTo>
                    <a:pt x="300" y="690"/>
                  </a:lnTo>
                  <a:lnTo>
                    <a:pt x="312" y="678"/>
                  </a:lnTo>
                  <a:lnTo>
                    <a:pt x="318" y="684"/>
                  </a:lnTo>
                  <a:lnTo>
                    <a:pt x="330" y="690"/>
                  </a:lnTo>
                  <a:lnTo>
                    <a:pt x="336" y="702"/>
                  </a:lnTo>
                  <a:lnTo>
                    <a:pt x="348" y="714"/>
                  </a:lnTo>
                  <a:lnTo>
                    <a:pt x="348" y="774"/>
                  </a:lnTo>
                  <a:lnTo>
                    <a:pt x="354" y="774"/>
                  </a:lnTo>
                  <a:lnTo>
                    <a:pt x="360" y="780"/>
                  </a:lnTo>
                  <a:lnTo>
                    <a:pt x="360" y="792"/>
                  </a:lnTo>
                  <a:lnTo>
                    <a:pt x="354" y="798"/>
                  </a:lnTo>
                  <a:lnTo>
                    <a:pt x="354" y="804"/>
                  </a:lnTo>
                  <a:lnTo>
                    <a:pt x="348" y="810"/>
                  </a:lnTo>
                  <a:lnTo>
                    <a:pt x="348" y="816"/>
                  </a:lnTo>
                  <a:lnTo>
                    <a:pt x="366" y="834"/>
                  </a:lnTo>
                  <a:lnTo>
                    <a:pt x="378" y="840"/>
                  </a:lnTo>
                  <a:lnTo>
                    <a:pt x="372" y="858"/>
                  </a:lnTo>
                  <a:lnTo>
                    <a:pt x="408" y="858"/>
                  </a:lnTo>
                  <a:lnTo>
                    <a:pt x="414" y="852"/>
                  </a:lnTo>
                  <a:lnTo>
                    <a:pt x="420" y="852"/>
                  </a:lnTo>
                  <a:lnTo>
                    <a:pt x="432" y="840"/>
                  </a:lnTo>
                  <a:lnTo>
                    <a:pt x="444" y="840"/>
                  </a:lnTo>
                  <a:lnTo>
                    <a:pt x="456" y="846"/>
                  </a:lnTo>
                  <a:lnTo>
                    <a:pt x="462" y="858"/>
                  </a:lnTo>
                  <a:lnTo>
                    <a:pt x="474" y="864"/>
                  </a:lnTo>
                  <a:lnTo>
                    <a:pt x="480" y="870"/>
                  </a:lnTo>
                  <a:lnTo>
                    <a:pt x="492" y="870"/>
                  </a:lnTo>
                  <a:lnTo>
                    <a:pt x="510" y="852"/>
                  </a:lnTo>
                  <a:lnTo>
                    <a:pt x="516" y="852"/>
                  </a:lnTo>
                  <a:lnTo>
                    <a:pt x="522" y="858"/>
                  </a:lnTo>
                  <a:lnTo>
                    <a:pt x="534" y="864"/>
                  </a:lnTo>
                  <a:lnTo>
                    <a:pt x="552" y="864"/>
                  </a:lnTo>
                  <a:lnTo>
                    <a:pt x="564" y="852"/>
                  </a:lnTo>
                  <a:lnTo>
                    <a:pt x="576" y="846"/>
                  </a:lnTo>
                  <a:lnTo>
                    <a:pt x="582" y="834"/>
                  </a:lnTo>
                  <a:lnTo>
                    <a:pt x="588" y="828"/>
                  </a:lnTo>
                  <a:lnTo>
                    <a:pt x="612" y="828"/>
                  </a:lnTo>
                  <a:lnTo>
                    <a:pt x="618" y="834"/>
                  </a:lnTo>
                  <a:lnTo>
                    <a:pt x="618" y="840"/>
                  </a:lnTo>
                  <a:lnTo>
                    <a:pt x="630" y="840"/>
                  </a:lnTo>
                  <a:lnTo>
                    <a:pt x="642" y="834"/>
                  </a:lnTo>
                  <a:lnTo>
                    <a:pt x="654" y="822"/>
                  </a:lnTo>
                  <a:lnTo>
                    <a:pt x="660" y="822"/>
                  </a:lnTo>
                  <a:lnTo>
                    <a:pt x="690" y="816"/>
                  </a:lnTo>
                  <a:lnTo>
                    <a:pt x="768" y="762"/>
                  </a:lnTo>
                  <a:lnTo>
                    <a:pt x="762" y="744"/>
                  </a:lnTo>
                  <a:close/>
                  <a:moveTo>
                    <a:pt x="726" y="360"/>
                  </a:moveTo>
                  <a:lnTo>
                    <a:pt x="732" y="354"/>
                  </a:lnTo>
                  <a:lnTo>
                    <a:pt x="732" y="324"/>
                  </a:lnTo>
                  <a:lnTo>
                    <a:pt x="720" y="312"/>
                  </a:lnTo>
                  <a:lnTo>
                    <a:pt x="714" y="312"/>
                  </a:lnTo>
                  <a:lnTo>
                    <a:pt x="708" y="318"/>
                  </a:lnTo>
                  <a:lnTo>
                    <a:pt x="708" y="348"/>
                  </a:lnTo>
                  <a:lnTo>
                    <a:pt x="714" y="354"/>
                  </a:lnTo>
                  <a:lnTo>
                    <a:pt x="726" y="360"/>
                  </a:lnTo>
                  <a:close/>
                  <a:moveTo>
                    <a:pt x="678" y="420"/>
                  </a:moveTo>
                  <a:lnTo>
                    <a:pt x="690" y="426"/>
                  </a:lnTo>
                  <a:lnTo>
                    <a:pt x="696" y="438"/>
                  </a:lnTo>
                  <a:lnTo>
                    <a:pt x="708" y="444"/>
                  </a:lnTo>
                  <a:lnTo>
                    <a:pt x="720" y="444"/>
                  </a:lnTo>
                  <a:lnTo>
                    <a:pt x="726" y="438"/>
                  </a:lnTo>
                  <a:lnTo>
                    <a:pt x="720" y="432"/>
                  </a:lnTo>
                  <a:lnTo>
                    <a:pt x="720" y="426"/>
                  </a:lnTo>
                  <a:lnTo>
                    <a:pt x="708" y="414"/>
                  </a:lnTo>
                  <a:lnTo>
                    <a:pt x="708" y="390"/>
                  </a:lnTo>
                  <a:lnTo>
                    <a:pt x="702" y="378"/>
                  </a:lnTo>
                  <a:lnTo>
                    <a:pt x="684" y="378"/>
                  </a:lnTo>
                  <a:lnTo>
                    <a:pt x="678" y="384"/>
                  </a:lnTo>
                  <a:lnTo>
                    <a:pt x="678" y="42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ajikistan"/>
            <p:cNvSpPr>
              <a:spLocks/>
            </p:cNvSpPr>
            <p:nvPr/>
          </p:nvSpPr>
          <p:spPr bwMode="gray">
            <a:xfrm>
              <a:off x="6011863" y="3046562"/>
              <a:ext cx="222250" cy="141287"/>
            </a:xfrm>
            <a:custGeom>
              <a:avLst/>
              <a:gdLst>
                <a:gd name="T0" fmla="*/ 2147483647 w 552"/>
                <a:gd name="T1" fmla="*/ 2147483647 h 348"/>
                <a:gd name="T2" fmla="*/ 2147483647 w 552"/>
                <a:gd name="T3" fmla="*/ 2147483647 h 348"/>
                <a:gd name="T4" fmla="*/ 2147483647 w 552"/>
                <a:gd name="T5" fmla="*/ 2147483647 h 348"/>
                <a:gd name="T6" fmla="*/ 2147483647 w 552"/>
                <a:gd name="T7" fmla="*/ 2147483647 h 348"/>
                <a:gd name="T8" fmla="*/ 2147483647 w 552"/>
                <a:gd name="T9" fmla="*/ 2147483647 h 348"/>
                <a:gd name="T10" fmla="*/ 2147483647 w 552"/>
                <a:gd name="T11" fmla="*/ 2147483647 h 348"/>
                <a:gd name="T12" fmla="*/ 2147483647 w 552"/>
                <a:gd name="T13" fmla="*/ 2147483647 h 348"/>
                <a:gd name="T14" fmla="*/ 2147483647 w 552"/>
                <a:gd name="T15" fmla="*/ 2147483647 h 348"/>
                <a:gd name="T16" fmla="*/ 2147483647 w 552"/>
                <a:gd name="T17" fmla="*/ 2147483647 h 348"/>
                <a:gd name="T18" fmla="*/ 2147483647 w 552"/>
                <a:gd name="T19" fmla="*/ 2147483647 h 348"/>
                <a:gd name="T20" fmla="*/ 2147483647 w 552"/>
                <a:gd name="T21" fmla="*/ 2147483647 h 348"/>
                <a:gd name="T22" fmla="*/ 2147483647 w 552"/>
                <a:gd name="T23" fmla="*/ 2147483647 h 348"/>
                <a:gd name="T24" fmla="*/ 2147483647 w 552"/>
                <a:gd name="T25" fmla="*/ 2147483647 h 348"/>
                <a:gd name="T26" fmla="*/ 2147483647 w 552"/>
                <a:gd name="T27" fmla="*/ 2147483647 h 348"/>
                <a:gd name="T28" fmla="*/ 2147483647 w 552"/>
                <a:gd name="T29" fmla="*/ 2147483647 h 348"/>
                <a:gd name="T30" fmla="*/ 2147483647 w 552"/>
                <a:gd name="T31" fmla="*/ 2147483647 h 348"/>
                <a:gd name="T32" fmla="*/ 2147483647 w 552"/>
                <a:gd name="T33" fmla="*/ 2147483647 h 348"/>
                <a:gd name="T34" fmla="*/ 2147483647 w 552"/>
                <a:gd name="T35" fmla="*/ 2147483647 h 348"/>
                <a:gd name="T36" fmla="*/ 2147483647 w 552"/>
                <a:gd name="T37" fmla="*/ 2147483647 h 348"/>
                <a:gd name="T38" fmla="*/ 2147483647 w 552"/>
                <a:gd name="T39" fmla="*/ 0 h 348"/>
                <a:gd name="T40" fmla="*/ 2147483647 w 552"/>
                <a:gd name="T41" fmla="*/ 2147483647 h 348"/>
                <a:gd name="T42" fmla="*/ 2147483647 w 552"/>
                <a:gd name="T43" fmla="*/ 2147483647 h 348"/>
                <a:gd name="T44" fmla="*/ 2147483647 w 552"/>
                <a:gd name="T45" fmla="*/ 2147483647 h 348"/>
                <a:gd name="T46" fmla="*/ 2147483647 w 552"/>
                <a:gd name="T47" fmla="*/ 2147483647 h 348"/>
                <a:gd name="T48" fmla="*/ 2147483647 w 552"/>
                <a:gd name="T49" fmla="*/ 2147483647 h 348"/>
                <a:gd name="T50" fmla="*/ 2147483647 w 552"/>
                <a:gd name="T51" fmla="*/ 2147483647 h 348"/>
                <a:gd name="T52" fmla="*/ 2147483647 w 552"/>
                <a:gd name="T53" fmla="*/ 2147483647 h 348"/>
                <a:gd name="T54" fmla="*/ 2147483647 w 552"/>
                <a:gd name="T55" fmla="*/ 2147483647 h 348"/>
                <a:gd name="T56" fmla="*/ 2147483647 w 552"/>
                <a:gd name="T57" fmla="*/ 2147483647 h 348"/>
                <a:gd name="T58" fmla="*/ 2147483647 w 552"/>
                <a:gd name="T59" fmla="*/ 2147483647 h 348"/>
                <a:gd name="T60" fmla="*/ 2147483647 w 552"/>
                <a:gd name="T61" fmla="*/ 2147483647 h 348"/>
                <a:gd name="T62" fmla="*/ 2147483647 w 552"/>
                <a:gd name="T63" fmla="*/ 2147483647 h 348"/>
                <a:gd name="T64" fmla="*/ 2147483647 w 552"/>
                <a:gd name="T65" fmla="*/ 2147483647 h 348"/>
                <a:gd name="T66" fmla="*/ 2147483647 w 552"/>
                <a:gd name="T67" fmla="*/ 2147483647 h 348"/>
                <a:gd name="T68" fmla="*/ 2147483647 w 552"/>
                <a:gd name="T69" fmla="*/ 2147483647 h 348"/>
                <a:gd name="T70" fmla="*/ 2147483647 w 552"/>
                <a:gd name="T71" fmla="*/ 2147483647 h 348"/>
                <a:gd name="T72" fmla="*/ 2147483647 w 552"/>
                <a:gd name="T73" fmla="*/ 2147483647 h 348"/>
                <a:gd name="T74" fmla="*/ 2147483647 w 552"/>
                <a:gd name="T75" fmla="*/ 2147483647 h 348"/>
                <a:gd name="T76" fmla="*/ 2147483647 w 552"/>
                <a:gd name="T77" fmla="*/ 2147483647 h 348"/>
                <a:gd name="T78" fmla="*/ 2147483647 w 552"/>
                <a:gd name="T79" fmla="*/ 2147483647 h 348"/>
                <a:gd name="T80" fmla="*/ 2147483647 w 552"/>
                <a:gd name="T81" fmla="*/ 2147483647 h 348"/>
                <a:gd name="T82" fmla="*/ 2147483647 w 552"/>
                <a:gd name="T83" fmla="*/ 2147483647 h 348"/>
                <a:gd name="T84" fmla="*/ 2147483647 w 552"/>
                <a:gd name="T85" fmla="*/ 2147483647 h 348"/>
                <a:gd name="T86" fmla="*/ 2147483647 w 552"/>
                <a:gd name="T87" fmla="*/ 2147483647 h 348"/>
                <a:gd name="T88" fmla="*/ 2147483647 w 552"/>
                <a:gd name="T89" fmla="*/ 2147483647 h 348"/>
                <a:gd name="T90" fmla="*/ 2147483647 w 552"/>
                <a:gd name="T91" fmla="*/ 2147483647 h 348"/>
                <a:gd name="T92" fmla="*/ 2147483647 w 552"/>
                <a:gd name="T93" fmla="*/ 2147483647 h 348"/>
                <a:gd name="T94" fmla="*/ 2147483647 w 552"/>
                <a:gd name="T95" fmla="*/ 2147483647 h 348"/>
                <a:gd name="T96" fmla="*/ 2147483647 w 552"/>
                <a:gd name="T97" fmla="*/ 2147483647 h 348"/>
                <a:gd name="T98" fmla="*/ 2147483647 w 552"/>
                <a:gd name="T99" fmla="*/ 2147483647 h 34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52"/>
                <a:gd name="T151" fmla="*/ 0 h 348"/>
                <a:gd name="T152" fmla="*/ 552 w 552"/>
                <a:gd name="T153" fmla="*/ 348 h 34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52" h="348">
                  <a:moveTo>
                    <a:pt x="528" y="270"/>
                  </a:moveTo>
                  <a:lnTo>
                    <a:pt x="516" y="246"/>
                  </a:lnTo>
                  <a:lnTo>
                    <a:pt x="516" y="204"/>
                  </a:lnTo>
                  <a:lnTo>
                    <a:pt x="510" y="198"/>
                  </a:lnTo>
                  <a:lnTo>
                    <a:pt x="498" y="192"/>
                  </a:lnTo>
                  <a:lnTo>
                    <a:pt x="492" y="192"/>
                  </a:lnTo>
                  <a:lnTo>
                    <a:pt x="480" y="186"/>
                  </a:lnTo>
                  <a:lnTo>
                    <a:pt x="456" y="186"/>
                  </a:lnTo>
                  <a:lnTo>
                    <a:pt x="450" y="192"/>
                  </a:lnTo>
                  <a:lnTo>
                    <a:pt x="438" y="192"/>
                  </a:lnTo>
                  <a:lnTo>
                    <a:pt x="426" y="180"/>
                  </a:lnTo>
                  <a:lnTo>
                    <a:pt x="426" y="168"/>
                  </a:lnTo>
                  <a:lnTo>
                    <a:pt x="432" y="156"/>
                  </a:lnTo>
                  <a:lnTo>
                    <a:pt x="432" y="144"/>
                  </a:lnTo>
                  <a:lnTo>
                    <a:pt x="414" y="144"/>
                  </a:lnTo>
                  <a:lnTo>
                    <a:pt x="414" y="120"/>
                  </a:lnTo>
                  <a:lnTo>
                    <a:pt x="396" y="114"/>
                  </a:lnTo>
                  <a:lnTo>
                    <a:pt x="384" y="126"/>
                  </a:lnTo>
                  <a:lnTo>
                    <a:pt x="342" y="126"/>
                  </a:lnTo>
                  <a:lnTo>
                    <a:pt x="336" y="132"/>
                  </a:lnTo>
                  <a:lnTo>
                    <a:pt x="324" y="138"/>
                  </a:lnTo>
                  <a:lnTo>
                    <a:pt x="312" y="138"/>
                  </a:lnTo>
                  <a:lnTo>
                    <a:pt x="312" y="132"/>
                  </a:lnTo>
                  <a:lnTo>
                    <a:pt x="306" y="132"/>
                  </a:lnTo>
                  <a:lnTo>
                    <a:pt x="294" y="138"/>
                  </a:lnTo>
                  <a:lnTo>
                    <a:pt x="264" y="108"/>
                  </a:lnTo>
                  <a:lnTo>
                    <a:pt x="258" y="114"/>
                  </a:lnTo>
                  <a:lnTo>
                    <a:pt x="246" y="120"/>
                  </a:lnTo>
                  <a:lnTo>
                    <a:pt x="240" y="126"/>
                  </a:lnTo>
                  <a:lnTo>
                    <a:pt x="222" y="126"/>
                  </a:lnTo>
                  <a:lnTo>
                    <a:pt x="210" y="114"/>
                  </a:lnTo>
                  <a:lnTo>
                    <a:pt x="186" y="114"/>
                  </a:lnTo>
                  <a:lnTo>
                    <a:pt x="174" y="108"/>
                  </a:lnTo>
                  <a:lnTo>
                    <a:pt x="156" y="108"/>
                  </a:lnTo>
                  <a:lnTo>
                    <a:pt x="150" y="114"/>
                  </a:lnTo>
                  <a:lnTo>
                    <a:pt x="138" y="114"/>
                  </a:lnTo>
                  <a:lnTo>
                    <a:pt x="126" y="120"/>
                  </a:lnTo>
                  <a:lnTo>
                    <a:pt x="120" y="114"/>
                  </a:lnTo>
                  <a:lnTo>
                    <a:pt x="120" y="108"/>
                  </a:lnTo>
                  <a:lnTo>
                    <a:pt x="114" y="102"/>
                  </a:lnTo>
                  <a:lnTo>
                    <a:pt x="114" y="90"/>
                  </a:lnTo>
                  <a:lnTo>
                    <a:pt x="126" y="84"/>
                  </a:lnTo>
                  <a:lnTo>
                    <a:pt x="132" y="78"/>
                  </a:lnTo>
                  <a:lnTo>
                    <a:pt x="132" y="66"/>
                  </a:lnTo>
                  <a:lnTo>
                    <a:pt x="138" y="60"/>
                  </a:lnTo>
                  <a:lnTo>
                    <a:pt x="150" y="60"/>
                  </a:lnTo>
                  <a:lnTo>
                    <a:pt x="186" y="72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10" y="72"/>
                  </a:lnTo>
                  <a:lnTo>
                    <a:pt x="210" y="66"/>
                  </a:lnTo>
                  <a:lnTo>
                    <a:pt x="204" y="60"/>
                  </a:lnTo>
                  <a:lnTo>
                    <a:pt x="198" y="60"/>
                  </a:lnTo>
                  <a:lnTo>
                    <a:pt x="186" y="54"/>
                  </a:lnTo>
                  <a:lnTo>
                    <a:pt x="180" y="48"/>
                  </a:lnTo>
                  <a:lnTo>
                    <a:pt x="174" y="48"/>
                  </a:lnTo>
                  <a:lnTo>
                    <a:pt x="198" y="12"/>
                  </a:lnTo>
                  <a:lnTo>
                    <a:pt x="192" y="6"/>
                  </a:lnTo>
                  <a:lnTo>
                    <a:pt x="180" y="0"/>
                  </a:lnTo>
                  <a:lnTo>
                    <a:pt x="162" y="0"/>
                  </a:lnTo>
                  <a:lnTo>
                    <a:pt x="156" y="12"/>
                  </a:lnTo>
                  <a:lnTo>
                    <a:pt x="144" y="18"/>
                  </a:lnTo>
                  <a:lnTo>
                    <a:pt x="138" y="30"/>
                  </a:lnTo>
                  <a:lnTo>
                    <a:pt x="132" y="30"/>
                  </a:lnTo>
                  <a:lnTo>
                    <a:pt x="114" y="12"/>
                  </a:lnTo>
                  <a:lnTo>
                    <a:pt x="102" y="12"/>
                  </a:lnTo>
                  <a:lnTo>
                    <a:pt x="102" y="24"/>
                  </a:lnTo>
                  <a:lnTo>
                    <a:pt x="96" y="30"/>
                  </a:lnTo>
                  <a:lnTo>
                    <a:pt x="96" y="42"/>
                  </a:lnTo>
                  <a:lnTo>
                    <a:pt x="108" y="54"/>
                  </a:lnTo>
                  <a:lnTo>
                    <a:pt x="108" y="60"/>
                  </a:lnTo>
                  <a:lnTo>
                    <a:pt x="66" y="60"/>
                  </a:lnTo>
                  <a:lnTo>
                    <a:pt x="90" y="84"/>
                  </a:lnTo>
                  <a:lnTo>
                    <a:pt x="72" y="96"/>
                  </a:lnTo>
                  <a:lnTo>
                    <a:pt x="78" y="96"/>
                  </a:lnTo>
                  <a:lnTo>
                    <a:pt x="78" y="108"/>
                  </a:lnTo>
                  <a:lnTo>
                    <a:pt x="54" y="120"/>
                  </a:lnTo>
                  <a:lnTo>
                    <a:pt x="6" y="120"/>
                  </a:lnTo>
                  <a:lnTo>
                    <a:pt x="0" y="126"/>
                  </a:lnTo>
                  <a:lnTo>
                    <a:pt x="0" y="144"/>
                  </a:lnTo>
                  <a:lnTo>
                    <a:pt x="18" y="144"/>
                  </a:lnTo>
                  <a:lnTo>
                    <a:pt x="30" y="156"/>
                  </a:lnTo>
                  <a:lnTo>
                    <a:pt x="36" y="156"/>
                  </a:lnTo>
                  <a:lnTo>
                    <a:pt x="42" y="162"/>
                  </a:lnTo>
                  <a:lnTo>
                    <a:pt x="54" y="162"/>
                  </a:lnTo>
                  <a:lnTo>
                    <a:pt x="66" y="174"/>
                  </a:lnTo>
                  <a:lnTo>
                    <a:pt x="66" y="180"/>
                  </a:lnTo>
                  <a:lnTo>
                    <a:pt x="60" y="186"/>
                  </a:lnTo>
                  <a:lnTo>
                    <a:pt x="60" y="204"/>
                  </a:lnTo>
                  <a:lnTo>
                    <a:pt x="66" y="210"/>
                  </a:lnTo>
                  <a:lnTo>
                    <a:pt x="78" y="216"/>
                  </a:lnTo>
                  <a:lnTo>
                    <a:pt x="90" y="228"/>
                  </a:lnTo>
                  <a:lnTo>
                    <a:pt x="90" y="246"/>
                  </a:lnTo>
                  <a:lnTo>
                    <a:pt x="84" y="258"/>
                  </a:lnTo>
                  <a:lnTo>
                    <a:pt x="72" y="264"/>
                  </a:lnTo>
                  <a:lnTo>
                    <a:pt x="66" y="276"/>
                  </a:lnTo>
                  <a:lnTo>
                    <a:pt x="60" y="282"/>
                  </a:lnTo>
                  <a:lnTo>
                    <a:pt x="60" y="306"/>
                  </a:lnTo>
                  <a:lnTo>
                    <a:pt x="66" y="312"/>
                  </a:lnTo>
                  <a:lnTo>
                    <a:pt x="78" y="318"/>
                  </a:lnTo>
                  <a:lnTo>
                    <a:pt x="84" y="324"/>
                  </a:lnTo>
                  <a:lnTo>
                    <a:pt x="90" y="324"/>
                  </a:lnTo>
                  <a:lnTo>
                    <a:pt x="108" y="306"/>
                  </a:lnTo>
                  <a:lnTo>
                    <a:pt x="120" y="300"/>
                  </a:lnTo>
                  <a:lnTo>
                    <a:pt x="126" y="294"/>
                  </a:lnTo>
                  <a:lnTo>
                    <a:pt x="138" y="294"/>
                  </a:lnTo>
                  <a:lnTo>
                    <a:pt x="144" y="300"/>
                  </a:lnTo>
                  <a:lnTo>
                    <a:pt x="150" y="312"/>
                  </a:lnTo>
                  <a:lnTo>
                    <a:pt x="156" y="318"/>
                  </a:lnTo>
                  <a:lnTo>
                    <a:pt x="162" y="318"/>
                  </a:lnTo>
                  <a:lnTo>
                    <a:pt x="162" y="288"/>
                  </a:lnTo>
                  <a:lnTo>
                    <a:pt x="174" y="276"/>
                  </a:lnTo>
                  <a:lnTo>
                    <a:pt x="186" y="270"/>
                  </a:lnTo>
                  <a:lnTo>
                    <a:pt x="204" y="270"/>
                  </a:lnTo>
                  <a:lnTo>
                    <a:pt x="216" y="282"/>
                  </a:lnTo>
                  <a:lnTo>
                    <a:pt x="222" y="258"/>
                  </a:lnTo>
                  <a:lnTo>
                    <a:pt x="216" y="258"/>
                  </a:lnTo>
                  <a:lnTo>
                    <a:pt x="210" y="252"/>
                  </a:lnTo>
                  <a:lnTo>
                    <a:pt x="210" y="246"/>
                  </a:lnTo>
                  <a:lnTo>
                    <a:pt x="222" y="234"/>
                  </a:lnTo>
                  <a:lnTo>
                    <a:pt x="228" y="234"/>
                  </a:lnTo>
                  <a:lnTo>
                    <a:pt x="234" y="228"/>
                  </a:lnTo>
                  <a:lnTo>
                    <a:pt x="234" y="204"/>
                  </a:lnTo>
                  <a:lnTo>
                    <a:pt x="240" y="198"/>
                  </a:lnTo>
                  <a:lnTo>
                    <a:pt x="258" y="198"/>
                  </a:lnTo>
                  <a:lnTo>
                    <a:pt x="276" y="216"/>
                  </a:lnTo>
                  <a:lnTo>
                    <a:pt x="276" y="246"/>
                  </a:lnTo>
                  <a:lnTo>
                    <a:pt x="294" y="246"/>
                  </a:lnTo>
                  <a:lnTo>
                    <a:pt x="306" y="312"/>
                  </a:lnTo>
                  <a:lnTo>
                    <a:pt x="306" y="318"/>
                  </a:lnTo>
                  <a:lnTo>
                    <a:pt x="336" y="348"/>
                  </a:lnTo>
                  <a:lnTo>
                    <a:pt x="342" y="348"/>
                  </a:lnTo>
                  <a:lnTo>
                    <a:pt x="348" y="342"/>
                  </a:lnTo>
                  <a:lnTo>
                    <a:pt x="360" y="336"/>
                  </a:lnTo>
                  <a:lnTo>
                    <a:pt x="366" y="324"/>
                  </a:lnTo>
                  <a:lnTo>
                    <a:pt x="372" y="318"/>
                  </a:lnTo>
                  <a:lnTo>
                    <a:pt x="390" y="318"/>
                  </a:lnTo>
                  <a:lnTo>
                    <a:pt x="396" y="312"/>
                  </a:lnTo>
                  <a:lnTo>
                    <a:pt x="402" y="300"/>
                  </a:lnTo>
                  <a:lnTo>
                    <a:pt x="408" y="294"/>
                  </a:lnTo>
                  <a:lnTo>
                    <a:pt x="432" y="282"/>
                  </a:lnTo>
                  <a:lnTo>
                    <a:pt x="456" y="282"/>
                  </a:lnTo>
                  <a:lnTo>
                    <a:pt x="456" y="300"/>
                  </a:lnTo>
                  <a:lnTo>
                    <a:pt x="492" y="288"/>
                  </a:lnTo>
                  <a:lnTo>
                    <a:pt x="516" y="288"/>
                  </a:lnTo>
                  <a:lnTo>
                    <a:pt x="522" y="294"/>
                  </a:lnTo>
                  <a:lnTo>
                    <a:pt x="546" y="294"/>
                  </a:lnTo>
                  <a:lnTo>
                    <a:pt x="552" y="288"/>
                  </a:lnTo>
                  <a:lnTo>
                    <a:pt x="540" y="276"/>
                  </a:lnTo>
                  <a:lnTo>
                    <a:pt x="534" y="276"/>
                  </a:lnTo>
                  <a:lnTo>
                    <a:pt x="528" y="27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Taiwan"/>
            <p:cNvSpPr>
              <a:spLocks/>
            </p:cNvSpPr>
            <p:nvPr/>
          </p:nvSpPr>
          <p:spPr bwMode="gray">
            <a:xfrm>
              <a:off x="7567613" y="3554562"/>
              <a:ext cx="47625" cy="107950"/>
            </a:xfrm>
            <a:custGeom>
              <a:avLst/>
              <a:gdLst>
                <a:gd name="T0" fmla="*/ 2147483647 w 120"/>
                <a:gd name="T1" fmla="*/ 2147483647 h 270"/>
                <a:gd name="T2" fmla="*/ 2147483647 w 120"/>
                <a:gd name="T3" fmla="*/ 2147483647 h 270"/>
                <a:gd name="T4" fmla="*/ 2147483647 w 120"/>
                <a:gd name="T5" fmla="*/ 2147483647 h 270"/>
                <a:gd name="T6" fmla="*/ 2147483647 w 120"/>
                <a:gd name="T7" fmla="*/ 2147483647 h 270"/>
                <a:gd name="T8" fmla="*/ 2147483647 w 120"/>
                <a:gd name="T9" fmla="*/ 2147483647 h 270"/>
                <a:gd name="T10" fmla="*/ 2147483647 w 120"/>
                <a:gd name="T11" fmla="*/ 2147483647 h 270"/>
                <a:gd name="T12" fmla="*/ 2147483647 w 120"/>
                <a:gd name="T13" fmla="*/ 2147483647 h 270"/>
                <a:gd name="T14" fmla="*/ 2147483647 w 120"/>
                <a:gd name="T15" fmla="*/ 2147483647 h 270"/>
                <a:gd name="T16" fmla="*/ 2147483647 w 120"/>
                <a:gd name="T17" fmla="*/ 2147483647 h 270"/>
                <a:gd name="T18" fmla="*/ 2147483647 w 120"/>
                <a:gd name="T19" fmla="*/ 2147483647 h 270"/>
                <a:gd name="T20" fmla="*/ 2147483647 w 120"/>
                <a:gd name="T21" fmla="*/ 0 h 270"/>
                <a:gd name="T22" fmla="*/ 2147483647 w 120"/>
                <a:gd name="T23" fmla="*/ 2147483647 h 270"/>
                <a:gd name="T24" fmla="*/ 2147483647 w 120"/>
                <a:gd name="T25" fmla="*/ 2147483647 h 270"/>
                <a:gd name="T26" fmla="*/ 2147483647 w 120"/>
                <a:gd name="T27" fmla="*/ 2147483647 h 270"/>
                <a:gd name="T28" fmla="*/ 2147483647 w 120"/>
                <a:gd name="T29" fmla="*/ 2147483647 h 270"/>
                <a:gd name="T30" fmla="*/ 0 w 120"/>
                <a:gd name="T31" fmla="*/ 2147483647 h 270"/>
                <a:gd name="T32" fmla="*/ 0 w 120"/>
                <a:gd name="T33" fmla="*/ 2147483647 h 270"/>
                <a:gd name="T34" fmla="*/ 2147483647 w 120"/>
                <a:gd name="T35" fmla="*/ 2147483647 h 270"/>
                <a:gd name="T36" fmla="*/ 2147483647 w 120"/>
                <a:gd name="T37" fmla="*/ 2147483647 h 270"/>
                <a:gd name="T38" fmla="*/ 2147483647 w 120"/>
                <a:gd name="T39" fmla="*/ 2147483647 h 270"/>
                <a:gd name="T40" fmla="*/ 2147483647 w 120"/>
                <a:gd name="T41" fmla="*/ 2147483647 h 270"/>
                <a:gd name="T42" fmla="*/ 2147483647 w 120"/>
                <a:gd name="T43" fmla="*/ 2147483647 h 270"/>
                <a:gd name="T44" fmla="*/ 2147483647 w 120"/>
                <a:gd name="T45" fmla="*/ 2147483647 h 270"/>
                <a:gd name="T46" fmla="*/ 2147483647 w 120"/>
                <a:gd name="T47" fmla="*/ 2147483647 h 270"/>
                <a:gd name="T48" fmla="*/ 2147483647 w 120"/>
                <a:gd name="T49" fmla="*/ 2147483647 h 270"/>
                <a:gd name="T50" fmla="*/ 2147483647 w 120"/>
                <a:gd name="T51" fmla="*/ 2147483647 h 2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0"/>
                <a:gd name="T79" fmla="*/ 0 h 270"/>
                <a:gd name="T80" fmla="*/ 120 w 120"/>
                <a:gd name="T81" fmla="*/ 270 h 27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0" h="270">
                  <a:moveTo>
                    <a:pt x="84" y="270"/>
                  </a:moveTo>
                  <a:lnTo>
                    <a:pt x="84" y="222"/>
                  </a:lnTo>
                  <a:lnTo>
                    <a:pt x="90" y="216"/>
                  </a:lnTo>
                  <a:lnTo>
                    <a:pt x="102" y="192"/>
                  </a:lnTo>
                  <a:lnTo>
                    <a:pt x="102" y="102"/>
                  </a:lnTo>
                  <a:lnTo>
                    <a:pt x="108" y="96"/>
                  </a:lnTo>
                  <a:lnTo>
                    <a:pt x="114" y="84"/>
                  </a:lnTo>
                  <a:lnTo>
                    <a:pt x="114" y="54"/>
                  </a:lnTo>
                  <a:lnTo>
                    <a:pt x="120" y="36"/>
                  </a:lnTo>
                  <a:lnTo>
                    <a:pt x="120" y="24"/>
                  </a:lnTo>
                  <a:lnTo>
                    <a:pt x="72" y="0"/>
                  </a:lnTo>
                  <a:lnTo>
                    <a:pt x="48" y="30"/>
                  </a:lnTo>
                  <a:lnTo>
                    <a:pt x="42" y="42"/>
                  </a:lnTo>
                  <a:lnTo>
                    <a:pt x="30" y="78"/>
                  </a:lnTo>
                  <a:lnTo>
                    <a:pt x="12" y="114"/>
                  </a:lnTo>
                  <a:lnTo>
                    <a:pt x="0" y="150"/>
                  </a:lnTo>
                  <a:lnTo>
                    <a:pt x="0" y="168"/>
                  </a:lnTo>
                  <a:lnTo>
                    <a:pt x="6" y="180"/>
                  </a:lnTo>
                  <a:lnTo>
                    <a:pt x="18" y="192"/>
                  </a:lnTo>
                  <a:lnTo>
                    <a:pt x="24" y="204"/>
                  </a:lnTo>
                  <a:lnTo>
                    <a:pt x="36" y="210"/>
                  </a:lnTo>
                  <a:lnTo>
                    <a:pt x="42" y="222"/>
                  </a:lnTo>
                  <a:lnTo>
                    <a:pt x="42" y="228"/>
                  </a:lnTo>
                  <a:lnTo>
                    <a:pt x="48" y="234"/>
                  </a:lnTo>
                  <a:lnTo>
                    <a:pt x="60" y="258"/>
                  </a:lnTo>
                  <a:lnTo>
                    <a:pt x="84" y="27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Syria"/>
            <p:cNvSpPr>
              <a:spLocks/>
            </p:cNvSpPr>
            <p:nvPr/>
          </p:nvSpPr>
          <p:spPr bwMode="gray">
            <a:xfrm>
              <a:off x="5180013" y="3162449"/>
              <a:ext cx="180975" cy="166688"/>
            </a:xfrm>
            <a:custGeom>
              <a:avLst/>
              <a:gdLst>
                <a:gd name="T0" fmla="*/ 2147483647 w 450"/>
                <a:gd name="T1" fmla="*/ 2147483647 h 414"/>
                <a:gd name="T2" fmla="*/ 2147483647 w 450"/>
                <a:gd name="T3" fmla="*/ 2147483647 h 414"/>
                <a:gd name="T4" fmla="*/ 2147483647 w 450"/>
                <a:gd name="T5" fmla="*/ 2147483647 h 414"/>
                <a:gd name="T6" fmla="*/ 2147483647 w 450"/>
                <a:gd name="T7" fmla="*/ 0 h 414"/>
                <a:gd name="T8" fmla="*/ 2147483647 w 450"/>
                <a:gd name="T9" fmla="*/ 2147483647 h 414"/>
                <a:gd name="T10" fmla="*/ 2147483647 w 450"/>
                <a:gd name="T11" fmla="*/ 2147483647 h 414"/>
                <a:gd name="T12" fmla="*/ 2147483647 w 450"/>
                <a:gd name="T13" fmla="*/ 2147483647 h 414"/>
                <a:gd name="T14" fmla="*/ 2147483647 w 450"/>
                <a:gd name="T15" fmla="*/ 2147483647 h 414"/>
                <a:gd name="T16" fmla="*/ 2147483647 w 450"/>
                <a:gd name="T17" fmla="*/ 2147483647 h 414"/>
                <a:gd name="T18" fmla="*/ 2147483647 w 450"/>
                <a:gd name="T19" fmla="*/ 2147483647 h 414"/>
                <a:gd name="T20" fmla="*/ 2147483647 w 450"/>
                <a:gd name="T21" fmla="*/ 2147483647 h 414"/>
                <a:gd name="T22" fmla="*/ 2147483647 w 450"/>
                <a:gd name="T23" fmla="*/ 2147483647 h 414"/>
                <a:gd name="T24" fmla="*/ 2147483647 w 450"/>
                <a:gd name="T25" fmla="*/ 2147483647 h 414"/>
                <a:gd name="T26" fmla="*/ 2147483647 w 450"/>
                <a:gd name="T27" fmla="*/ 2147483647 h 414"/>
                <a:gd name="T28" fmla="*/ 2147483647 w 450"/>
                <a:gd name="T29" fmla="*/ 2147483647 h 414"/>
                <a:gd name="T30" fmla="*/ 2147483647 w 450"/>
                <a:gd name="T31" fmla="*/ 2147483647 h 414"/>
                <a:gd name="T32" fmla="*/ 2147483647 w 450"/>
                <a:gd name="T33" fmla="*/ 2147483647 h 414"/>
                <a:gd name="T34" fmla="*/ 2147483647 w 450"/>
                <a:gd name="T35" fmla="*/ 2147483647 h 414"/>
                <a:gd name="T36" fmla="*/ 2147483647 w 450"/>
                <a:gd name="T37" fmla="*/ 2147483647 h 414"/>
                <a:gd name="T38" fmla="*/ 2147483647 w 450"/>
                <a:gd name="T39" fmla="*/ 2147483647 h 414"/>
                <a:gd name="T40" fmla="*/ 2147483647 w 450"/>
                <a:gd name="T41" fmla="*/ 2147483647 h 414"/>
                <a:gd name="T42" fmla="*/ 2147483647 w 450"/>
                <a:gd name="T43" fmla="*/ 2147483647 h 414"/>
                <a:gd name="T44" fmla="*/ 2147483647 w 450"/>
                <a:gd name="T45" fmla="*/ 2147483647 h 414"/>
                <a:gd name="T46" fmla="*/ 2147483647 w 450"/>
                <a:gd name="T47" fmla="*/ 2147483647 h 414"/>
                <a:gd name="T48" fmla="*/ 2147483647 w 450"/>
                <a:gd name="T49" fmla="*/ 2147483647 h 414"/>
                <a:gd name="T50" fmla="*/ 2147483647 w 450"/>
                <a:gd name="T51" fmla="*/ 2147483647 h 414"/>
                <a:gd name="T52" fmla="*/ 2147483647 w 450"/>
                <a:gd name="T53" fmla="*/ 2147483647 h 414"/>
                <a:gd name="T54" fmla="*/ 2147483647 w 450"/>
                <a:gd name="T55" fmla="*/ 2147483647 h 414"/>
                <a:gd name="T56" fmla="*/ 2147483647 w 450"/>
                <a:gd name="T57" fmla="*/ 2147483647 h 414"/>
                <a:gd name="T58" fmla="*/ 2147483647 w 450"/>
                <a:gd name="T59" fmla="*/ 2147483647 h 414"/>
                <a:gd name="T60" fmla="*/ 2147483647 w 450"/>
                <a:gd name="T61" fmla="*/ 2147483647 h 414"/>
                <a:gd name="T62" fmla="*/ 2147483647 w 450"/>
                <a:gd name="T63" fmla="*/ 2147483647 h 414"/>
                <a:gd name="T64" fmla="*/ 2147483647 w 450"/>
                <a:gd name="T65" fmla="*/ 2147483647 h 414"/>
                <a:gd name="T66" fmla="*/ 2147483647 w 450"/>
                <a:gd name="T67" fmla="*/ 2147483647 h 414"/>
                <a:gd name="T68" fmla="*/ 2147483647 w 450"/>
                <a:gd name="T69" fmla="*/ 2147483647 h 414"/>
                <a:gd name="T70" fmla="*/ 2147483647 w 450"/>
                <a:gd name="T71" fmla="*/ 2147483647 h 414"/>
                <a:gd name="T72" fmla="*/ 2147483647 w 450"/>
                <a:gd name="T73" fmla="*/ 2147483647 h 414"/>
                <a:gd name="T74" fmla="*/ 2147483647 w 450"/>
                <a:gd name="T75" fmla="*/ 2147483647 h 414"/>
                <a:gd name="T76" fmla="*/ 2147483647 w 450"/>
                <a:gd name="T77" fmla="*/ 2147483647 h 414"/>
                <a:gd name="T78" fmla="*/ 2147483647 w 450"/>
                <a:gd name="T79" fmla="*/ 2147483647 h 414"/>
                <a:gd name="T80" fmla="*/ 2147483647 w 450"/>
                <a:gd name="T81" fmla="*/ 2147483647 h 414"/>
                <a:gd name="T82" fmla="*/ 2147483647 w 450"/>
                <a:gd name="T83" fmla="*/ 2147483647 h 414"/>
                <a:gd name="T84" fmla="*/ 2147483647 w 450"/>
                <a:gd name="T85" fmla="*/ 2147483647 h 414"/>
                <a:gd name="T86" fmla="*/ 2147483647 w 450"/>
                <a:gd name="T87" fmla="*/ 2147483647 h 414"/>
                <a:gd name="T88" fmla="*/ 2147483647 w 450"/>
                <a:gd name="T89" fmla="*/ 2147483647 h 414"/>
                <a:gd name="T90" fmla="*/ 2147483647 w 450"/>
                <a:gd name="T91" fmla="*/ 2147483647 h 414"/>
                <a:gd name="T92" fmla="*/ 2147483647 w 450"/>
                <a:gd name="T93" fmla="*/ 2147483647 h 414"/>
                <a:gd name="T94" fmla="*/ 2147483647 w 450"/>
                <a:gd name="T95" fmla="*/ 2147483647 h 414"/>
                <a:gd name="T96" fmla="*/ 2147483647 w 450"/>
                <a:gd name="T97" fmla="*/ 2147483647 h 41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50"/>
                <a:gd name="T148" fmla="*/ 0 h 414"/>
                <a:gd name="T149" fmla="*/ 450 w 450"/>
                <a:gd name="T150" fmla="*/ 414 h 41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50" h="414">
                  <a:moveTo>
                    <a:pt x="426" y="60"/>
                  </a:moveTo>
                  <a:lnTo>
                    <a:pt x="432" y="54"/>
                  </a:lnTo>
                  <a:lnTo>
                    <a:pt x="438" y="42"/>
                  </a:lnTo>
                  <a:lnTo>
                    <a:pt x="450" y="30"/>
                  </a:lnTo>
                  <a:lnTo>
                    <a:pt x="444" y="30"/>
                  </a:lnTo>
                  <a:lnTo>
                    <a:pt x="438" y="24"/>
                  </a:lnTo>
                  <a:lnTo>
                    <a:pt x="438" y="0"/>
                  </a:lnTo>
                  <a:lnTo>
                    <a:pt x="432" y="0"/>
                  </a:lnTo>
                  <a:lnTo>
                    <a:pt x="432" y="6"/>
                  </a:lnTo>
                  <a:lnTo>
                    <a:pt x="426" y="18"/>
                  </a:lnTo>
                  <a:lnTo>
                    <a:pt x="402" y="18"/>
                  </a:lnTo>
                  <a:lnTo>
                    <a:pt x="390" y="30"/>
                  </a:lnTo>
                  <a:lnTo>
                    <a:pt x="372" y="30"/>
                  </a:lnTo>
                  <a:lnTo>
                    <a:pt x="366" y="24"/>
                  </a:lnTo>
                  <a:lnTo>
                    <a:pt x="318" y="24"/>
                  </a:lnTo>
                  <a:lnTo>
                    <a:pt x="306" y="30"/>
                  </a:lnTo>
                  <a:lnTo>
                    <a:pt x="294" y="42"/>
                  </a:lnTo>
                  <a:lnTo>
                    <a:pt x="282" y="48"/>
                  </a:lnTo>
                  <a:lnTo>
                    <a:pt x="276" y="54"/>
                  </a:lnTo>
                  <a:lnTo>
                    <a:pt x="258" y="54"/>
                  </a:lnTo>
                  <a:lnTo>
                    <a:pt x="246" y="60"/>
                  </a:lnTo>
                  <a:lnTo>
                    <a:pt x="234" y="60"/>
                  </a:lnTo>
                  <a:lnTo>
                    <a:pt x="222" y="54"/>
                  </a:lnTo>
                  <a:lnTo>
                    <a:pt x="204" y="54"/>
                  </a:lnTo>
                  <a:lnTo>
                    <a:pt x="192" y="42"/>
                  </a:lnTo>
                  <a:lnTo>
                    <a:pt x="180" y="36"/>
                  </a:lnTo>
                  <a:lnTo>
                    <a:pt x="174" y="30"/>
                  </a:lnTo>
                  <a:lnTo>
                    <a:pt x="168" y="30"/>
                  </a:lnTo>
                  <a:lnTo>
                    <a:pt x="150" y="48"/>
                  </a:lnTo>
                  <a:lnTo>
                    <a:pt x="144" y="48"/>
                  </a:lnTo>
                  <a:lnTo>
                    <a:pt x="138" y="54"/>
                  </a:lnTo>
                  <a:lnTo>
                    <a:pt x="120" y="60"/>
                  </a:lnTo>
                  <a:lnTo>
                    <a:pt x="84" y="60"/>
                  </a:lnTo>
                  <a:lnTo>
                    <a:pt x="84" y="54"/>
                  </a:lnTo>
                  <a:lnTo>
                    <a:pt x="90" y="48"/>
                  </a:lnTo>
                  <a:lnTo>
                    <a:pt x="66" y="48"/>
                  </a:lnTo>
                  <a:lnTo>
                    <a:pt x="66" y="78"/>
                  </a:lnTo>
                  <a:lnTo>
                    <a:pt x="72" y="78"/>
                  </a:lnTo>
                  <a:lnTo>
                    <a:pt x="72" y="102"/>
                  </a:lnTo>
                  <a:lnTo>
                    <a:pt x="60" y="102"/>
                  </a:lnTo>
                  <a:lnTo>
                    <a:pt x="54" y="96"/>
                  </a:lnTo>
                  <a:lnTo>
                    <a:pt x="54" y="114"/>
                  </a:lnTo>
                  <a:lnTo>
                    <a:pt x="48" y="120"/>
                  </a:lnTo>
                  <a:lnTo>
                    <a:pt x="48" y="126"/>
                  </a:lnTo>
                  <a:lnTo>
                    <a:pt x="36" y="126"/>
                  </a:lnTo>
                  <a:lnTo>
                    <a:pt x="24" y="114"/>
                  </a:lnTo>
                  <a:lnTo>
                    <a:pt x="18" y="120"/>
                  </a:lnTo>
                  <a:lnTo>
                    <a:pt x="12" y="132"/>
                  </a:lnTo>
                  <a:lnTo>
                    <a:pt x="12" y="150"/>
                  </a:lnTo>
                  <a:lnTo>
                    <a:pt x="6" y="150"/>
                  </a:lnTo>
                  <a:lnTo>
                    <a:pt x="0" y="198"/>
                  </a:lnTo>
                  <a:lnTo>
                    <a:pt x="6" y="204"/>
                  </a:lnTo>
                  <a:lnTo>
                    <a:pt x="18" y="210"/>
                  </a:lnTo>
                  <a:lnTo>
                    <a:pt x="24" y="216"/>
                  </a:lnTo>
                  <a:lnTo>
                    <a:pt x="24" y="222"/>
                  </a:lnTo>
                  <a:lnTo>
                    <a:pt x="72" y="222"/>
                  </a:lnTo>
                  <a:lnTo>
                    <a:pt x="66" y="234"/>
                  </a:lnTo>
                  <a:lnTo>
                    <a:pt x="72" y="240"/>
                  </a:lnTo>
                  <a:lnTo>
                    <a:pt x="78" y="252"/>
                  </a:lnTo>
                  <a:lnTo>
                    <a:pt x="78" y="270"/>
                  </a:lnTo>
                  <a:lnTo>
                    <a:pt x="72" y="282"/>
                  </a:lnTo>
                  <a:lnTo>
                    <a:pt x="66" y="282"/>
                  </a:lnTo>
                  <a:lnTo>
                    <a:pt x="54" y="288"/>
                  </a:lnTo>
                  <a:lnTo>
                    <a:pt x="48" y="288"/>
                  </a:lnTo>
                  <a:lnTo>
                    <a:pt x="42" y="294"/>
                  </a:lnTo>
                  <a:lnTo>
                    <a:pt x="42" y="318"/>
                  </a:lnTo>
                  <a:lnTo>
                    <a:pt x="24" y="336"/>
                  </a:lnTo>
                  <a:lnTo>
                    <a:pt x="30" y="378"/>
                  </a:lnTo>
                  <a:lnTo>
                    <a:pt x="36" y="378"/>
                  </a:lnTo>
                  <a:lnTo>
                    <a:pt x="72" y="396"/>
                  </a:lnTo>
                  <a:lnTo>
                    <a:pt x="84" y="408"/>
                  </a:lnTo>
                  <a:lnTo>
                    <a:pt x="96" y="414"/>
                  </a:lnTo>
                  <a:lnTo>
                    <a:pt x="114" y="414"/>
                  </a:lnTo>
                  <a:lnTo>
                    <a:pt x="174" y="384"/>
                  </a:lnTo>
                  <a:lnTo>
                    <a:pt x="204" y="354"/>
                  </a:lnTo>
                  <a:lnTo>
                    <a:pt x="228" y="336"/>
                  </a:lnTo>
                  <a:lnTo>
                    <a:pt x="240" y="324"/>
                  </a:lnTo>
                  <a:lnTo>
                    <a:pt x="300" y="276"/>
                  </a:lnTo>
                  <a:lnTo>
                    <a:pt x="312" y="270"/>
                  </a:lnTo>
                  <a:lnTo>
                    <a:pt x="372" y="246"/>
                  </a:lnTo>
                  <a:lnTo>
                    <a:pt x="396" y="234"/>
                  </a:lnTo>
                  <a:lnTo>
                    <a:pt x="402" y="228"/>
                  </a:lnTo>
                  <a:lnTo>
                    <a:pt x="402" y="222"/>
                  </a:lnTo>
                  <a:lnTo>
                    <a:pt x="384" y="204"/>
                  </a:lnTo>
                  <a:lnTo>
                    <a:pt x="384" y="198"/>
                  </a:lnTo>
                  <a:lnTo>
                    <a:pt x="390" y="180"/>
                  </a:lnTo>
                  <a:lnTo>
                    <a:pt x="396" y="168"/>
                  </a:lnTo>
                  <a:lnTo>
                    <a:pt x="396" y="138"/>
                  </a:lnTo>
                  <a:lnTo>
                    <a:pt x="390" y="126"/>
                  </a:lnTo>
                  <a:lnTo>
                    <a:pt x="390" y="114"/>
                  </a:lnTo>
                  <a:lnTo>
                    <a:pt x="384" y="108"/>
                  </a:lnTo>
                  <a:lnTo>
                    <a:pt x="378" y="96"/>
                  </a:lnTo>
                  <a:lnTo>
                    <a:pt x="378" y="84"/>
                  </a:lnTo>
                  <a:lnTo>
                    <a:pt x="384" y="72"/>
                  </a:lnTo>
                  <a:lnTo>
                    <a:pt x="390" y="66"/>
                  </a:lnTo>
                  <a:lnTo>
                    <a:pt x="402" y="66"/>
                  </a:lnTo>
                  <a:lnTo>
                    <a:pt x="414" y="60"/>
                  </a:lnTo>
                  <a:lnTo>
                    <a:pt x="426" y="6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Swaziland"/>
            <p:cNvSpPr>
              <a:spLocks/>
            </p:cNvSpPr>
            <p:nvPr/>
          </p:nvSpPr>
          <p:spPr bwMode="gray">
            <a:xfrm>
              <a:off x="5070475" y="5208737"/>
              <a:ext cx="41275" cy="53975"/>
            </a:xfrm>
            <a:custGeom>
              <a:avLst/>
              <a:gdLst>
                <a:gd name="T0" fmla="*/ 2147483647 w 102"/>
                <a:gd name="T1" fmla="*/ 2147483647 h 132"/>
                <a:gd name="T2" fmla="*/ 2147483647 w 102"/>
                <a:gd name="T3" fmla="*/ 2147483647 h 132"/>
                <a:gd name="T4" fmla="*/ 2147483647 w 102"/>
                <a:gd name="T5" fmla="*/ 2147483647 h 132"/>
                <a:gd name="T6" fmla="*/ 2147483647 w 102"/>
                <a:gd name="T7" fmla="*/ 2147483647 h 132"/>
                <a:gd name="T8" fmla="*/ 2147483647 w 102"/>
                <a:gd name="T9" fmla="*/ 2147483647 h 132"/>
                <a:gd name="T10" fmla="*/ 2147483647 w 102"/>
                <a:gd name="T11" fmla="*/ 0 h 132"/>
                <a:gd name="T12" fmla="*/ 2147483647 w 102"/>
                <a:gd name="T13" fmla="*/ 0 h 132"/>
                <a:gd name="T14" fmla="*/ 2147483647 w 102"/>
                <a:gd name="T15" fmla="*/ 2147483647 h 132"/>
                <a:gd name="T16" fmla="*/ 2147483647 w 102"/>
                <a:gd name="T17" fmla="*/ 2147483647 h 132"/>
                <a:gd name="T18" fmla="*/ 2147483647 w 102"/>
                <a:gd name="T19" fmla="*/ 2147483647 h 132"/>
                <a:gd name="T20" fmla="*/ 2147483647 w 102"/>
                <a:gd name="T21" fmla="*/ 2147483647 h 132"/>
                <a:gd name="T22" fmla="*/ 0 w 102"/>
                <a:gd name="T23" fmla="*/ 2147483647 h 132"/>
                <a:gd name="T24" fmla="*/ 0 w 102"/>
                <a:gd name="T25" fmla="*/ 2147483647 h 132"/>
                <a:gd name="T26" fmla="*/ 2147483647 w 102"/>
                <a:gd name="T27" fmla="*/ 2147483647 h 132"/>
                <a:gd name="T28" fmla="*/ 2147483647 w 102"/>
                <a:gd name="T29" fmla="*/ 2147483647 h 132"/>
                <a:gd name="T30" fmla="*/ 2147483647 w 102"/>
                <a:gd name="T31" fmla="*/ 2147483647 h 132"/>
                <a:gd name="T32" fmla="*/ 2147483647 w 102"/>
                <a:gd name="T33" fmla="*/ 2147483647 h 132"/>
                <a:gd name="T34" fmla="*/ 2147483647 w 102"/>
                <a:gd name="T35" fmla="*/ 2147483647 h 132"/>
                <a:gd name="T36" fmla="*/ 2147483647 w 102"/>
                <a:gd name="T37" fmla="*/ 2147483647 h 132"/>
                <a:gd name="T38" fmla="*/ 2147483647 w 102"/>
                <a:gd name="T39" fmla="*/ 2147483647 h 132"/>
                <a:gd name="T40" fmla="*/ 2147483647 w 102"/>
                <a:gd name="T41" fmla="*/ 2147483647 h 132"/>
                <a:gd name="T42" fmla="*/ 2147483647 w 102"/>
                <a:gd name="T43" fmla="*/ 2147483647 h 132"/>
                <a:gd name="T44" fmla="*/ 2147483647 w 102"/>
                <a:gd name="T45" fmla="*/ 2147483647 h 132"/>
                <a:gd name="T46" fmla="*/ 2147483647 w 102"/>
                <a:gd name="T47" fmla="*/ 2147483647 h 132"/>
                <a:gd name="T48" fmla="*/ 2147483647 w 102"/>
                <a:gd name="T49" fmla="*/ 2147483647 h 1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"/>
                <a:gd name="T76" fmla="*/ 0 h 132"/>
                <a:gd name="T77" fmla="*/ 102 w 102"/>
                <a:gd name="T78" fmla="*/ 132 h 13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" h="132">
                  <a:moveTo>
                    <a:pt x="84" y="54"/>
                  </a:moveTo>
                  <a:lnTo>
                    <a:pt x="84" y="30"/>
                  </a:lnTo>
                  <a:lnTo>
                    <a:pt x="90" y="18"/>
                  </a:lnTo>
                  <a:lnTo>
                    <a:pt x="66" y="18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24" y="12"/>
                  </a:lnTo>
                  <a:lnTo>
                    <a:pt x="18" y="24"/>
                  </a:lnTo>
                  <a:lnTo>
                    <a:pt x="18" y="36"/>
                  </a:lnTo>
                  <a:lnTo>
                    <a:pt x="6" y="48"/>
                  </a:lnTo>
                  <a:lnTo>
                    <a:pt x="0" y="60"/>
                  </a:lnTo>
                  <a:lnTo>
                    <a:pt x="0" y="84"/>
                  </a:lnTo>
                  <a:lnTo>
                    <a:pt x="12" y="108"/>
                  </a:lnTo>
                  <a:lnTo>
                    <a:pt x="24" y="114"/>
                  </a:lnTo>
                  <a:lnTo>
                    <a:pt x="36" y="126"/>
                  </a:lnTo>
                  <a:lnTo>
                    <a:pt x="54" y="126"/>
                  </a:lnTo>
                  <a:lnTo>
                    <a:pt x="66" y="132"/>
                  </a:lnTo>
                  <a:lnTo>
                    <a:pt x="78" y="132"/>
                  </a:lnTo>
                  <a:lnTo>
                    <a:pt x="90" y="90"/>
                  </a:lnTo>
                  <a:lnTo>
                    <a:pt x="96" y="90"/>
                  </a:lnTo>
                  <a:lnTo>
                    <a:pt x="102" y="84"/>
                  </a:lnTo>
                  <a:lnTo>
                    <a:pt x="96" y="60"/>
                  </a:lnTo>
                  <a:lnTo>
                    <a:pt x="90" y="60"/>
                  </a:lnTo>
                  <a:lnTo>
                    <a:pt x="84" y="5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Suriname"/>
            <p:cNvSpPr>
              <a:spLocks/>
            </p:cNvSpPr>
            <p:nvPr/>
          </p:nvSpPr>
          <p:spPr bwMode="gray">
            <a:xfrm>
              <a:off x="2541588" y="4181624"/>
              <a:ext cx="117475" cy="134938"/>
            </a:xfrm>
            <a:custGeom>
              <a:avLst/>
              <a:gdLst>
                <a:gd name="T0" fmla="*/ 2147483647 w 294"/>
                <a:gd name="T1" fmla="*/ 2147483647 h 336"/>
                <a:gd name="T2" fmla="*/ 2147483647 w 294"/>
                <a:gd name="T3" fmla="*/ 2147483647 h 336"/>
                <a:gd name="T4" fmla="*/ 2147483647 w 294"/>
                <a:gd name="T5" fmla="*/ 2147483647 h 336"/>
                <a:gd name="T6" fmla="*/ 0 w 294"/>
                <a:gd name="T7" fmla="*/ 2147483647 h 336"/>
                <a:gd name="T8" fmla="*/ 2147483647 w 294"/>
                <a:gd name="T9" fmla="*/ 2147483647 h 336"/>
                <a:gd name="T10" fmla="*/ 2147483647 w 294"/>
                <a:gd name="T11" fmla="*/ 2147483647 h 336"/>
                <a:gd name="T12" fmla="*/ 2147483647 w 294"/>
                <a:gd name="T13" fmla="*/ 2147483647 h 336"/>
                <a:gd name="T14" fmla="*/ 2147483647 w 294"/>
                <a:gd name="T15" fmla="*/ 2147483647 h 336"/>
                <a:gd name="T16" fmla="*/ 2147483647 w 294"/>
                <a:gd name="T17" fmla="*/ 2147483647 h 336"/>
                <a:gd name="T18" fmla="*/ 2147483647 w 294"/>
                <a:gd name="T19" fmla="*/ 2147483647 h 336"/>
                <a:gd name="T20" fmla="*/ 2147483647 w 294"/>
                <a:gd name="T21" fmla="*/ 2147483647 h 336"/>
                <a:gd name="T22" fmla="*/ 2147483647 w 294"/>
                <a:gd name="T23" fmla="*/ 2147483647 h 336"/>
                <a:gd name="T24" fmla="*/ 2147483647 w 294"/>
                <a:gd name="T25" fmla="*/ 2147483647 h 336"/>
                <a:gd name="T26" fmla="*/ 2147483647 w 294"/>
                <a:gd name="T27" fmla="*/ 2147483647 h 336"/>
                <a:gd name="T28" fmla="*/ 2147483647 w 294"/>
                <a:gd name="T29" fmla="*/ 2147483647 h 336"/>
                <a:gd name="T30" fmla="*/ 2147483647 w 294"/>
                <a:gd name="T31" fmla="*/ 2147483647 h 336"/>
                <a:gd name="T32" fmla="*/ 2147483647 w 294"/>
                <a:gd name="T33" fmla="*/ 2147483647 h 336"/>
                <a:gd name="T34" fmla="*/ 2147483647 w 294"/>
                <a:gd name="T35" fmla="*/ 2147483647 h 336"/>
                <a:gd name="T36" fmla="*/ 2147483647 w 294"/>
                <a:gd name="T37" fmla="*/ 2147483647 h 336"/>
                <a:gd name="T38" fmla="*/ 2147483647 w 294"/>
                <a:gd name="T39" fmla="*/ 2147483647 h 336"/>
                <a:gd name="T40" fmla="*/ 2147483647 w 294"/>
                <a:gd name="T41" fmla="*/ 2147483647 h 336"/>
                <a:gd name="T42" fmla="*/ 2147483647 w 294"/>
                <a:gd name="T43" fmla="*/ 2147483647 h 336"/>
                <a:gd name="T44" fmla="*/ 2147483647 w 294"/>
                <a:gd name="T45" fmla="*/ 2147483647 h 336"/>
                <a:gd name="T46" fmla="*/ 2147483647 w 294"/>
                <a:gd name="T47" fmla="*/ 2147483647 h 336"/>
                <a:gd name="T48" fmla="*/ 2147483647 w 294"/>
                <a:gd name="T49" fmla="*/ 2147483647 h 336"/>
                <a:gd name="T50" fmla="*/ 2147483647 w 294"/>
                <a:gd name="T51" fmla="*/ 2147483647 h 336"/>
                <a:gd name="T52" fmla="*/ 2147483647 w 294"/>
                <a:gd name="T53" fmla="*/ 2147483647 h 336"/>
                <a:gd name="T54" fmla="*/ 2147483647 w 294"/>
                <a:gd name="T55" fmla="*/ 2147483647 h 336"/>
                <a:gd name="T56" fmla="*/ 2147483647 w 294"/>
                <a:gd name="T57" fmla="*/ 2147483647 h 336"/>
                <a:gd name="T58" fmla="*/ 2147483647 w 294"/>
                <a:gd name="T59" fmla="*/ 2147483647 h 336"/>
                <a:gd name="T60" fmla="*/ 2147483647 w 294"/>
                <a:gd name="T61" fmla="*/ 2147483647 h 336"/>
                <a:gd name="T62" fmla="*/ 2147483647 w 294"/>
                <a:gd name="T63" fmla="*/ 2147483647 h 336"/>
                <a:gd name="T64" fmla="*/ 2147483647 w 294"/>
                <a:gd name="T65" fmla="*/ 2147483647 h 336"/>
                <a:gd name="T66" fmla="*/ 2147483647 w 294"/>
                <a:gd name="T67" fmla="*/ 2147483647 h 336"/>
                <a:gd name="T68" fmla="*/ 2147483647 w 294"/>
                <a:gd name="T69" fmla="*/ 2147483647 h 336"/>
                <a:gd name="T70" fmla="*/ 2147483647 w 294"/>
                <a:gd name="T71" fmla="*/ 0 h 336"/>
                <a:gd name="T72" fmla="*/ 2147483647 w 294"/>
                <a:gd name="T73" fmla="*/ 2147483647 h 336"/>
                <a:gd name="T74" fmla="*/ 2147483647 w 294"/>
                <a:gd name="T75" fmla="*/ 2147483647 h 336"/>
                <a:gd name="T76" fmla="*/ 2147483647 w 294"/>
                <a:gd name="T77" fmla="*/ 2147483647 h 336"/>
                <a:gd name="T78" fmla="*/ 2147483647 w 294"/>
                <a:gd name="T79" fmla="*/ 2147483647 h 336"/>
                <a:gd name="T80" fmla="*/ 2147483647 w 294"/>
                <a:gd name="T81" fmla="*/ 2147483647 h 336"/>
                <a:gd name="T82" fmla="*/ 2147483647 w 294"/>
                <a:gd name="T83" fmla="*/ 2147483647 h 3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94"/>
                <a:gd name="T127" fmla="*/ 0 h 336"/>
                <a:gd name="T128" fmla="*/ 294 w 294"/>
                <a:gd name="T129" fmla="*/ 336 h 3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94" h="336">
                  <a:moveTo>
                    <a:pt x="60" y="78"/>
                  </a:moveTo>
                  <a:lnTo>
                    <a:pt x="30" y="78"/>
                  </a:lnTo>
                  <a:lnTo>
                    <a:pt x="18" y="84"/>
                  </a:lnTo>
                  <a:lnTo>
                    <a:pt x="12" y="90"/>
                  </a:lnTo>
                  <a:lnTo>
                    <a:pt x="12" y="132"/>
                  </a:lnTo>
                  <a:lnTo>
                    <a:pt x="6" y="138"/>
                  </a:lnTo>
                  <a:lnTo>
                    <a:pt x="0" y="150"/>
                  </a:lnTo>
                  <a:lnTo>
                    <a:pt x="0" y="162"/>
                  </a:lnTo>
                  <a:lnTo>
                    <a:pt x="6" y="168"/>
                  </a:lnTo>
                  <a:lnTo>
                    <a:pt x="6" y="174"/>
                  </a:lnTo>
                  <a:lnTo>
                    <a:pt x="12" y="174"/>
                  </a:lnTo>
                  <a:lnTo>
                    <a:pt x="12" y="186"/>
                  </a:lnTo>
                  <a:lnTo>
                    <a:pt x="18" y="198"/>
                  </a:lnTo>
                  <a:lnTo>
                    <a:pt x="24" y="204"/>
                  </a:lnTo>
                  <a:lnTo>
                    <a:pt x="30" y="216"/>
                  </a:lnTo>
                  <a:lnTo>
                    <a:pt x="42" y="216"/>
                  </a:lnTo>
                  <a:lnTo>
                    <a:pt x="42" y="210"/>
                  </a:lnTo>
                  <a:lnTo>
                    <a:pt x="54" y="198"/>
                  </a:lnTo>
                  <a:lnTo>
                    <a:pt x="54" y="216"/>
                  </a:lnTo>
                  <a:lnTo>
                    <a:pt x="48" y="222"/>
                  </a:lnTo>
                  <a:lnTo>
                    <a:pt x="48" y="246"/>
                  </a:lnTo>
                  <a:lnTo>
                    <a:pt x="54" y="258"/>
                  </a:lnTo>
                  <a:lnTo>
                    <a:pt x="72" y="276"/>
                  </a:lnTo>
                  <a:lnTo>
                    <a:pt x="78" y="294"/>
                  </a:lnTo>
                  <a:lnTo>
                    <a:pt x="84" y="306"/>
                  </a:lnTo>
                  <a:lnTo>
                    <a:pt x="90" y="312"/>
                  </a:lnTo>
                  <a:lnTo>
                    <a:pt x="90" y="318"/>
                  </a:lnTo>
                  <a:lnTo>
                    <a:pt x="102" y="324"/>
                  </a:lnTo>
                  <a:lnTo>
                    <a:pt x="108" y="324"/>
                  </a:lnTo>
                  <a:lnTo>
                    <a:pt x="132" y="336"/>
                  </a:lnTo>
                  <a:lnTo>
                    <a:pt x="150" y="336"/>
                  </a:lnTo>
                  <a:lnTo>
                    <a:pt x="156" y="330"/>
                  </a:lnTo>
                  <a:lnTo>
                    <a:pt x="150" y="324"/>
                  </a:lnTo>
                  <a:lnTo>
                    <a:pt x="150" y="318"/>
                  </a:lnTo>
                  <a:lnTo>
                    <a:pt x="138" y="306"/>
                  </a:lnTo>
                  <a:lnTo>
                    <a:pt x="138" y="282"/>
                  </a:lnTo>
                  <a:lnTo>
                    <a:pt x="150" y="276"/>
                  </a:lnTo>
                  <a:lnTo>
                    <a:pt x="156" y="276"/>
                  </a:lnTo>
                  <a:lnTo>
                    <a:pt x="156" y="288"/>
                  </a:lnTo>
                  <a:lnTo>
                    <a:pt x="180" y="288"/>
                  </a:lnTo>
                  <a:lnTo>
                    <a:pt x="192" y="282"/>
                  </a:lnTo>
                  <a:lnTo>
                    <a:pt x="198" y="276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22" y="282"/>
                  </a:lnTo>
                  <a:lnTo>
                    <a:pt x="228" y="288"/>
                  </a:lnTo>
                  <a:lnTo>
                    <a:pt x="246" y="294"/>
                  </a:lnTo>
                  <a:lnTo>
                    <a:pt x="252" y="282"/>
                  </a:lnTo>
                  <a:lnTo>
                    <a:pt x="258" y="276"/>
                  </a:lnTo>
                  <a:lnTo>
                    <a:pt x="258" y="264"/>
                  </a:lnTo>
                  <a:lnTo>
                    <a:pt x="264" y="264"/>
                  </a:lnTo>
                  <a:lnTo>
                    <a:pt x="276" y="258"/>
                  </a:lnTo>
                  <a:lnTo>
                    <a:pt x="270" y="222"/>
                  </a:lnTo>
                  <a:lnTo>
                    <a:pt x="288" y="204"/>
                  </a:lnTo>
                  <a:lnTo>
                    <a:pt x="288" y="198"/>
                  </a:lnTo>
                  <a:lnTo>
                    <a:pt x="282" y="186"/>
                  </a:lnTo>
                  <a:lnTo>
                    <a:pt x="264" y="168"/>
                  </a:lnTo>
                  <a:lnTo>
                    <a:pt x="258" y="156"/>
                  </a:lnTo>
                  <a:lnTo>
                    <a:pt x="258" y="144"/>
                  </a:lnTo>
                  <a:lnTo>
                    <a:pt x="252" y="126"/>
                  </a:lnTo>
                  <a:lnTo>
                    <a:pt x="252" y="96"/>
                  </a:lnTo>
                  <a:lnTo>
                    <a:pt x="258" y="78"/>
                  </a:lnTo>
                  <a:lnTo>
                    <a:pt x="264" y="66"/>
                  </a:lnTo>
                  <a:lnTo>
                    <a:pt x="276" y="60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88" y="30"/>
                  </a:lnTo>
                  <a:lnTo>
                    <a:pt x="294" y="12"/>
                  </a:lnTo>
                  <a:lnTo>
                    <a:pt x="288" y="12"/>
                  </a:lnTo>
                  <a:lnTo>
                    <a:pt x="282" y="6"/>
                  </a:lnTo>
                  <a:lnTo>
                    <a:pt x="270" y="6"/>
                  </a:lnTo>
                  <a:lnTo>
                    <a:pt x="252" y="0"/>
                  </a:lnTo>
                  <a:lnTo>
                    <a:pt x="210" y="0"/>
                  </a:lnTo>
                  <a:lnTo>
                    <a:pt x="204" y="12"/>
                  </a:lnTo>
                  <a:lnTo>
                    <a:pt x="156" y="6"/>
                  </a:lnTo>
                  <a:lnTo>
                    <a:pt x="156" y="18"/>
                  </a:lnTo>
                  <a:lnTo>
                    <a:pt x="96" y="0"/>
                  </a:lnTo>
                  <a:lnTo>
                    <a:pt x="72" y="6"/>
                  </a:lnTo>
                  <a:lnTo>
                    <a:pt x="66" y="18"/>
                  </a:lnTo>
                  <a:lnTo>
                    <a:pt x="60" y="24"/>
                  </a:lnTo>
                  <a:lnTo>
                    <a:pt x="54" y="36"/>
                  </a:lnTo>
                  <a:lnTo>
                    <a:pt x="54" y="48"/>
                  </a:lnTo>
                  <a:lnTo>
                    <a:pt x="66" y="60"/>
                  </a:lnTo>
                  <a:lnTo>
                    <a:pt x="66" y="72"/>
                  </a:lnTo>
                  <a:lnTo>
                    <a:pt x="60" y="7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Sudan"/>
            <p:cNvSpPr>
              <a:spLocks/>
            </p:cNvSpPr>
            <p:nvPr/>
          </p:nvSpPr>
          <p:spPr bwMode="gray">
            <a:xfrm>
              <a:off x="4829175" y="3625999"/>
              <a:ext cx="468313" cy="638175"/>
            </a:xfrm>
            <a:custGeom>
              <a:avLst/>
              <a:gdLst>
                <a:gd name="T0" fmla="*/ 2147483647 w 1164"/>
                <a:gd name="T1" fmla="*/ 2147483647 h 1584"/>
                <a:gd name="T2" fmla="*/ 2147483647 w 1164"/>
                <a:gd name="T3" fmla="*/ 2147483647 h 1584"/>
                <a:gd name="T4" fmla="*/ 2147483647 w 1164"/>
                <a:gd name="T5" fmla="*/ 2147483647 h 1584"/>
                <a:gd name="T6" fmla="*/ 2147483647 w 1164"/>
                <a:gd name="T7" fmla="*/ 2147483647 h 1584"/>
                <a:gd name="T8" fmla="*/ 2147483647 w 1164"/>
                <a:gd name="T9" fmla="*/ 2147483647 h 1584"/>
                <a:gd name="T10" fmla="*/ 2147483647 w 1164"/>
                <a:gd name="T11" fmla="*/ 2147483647 h 1584"/>
                <a:gd name="T12" fmla="*/ 2147483647 w 1164"/>
                <a:gd name="T13" fmla="*/ 2147483647 h 1584"/>
                <a:gd name="T14" fmla="*/ 2147483647 w 1164"/>
                <a:gd name="T15" fmla="*/ 2147483647 h 1584"/>
                <a:gd name="T16" fmla="*/ 0 w 1164"/>
                <a:gd name="T17" fmla="*/ 2147483647 h 1584"/>
                <a:gd name="T18" fmla="*/ 2147483647 w 1164"/>
                <a:gd name="T19" fmla="*/ 2147483647 h 1584"/>
                <a:gd name="T20" fmla="*/ 2147483647 w 1164"/>
                <a:gd name="T21" fmla="*/ 2147483647 h 1584"/>
                <a:gd name="T22" fmla="*/ 2147483647 w 1164"/>
                <a:gd name="T23" fmla="*/ 2147483647 h 1584"/>
                <a:gd name="T24" fmla="*/ 2147483647 w 1164"/>
                <a:gd name="T25" fmla="*/ 2147483647 h 1584"/>
                <a:gd name="T26" fmla="*/ 2147483647 w 1164"/>
                <a:gd name="T27" fmla="*/ 2147483647 h 1584"/>
                <a:gd name="T28" fmla="*/ 2147483647 w 1164"/>
                <a:gd name="T29" fmla="*/ 2147483647 h 1584"/>
                <a:gd name="T30" fmla="*/ 2147483647 w 1164"/>
                <a:gd name="T31" fmla="*/ 2147483647 h 1584"/>
                <a:gd name="T32" fmla="*/ 2147483647 w 1164"/>
                <a:gd name="T33" fmla="*/ 2147483647 h 1584"/>
                <a:gd name="T34" fmla="*/ 2147483647 w 1164"/>
                <a:gd name="T35" fmla="*/ 2147483647 h 1584"/>
                <a:gd name="T36" fmla="*/ 2147483647 w 1164"/>
                <a:gd name="T37" fmla="*/ 2147483647 h 1584"/>
                <a:gd name="T38" fmla="*/ 2147483647 w 1164"/>
                <a:gd name="T39" fmla="*/ 2147483647 h 1584"/>
                <a:gd name="T40" fmla="*/ 2147483647 w 1164"/>
                <a:gd name="T41" fmla="*/ 2147483647 h 1584"/>
                <a:gd name="T42" fmla="*/ 2147483647 w 1164"/>
                <a:gd name="T43" fmla="*/ 2147483647 h 1584"/>
                <a:gd name="T44" fmla="*/ 2147483647 w 1164"/>
                <a:gd name="T45" fmla="*/ 2147483647 h 1584"/>
                <a:gd name="T46" fmla="*/ 2147483647 w 1164"/>
                <a:gd name="T47" fmla="*/ 2147483647 h 1584"/>
                <a:gd name="T48" fmla="*/ 2147483647 w 1164"/>
                <a:gd name="T49" fmla="*/ 2147483647 h 1584"/>
                <a:gd name="T50" fmla="*/ 2147483647 w 1164"/>
                <a:gd name="T51" fmla="*/ 2147483647 h 1584"/>
                <a:gd name="T52" fmla="*/ 2147483647 w 1164"/>
                <a:gd name="T53" fmla="*/ 2147483647 h 1584"/>
                <a:gd name="T54" fmla="*/ 2147483647 w 1164"/>
                <a:gd name="T55" fmla="*/ 2147483647 h 1584"/>
                <a:gd name="T56" fmla="*/ 2147483647 w 1164"/>
                <a:gd name="T57" fmla="*/ 2147483647 h 1584"/>
                <a:gd name="T58" fmla="*/ 2147483647 w 1164"/>
                <a:gd name="T59" fmla="*/ 2147483647 h 1584"/>
                <a:gd name="T60" fmla="*/ 2147483647 w 1164"/>
                <a:gd name="T61" fmla="*/ 2147483647 h 1584"/>
                <a:gd name="T62" fmla="*/ 2147483647 w 1164"/>
                <a:gd name="T63" fmla="*/ 2147483647 h 1584"/>
                <a:gd name="T64" fmla="*/ 2147483647 w 1164"/>
                <a:gd name="T65" fmla="*/ 2147483647 h 1584"/>
                <a:gd name="T66" fmla="*/ 2147483647 w 1164"/>
                <a:gd name="T67" fmla="*/ 2147483647 h 1584"/>
                <a:gd name="T68" fmla="*/ 2147483647 w 1164"/>
                <a:gd name="T69" fmla="*/ 2147483647 h 1584"/>
                <a:gd name="T70" fmla="*/ 2147483647 w 1164"/>
                <a:gd name="T71" fmla="*/ 2147483647 h 1584"/>
                <a:gd name="T72" fmla="*/ 2147483647 w 1164"/>
                <a:gd name="T73" fmla="*/ 2147483647 h 1584"/>
                <a:gd name="T74" fmla="*/ 2147483647 w 1164"/>
                <a:gd name="T75" fmla="*/ 2147483647 h 1584"/>
                <a:gd name="T76" fmla="*/ 2147483647 w 1164"/>
                <a:gd name="T77" fmla="*/ 2147483647 h 1584"/>
                <a:gd name="T78" fmla="*/ 2147483647 w 1164"/>
                <a:gd name="T79" fmla="*/ 2147483647 h 1584"/>
                <a:gd name="T80" fmla="*/ 2147483647 w 1164"/>
                <a:gd name="T81" fmla="*/ 2147483647 h 1584"/>
                <a:gd name="T82" fmla="*/ 2147483647 w 1164"/>
                <a:gd name="T83" fmla="*/ 2147483647 h 1584"/>
                <a:gd name="T84" fmla="*/ 2147483647 w 1164"/>
                <a:gd name="T85" fmla="*/ 2147483647 h 1584"/>
                <a:gd name="T86" fmla="*/ 2147483647 w 1164"/>
                <a:gd name="T87" fmla="*/ 2147483647 h 1584"/>
                <a:gd name="T88" fmla="*/ 2147483647 w 1164"/>
                <a:gd name="T89" fmla="*/ 2147483647 h 1584"/>
                <a:gd name="T90" fmla="*/ 2147483647 w 1164"/>
                <a:gd name="T91" fmla="*/ 2147483647 h 1584"/>
                <a:gd name="T92" fmla="*/ 2147483647 w 1164"/>
                <a:gd name="T93" fmla="*/ 2147483647 h 1584"/>
                <a:gd name="T94" fmla="*/ 2147483647 w 1164"/>
                <a:gd name="T95" fmla="*/ 2147483647 h 1584"/>
                <a:gd name="T96" fmla="*/ 2147483647 w 1164"/>
                <a:gd name="T97" fmla="*/ 2147483647 h 1584"/>
                <a:gd name="T98" fmla="*/ 2147483647 w 1164"/>
                <a:gd name="T99" fmla="*/ 2147483647 h 1584"/>
                <a:gd name="T100" fmla="*/ 2147483647 w 1164"/>
                <a:gd name="T101" fmla="*/ 2147483647 h 1584"/>
                <a:gd name="T102" fmla="*/ 2147483647 w 1164"/>
                <a:gd name="T103" fmla="*/ 2147483647 h 1584"/>
                <a:gd name="T104" fmla="*/ 2147483647 w 1164"/>
                <a:gd name="T105" fmla="*/ 2147483647 h 1584"/>
                <a:gd name="T106" fmla="*/ 2147483647 w 1164"/>
                <a:gd name="T107" fmla="*/ 2147483647 h 1584"/>
                <a:gd name="T108" fmla="*/ 2147483647 w 1164"/>
                <a:gd name="T109" fmla="*/ 2147483647 h 1584"/>
                <a:gd name="T110" fmla="*/ 2147483647 w 1164"/>
                <a:gd name="T111" fmla="*/ 2147483647 h 158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164"/>
                <a:gd name="T169" fmla="*/ 0 h 1584"/>
                <a:gd name="T170" fmla="*/ 1164 w 1164"/>
                <a:gd name="T171" fmla="*/ 1584 h 158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164" h="1584">
                  <a:moveTo>
                    <a:pt x="894" y="24"/>
                  </a:moveTo>
                  <a:lnTo>
                    <a:pt x="894" y="48"/>
                  </a:lnTo>
                  <a:lnTo>
                    <a:pt x="888" y="60"/>
                  </a:lnTo>
                  <a:lnTo>
                    <a:pt x="882" y="66"/>
                  </a:lnTo>
                  <a:lnTo>
                    <a:pt x="864" y="66"/>
                  </a:lnTo>
                  <a:lnTo>
                    <a:pt x="858" y="72"/>
                  </a:lnTo>
                  <a:lnTo>
                    <a:pt x="846" y="72"/>
                  </a:lnTo>
                  <a:lnTo>
                    <a:pt x="834" y="84"/>
                  </a:lnTo>
                  <a:lnTo>
                    <a:pt x="822" y="108"/>
                  </a:lnTo>
                  <a:lnTo>
                    <a:pt x="816" y="114"/>
                  </a:lnTo>
                  <a:lnTo>
                    <a:pt x="798" y="114"/>
                  </a:lnTo>
                  <a:lnTo>
                    <a:pt x="792" y="108"/>
                  </a:lnTo>
                  <a:lnTo>
                    <a:pt x="786" y="96"/>
                  </a:lnTo>
                  <a:lnTo>
                    <a:pt x="780" y="90"/>
                  </a:lnTo>
                  <a:lnTo>
                    <a:pt x="660" y="84"/>
                  </a:lnTo>
                  <a:lnTo>
                    <a:pt x="660" y="72"/>
                  </a:lnTo>
                  <a:lnTo>
                    <a:pt x="654" y="72"/>
                  </a:lnTo>
                  <a:lnTo>
                    <a:pt x="636" y="90"/>
                  </a:lnTo>
                  <a:lnTo>
                    <a:pt x="210" y="84"/>
                  </a:lnTo>
                  <a:lnTo>
                    <a:pt x="210" y="246"/>
                  </a:lnTo>
                  <a:lnTo>
                    <a:pt x="138" y="246"/>
                  </a:lnTo>
                  <a:lnTo>
                    <a:pt x="144" y="600"/>
                  </a:lnTo>
                  <a:lnTo>
                    <a:pt x="132" y="600"/>
                  </a:lnTo>
                  <a:lnTo>
                    <a:pt x="120" y="594"/>
                  </a:lnTo>
                  <a:lnTo>
                    <a:pt x="78" y="594"/>
                  </a:lnTo>
                  <a:lnTo>
                    <a:pt x="66" y="606"/>
                  </a:lnTo>
                  <a:lnTo>
                    <a:pt x="72" y="612"/>
                  </a:lnTo>
                  <a:lnTo>
                    <a:pt x="72" y="624"/>
                  </a:lnTo>
                  <a:lnTo>
                    <a:pt x="78" y="630"/>
                  </a:lnTo>
                  <a:lnTo>
                    <a:pt x="78" y="636"/>
                  </a:lnTo>
                  <a:lnTo>
                    <a:pt x="72" y="642"/>
                  </a:lnTo>
                  <a:lnTo>
                    <a:pt x="60" y="648"/>
                  </a:lnTo>
                  <a:lnTo>
                    <a:pt x="48" y="660"/>
                  </a:lnTo>
                  <a:lnTo>
                    <a:pt x="48" y="678"/>
                  </a:lnTo>
                  <a:lnTo>
                    <a:pt x="36" y="678"/>
                  </a:lnTo>
                  <a:lnTo>
                    <a:pt x="42" y="702"/>
                  </a:lnTo>
                  <a:lnTo>
                    <a:pt x="48" y="720"/>
                  </a:lnTo>
                  <a:lnTo>
                    <a:pt x="30" y="732"/>
                  </a:lnTo>
                  <a:lnTo>
                    <a:pt x="12" y="750"/>
                  </a:lnTo>
                  <a:lnTo>
                    <a:pt x="18" y="756"/>
                  </a:lnTo>
                  <a:lnTo>
                    <a:pt x="30" y="780"/>
                  </a:lnTo>
                  <a:lnTo>
                    <a:pt x="30" y="792"/>
                  </a:lnTo>
                  <a:lnTo>
                    <a:pt x="18" y="804"/>
                  </a:lnTo>
                  <a:lnTo>
                    <a:pt x="6" y="810"/>
                  </a:lnTo>
                  <a:lnTo>
                    <a:pt x="0" y="822"/>
                  </a:lnTo>
                  <a:lnTo>
                    <a:pt x="0" y="840"/>
                  </a:lnTo>
                  <a:lnTo>
                    <a:pt x="6" y="846"/>
                  </a:lnTo>
                  <a:lnTo>
                    <a:pt x="18" y="846"/>
                  </a:lnTo>
                  <a:lnTo>
                    <a:pt x="24" y="840"/>
                  </a:lnTo>
                  <a:lnTo>
                    <a:pt x="36" y="840"/>
                  </a:lnTo>
                  <a:lnTo>
                    <a:pt x="42" y="846"/>
                  </a:lnTo>
                  <a:lnTo>
                    <a:pt x="42" y="888"/>
                  </a:lnTo>
                  <a:lnTo>
                    <a:pt x="60" y="900"/>
                  </a:lnTo>
                  <a:lnTo>
                    <a:pt x="42" y="906"/>
                  </a:lnTo>
                  <a:lnTo>
                    <a:pt x="48" y="930"/>
                  </a:lnTo>
                  <a:lnTo>
                    <a:pt x="54" y="930"/>
                  </a:lnTo>
                  <a:lnTo>
                    <a:pt x="66" y="936"/>
                  </a:lnTo>
                  <a:lnTo>
                    <a:pt x="78" y="954"/>
                  </a:lnTo>
                  <a:lnTo>
                    <a:pt x="84" y="960"/>
                  </a:lnTo>
                  <a:lnTo>
                    <a:pt x="84" y="966"/>
                  </a:lnTo>
                  <a:lnTo>
                    <a:pt x="72" y="966"/>
                  </a:lnTo>
                  <a:lnTo>
                    <a:pt x="72" y="990"/>
                  </a:lnTo>
                  <a:lnTo>
                    <a:pt x="102" y="1020"/>
                  </a:lnTo>
                  <a:lnTo>
                    <a:pt x="108" y="1032"/>
                  </a:lnTo>
                  <a:lnTo>
                    <a:pt x="120" y="1044"/>
                  </a:lnTo>
                  <a:lnTo>
                    <a:pt x="126" y="1062"/>
                  </a:lnTo>
                  <a:lnTo>
                    <a:pt x="132" y="1074"/>
                  </a:lnTo>
                  <a:lnTo>
                    <a:pt x="132" y="1104"/>
                  </a:lnTo>
                  <a:lnTo>
                    <a:pt x="126" y="1110"/>
                  </a:lnTo>
                  <a:lnTo>
                    <a:pt x="120" y="1122"/>
                  </a:lnTo>
                  <a:lnTo>
                    <a:pt x="114" y="1128"/>
                  </a:lnTo>
                  <a:lnTo>
                    <a:pt x="114" y="1134"/>
                  </a:lnTo>
                  <a:lnTo>
                    <a:pt x="120" y="1140"/>
                  </a:lnTo>
                  <a:lnTo>
                    <a:pt x="126" y="1140"/>
                  </a:lnTo>
                  <a:lnTo>
                    <a:pt x="120" y="1158"/>
                  </a:lnTo>
                  <a:lnTo>
                    <a:pt x="168" y="1164"/>
                  </a:lnTo>
                  <a:lnTo>
                    <a:pt x="168" y="1194"/>
                  </a:lnTo>
                  <a:lnTo>
                    <a:pt x="192" y="1206"/>
                  </a:lnTo>
                  <a:lnTo>
                    <a:pt x="222" y="1206"/>
                  </a:lnTo>
                  <a:lnTo>
                    <a:pt x="222" y="1224"/>
                  </a:lnTo>
                  <a:lnTo>
                    <a:pt x="228" y="1224"/>
                  </a:lnTo>
                  <a:lnTo>
                    <a:pt x="240" y="1230"/>
                  </a:lnTo>
                  <a:lnTo>
                    <a:pt x="252" y="1242"/>
                  </a:lnTo>
                  <a:lnTo>
                    <a:pt x="252" y="1248"/>
                  </a:lnTo>
                  <a:lnTo>
                    <a:pt x="246" y="1248"/>
                  </a:lnTo>
                  <a:lnTo>
                    <a:pt x="246" y="1254"/>
                  </a:lnTo>
                  <a:lnTo>
                    <a:pt x="240" y="1254"/>
                  </a:lnTo>
                  <a:lnTo>
                    <a:pt x="240" y="1260"/>
                  </a:lnTo>
                  <a:lnTo>
                    <a:pt x="252" y="1272"/>
                  </a:lnTo>
                  <a:lnTo>
                    <a:pt x="264" y="1278"/>
                  </a:lnTo>
                  <a:lnTo>
                    <a:pt x="270" y="1278"/>
                  </a:lnTo>
                  <a:lnTo>
                    <a:pt x="282" y="1284"/>
                  </a:lnTo>
                  <a:lnTo>
                    <a:pt x="294" y="1296"/>
                  </a:lnTo>
                  <a:lnTo>
                    <a:pt x="300" y="1308"/>
                  </a:lnTo>
                  <a:lnTo>
                    <a:pt x="306" y="1314"/>
                  </a:lnTo>
                  <a:lnTo>
                    <a:pt x="306" y="1320"/>
                  </a:lnTo>
                  <a:lnTo>
                    <a:pt x="324" y="1320"/>
                  </a:lnTo>
                  <a:lnTo>
                    <a:pt x="330" y="1326"/>
                  </a:lnTo>
                  <a:lnTo>
                    <a:pt x="330" y="1338"/>
                  </a:lnTo>
                  <a:lnTo>
                    <a:pt x="318" y="1338"/>
                  </a:lnTo>
                  <a:lnTo>
                    <a:pt x="318" y="1344"/>
                  </a:lnTo>
                  <a:lnTo>
                    <a:pt x="330" y="1356"/>
                  </a:lnTo>
                  <a:lnTo>
                    <a:pt x="330" y="1374"/>
                  </a:lnTo>
                  <a:lnTo>
                    <a:pt x="354" y="1380"/>
                  </a:lnTo>
                  <a:lnTo>
                    <a:pt x="360" y="1386"/>
                  </a:lnTo>
                  <a:lnTo>
                    <a:pt x="372" y="1392"/>
                  </a:lnTo>
                  <a:lnTo>
                    <a:pt x="378" y="1398"/>
                  </a:lnTo>
                  <a:lnTo>
                    <a:pt x="384" y="1410"/>
                  </a:lnTo>
                  <a:lnTo>
                    <a:pt x="384" y="1434"/>
                  </a:lnTo>
                  <a:lnTo>
                    <a:pt x="390" y="1446"/>
                  </a:lnTo>
                  <a:lnTo>
                    <a:pt x="420" y="1470"/>
                  </a:lnTo>
                  <a:lnTo>
                    <a:pt x="420" y="1494"/>
                  </a:lnTo>
                  <a:lnTo>
                    <a:pt x="468" y="1518"/>
                  </a:lnTo>
                  <a:lnTo>
                    <a:pt x="474" y="1512"/>
                  </a:lnTo>
                  <a:lnTo>
                    <a:pt x="480" y="1500"/>
                  </a:lnTo>
                  <a:lnTo>
                    <a:pt x="486" y="1494"/>
                  </a:lnTo>
                  <a:lnTo>
                    <a:pt x="498" y="1494"/>
                  </a:lnTo>
                  <a:lnTo>
                    <a:pt x="510" y="1500"/>
                  </a:lnTo>
                  <a:lnTo>
                    <a:pt x="510" y="1506"/>
                  </a:lnTo>
                  <a:lnTo>
                    <a:pt x="522" y="1512"/>
                  </a:lnTo>
                  <a:lnTo>
                    <a:pt x="528" y="1512"/>
                  </a:lnTo>
                  <a:lnTo>
                    <a:pt x="540" y="1500"/>
                  </a:lnTo>
                  <a:lnTo>
                    <a:pt x="540" y="1494"/>
                  </a:lnTo>
                  <a:lnTo>
                    <a:pt x="552" y="1482"/>
                  </a:lnTo>
                  <a:lnTo>
                    <a:pt x="558" y="1488"/>
                  </a:lnTo>
                  <a:lnTo>
                    <a:pt x="570" y="1494"/>
                  </a:lnTo>
                  <a:lnTo>
                    <a:pt x="576" y="1512"/>
                  </a:lnTo>
                  <a:lnTo>
                    <a:pt x="582" y="1524"/>
                  </a:lnTo>
                  <a:lnTo>
                    <a:pt x="594" y="1536"/>
                  </a:lnTo>
                  <a:lnTo>
                    <a:pt x="606" y="1542"/>
                  </a:lnTo>
                  <a:lnTo>
                    <a:pt x="612" y="1548"/>
                  </a:lnTo>
                  <a:lnTo>
                    <a:pt x="618" y="1548"/>
                  </a:lnTo>
                  <a:lnTo>
                    <a:pt x="624" y="1572"/>
                  </a:lnTo>
                  <a:lnTo>
                    <a:pt x="642" y="1572"/>
                  </a:lnTo>
                  <a:lnTo>
                    <a:pt x="660" y="1554"/>
                  </a:lnTo>
                  <a:lnTo>
                    <a:pt x="672" y="1554"/>
                  </a:lnTo>
                  <a:lnTo>
                    <a:pt x="678" y="1560"/>
                  </a:lnTo>
                  <a:lnTo>
                    <a:pt x="690" y="1566"/>
                  </a:lnTo>
                  <a:lnTo>
                    <a:pt x="702" y="1566"/>
                  </a:lnTo>
                  <a:lnTo>
                    <a:pt x="702" y="1560"/>
                  </a:lnTo>
                  <a:lnTo>
                    <a:pt x="708" y="1554"/>
                  </a:lnTo>
                  <a:lnTo>
                    <a:pt x="714" y="1554"/>
                  </a:lnTo>
                  <a:lnTo>
                    <a:pt x="738" y="1584"/>
                  </a:lnTo>
                  <a:lnTo>
                    <a:pt x="756" y="1560"/>
                  </a:lnTo>
                  <a:lnTo>
                    <a:pt x="780" y="1560"/>
                  </a:lnTo>
                  <a:lnTo>
                    <a:pt x="792" y="1548"/>
                  </a:lnTo>
                  <a:lnTo>
                    <a:pt x="804" y="1548"/>
                  </a:lnTo>
                  <a:lnTo>
                    <a:pt x="804" y="1554"/>
                  </a:lnTo>
                  <a:lnTo>
                    <a:pt x="810" y="1560"/>
                  </a:lnTo>
                  <a:lnTo>
                    <a:pt x="834" y="1560"/>
                  </a:lnTo>
                  <a:lnTo>
                    <a:pt x="852" y="1542"/>
                  </a:lnTo>
                  <a:lnTo>
                    <a:pt x="852" y="1536"/>
                  </a:lnTo>
                  <a:lnTo>
                    <a:pt x="858" y="1530"/>
                  </a:lnTo>
                  <a:lnTo>
                    <a:pt x="858" y="1524"/>
                  </a:lnTo>
                  <a:lnTo>
                    <a:pt x="870" y="1524"/>
                  </a:lnTo>
                  <a:lnTo>
                    <a:pt x="888" y="1494"/>
                  </a:lnTo>
                  <a:lnTo>
                    <a:pt x="978" y="1494"/>
                  </a:lnTo>
                  <a:lnTo>
                    <a:pt x="1002" y="1482"/>
                  </a:lnTo>
                  <a:lnTo>
                    <a:pt x="996" y="1464"/>
                  </a:lnTo>
                  <a:lnTo>
                    <a:pt x="996" y="1446"/>
                  </a:lnTo>
                  <a:lnTo>
                    <a:pt x="990" y="1434"/>
                  </a:lnTo>
                  <a:lnTo>
                    <a:pt x="984" y="1428"/>
                  </a:lnTo>
                  <a:lnTo>
                    <a:pt x="966" y="1428"/>
                  </a:lnTo>
                  <a:lnTo>
                    <a:pt x="954" y="1422"/>
                  </a:lnTo>
                  <a:lnTo>
                    <a:pt x="936" y="1386"/>
                  </a:lnTo>
                  <a:lnTo>
                    <a:pt x="936" y="1368"/>
                  </a:lnTo>
                  <a:lnTo>
                    <a:pt x="924" y="1362"/>
                  </a:lnTo>
                  <a:lnTo>
                    <a:pt x="924" y="1326"/>
                  </a:lnTo>
                  <a:lnTo>
                    <a:pt x="912" y="1326"/>
                  </a:lnTo>
                  <a:lnTo>
                    <a:pt x="906" y="1302"/>
                  </a:lnTo>
                  <a:lnTo>
                    <a:pt x="882" y="1302"/>
                  </a:lnTo>
                  <a:lnTo>
                    <a:pt x="876" y="1290"/>
                  </a:lnTo>
                  <a:lnTo>
                    <a:pt x="876" y="1272"/>
                  </a:lnTo>
                  <a:lnTo>
                    <a:pt x="864" y="1266"/>
                  </a:lnTo>
                  <a:lnTo>
                    <a:pt x="858" y="1254"/>
                  </a:lnTo>
                  <a:lnTo>
                    <a:pt x="846" y="1248"/>
                  </a:lnTo>
                  <a:lnTo>
                    <a:pt x="840" y="1242"/>
                  </a:lnTo>
                  <a:lnTo>
                    <a:pt x="816" y="1242"/>
                  </a:lnTo>
                  <a:lnTo>
                    <a:pt x="804" y="1236"/>
                  </a:lnTo>
                  <a:lnTo>
                    <a:pt x="798" y="1236"/>
                  </a:lnTo>
                  <a:lnTo>
                    <a:pt x="798" y="1224"/>
                  </a:lnTo>
                  <a:lnTo>
                    <a:pt x="804" y="1212"/>
                  </a:lnTo>
                  <a:lnTo>
                    <a:pt x="810" y="1206"/>
                  </a:lnTo>
                  <a:lnTo>
                    <a:pt x="804" y="1182"/>
                  </a:lnTo>
                  <a:lnTo>
                    <a:pt x="840" y="1182"/>
                  </a:lnTo>
                  <a:lnTo>
                    <a:pt x="846" y="1188"/>
                  </a:lnTo>
                  <a:lnTo>
                    <a:pt x="852" y="1182"/>
                  </a:lnTo>
                  <a:lnTo>
                    <a:pt x="864" y="1182"/>
                  </a:lnTo>
                  <a:lnTo>
                    <a:pt x="870" y="1176"/>
                  </a:lnTo>
                  <a:lnTo>
                    <a:pt x="870" y="1164"/>
                  </a:lnTo>
                  <a:lnTo>
                    <a:pt x="876" y="1152"/>
                  </a:lnTo>
                  <a:lnTo>
                    <a:pt x="876" y="1116"/>
                  </a:lnTo>
                  <a:lnTo>
                    <a:pt x="870" y="1110"/>
                  </a:lnTo>
                  <a:lnTo>
                    <a:pt x="870" y="1098"/>
                  </a:lnTo>
                  <a:lnTo>
                    <a:pt x="864" y="1086"/>
                  </a:lnTo>
                  <a:lnTo>
                    <a:pt x="864" y="1074"/>
                  </a:lnTo>
                  <a:lnTo>
                    <a:pt x="870" y="1062"/>
                  </a:lnTo>
                  <a:lnTo>
                    <a:pt x="882" y="1056"/>
                  </a:lnTo>
                  <a:lnTo>
                    <a:pt x="888" y="1050"/>
                  </a:lnTo>
                  <a:lnTo>
                    <a:pt x="888" y="1032"/>
                  </a:lnTo>
                  <a:lnTo>
                    <a:pt x="882" y="1020"/>
                  </a:lnTo>
                  <a:lnTo>
                    <a:pt x="882" y="1002"/>
                  </a:lnTo>
                  <a:lnTo>
                    <a:pt x="900" y="984"/>
                  </a:lnTo>
                  <a:lnTo>
                    <a:pt x="906" y="984"/>
                  </a:lnTo>
                  <a:lnTo>
                    <a:pt x="906" y="996"/>
                  </a:lnTo>
                  <a:lnTo>
                    <a:pt x="912" y="1002"/>
                  </a:lnTo>
                  <a:lnTo>
                    <a:pt x="924" y="1002"/>
                  </a:lnTo>
                  <a:lnTo>
                    <a:pt x="930" y="996"/>
                  </a:lnTo>
                  <a:lnTo>
                    <a:pt x="930" y="960"/>
                  </a:lnTo>
                  <a:lnTo>
                    <a:pt x="924" y="954"/>
                  </a:lnTo>
                  <a:lnTo>
                    <a:pt x="924" y="948"/>
                  </a:lnTo>
                  <a:lnTo>
                    <a:pt x="936" y="930"/>
                  </a:lnTo>
                  <a:lnTo>
                    <a:pt x="936" y="906"/>
                  </a:lnTo>
                  <a:lnTo>
                    <a:pt x="942" y="900"/>
                  </a:lnTo>
                  <a:lnTo>
                    <a:pt x="954" y="900"/>
                  </a:lnTo>
                  <a:lnTo>
                    <a:pt x="960" y="894"/>
                  </a:lnTo>
                  <a:lnTo>
                    <a:pt x="960" y="858"/>
                  </a:lnTo>
                  <a:lnTo>
                    <a:pt x="966" y="852"/>
                  </a:lnTo>
                  <a:lnTo>
                    <a:pt x="972" y="840"/>
                  </a:lnTo>
                  <a:lnTo>
                    <a:pt x="978" y="834"/>
                  </a:lnTo>
                  <a:lnTo>
                    <a:pt x="1008" y="834"/>
                  </a:lnTo>
                  <a:lnTo>
                    <a:pt x="1008" y="786"/>
                  </a:lnTo>
                  <a:lnTo>
                    <a:pt x="1014" y="774"/>
                  </a:lnTo>
                  <a:lnTo>
                    <a:pt x="1020" y="768"/>
                  </a:lnTo>
                  <a:lnTo>
                    <a:pt x="1026" y="756"/>
                  </a:lnTo>
                  <a:lnTo>
                    <a:pt x="1032" y="750"/>
                  </a:lnTo>
                  <a:lnTo>
                    <a:pt x="1032" y="708"/>
                  </a:lnTo>
                  <a:lnTo>
                    <a:pt x="1026" y="660"/>
                  </a:lnTo>
                  <a:lnTo>
                    <a:pt x="1020" y="654"/>
                  </a:lnTo>
                  <a:lnTo>
                    <a:pt x="1020" y="636"/>
                  </a:lnTo>
                  <a:lnTo>
                    <a:pt x="1032" y="630"/>
                  </a:lnTo>
                  <a:lnTo>
                    <a:pt x="1038" y="630"/>
                  </a:lnTo>
                  <a:lnTo>
                    <a:pt x="1038" y="594"/>
                  </a:lnTo>
                  <a:lnTo>
                    <a:pt x="1044" y="594"/>
                  </a:lnTo>
                  <a:lnTo>
                    <a:pt x="1050" y="588"/>
                  </a:lnTo>
                  <a:lnTo>
                    <a:pt x="1056" y="576"/>
                  </a:lnTo>
                  <a:lnTo>
                    <a:pt x="1056" y="534"/>
                  </a:lnTo>
                  <a:lnTo>
                    <a:pt x="1050" y="528"/>
                  </a:lnTo>
                  <a:lnTo>
                    <a:pt x="1050" y="516"/>
                  </a:lnTo>
                  <a:lnTo>
                    <a:pt x="1062" y="516"/>
                  </a:lnTo>
                  <a:lnTo>
                    <a:pt x="1068" y="510"/>
                  </a:lnTo>
                  <a:lnTo>
                    <a:pt x="1068" y="492"/>
                  </a:lnTo>
                  <a:lnTo>
                    <a:pt x="1086" y="492"/>
                  </a:lnTo>
                  <a:lnTo>
                    <a:pt x="1092" y="486"/>
                  </a:lnTo>
                  <a:lnTo>
                    <a:pt x="1092" y="480"/>
                  </a:lnTo>
                  <a:lnTo>
                    <a:pt x="1098" y="474"/>
                  </a:lnTo>
                  <a:lnTo>
                    <a:pt x="1098" y="462"/>
                  </a:lnTo>
                  <a:lnTo>
                    <a:pt x="1110" y="462"/>
                  </a:lnTo>
                  <a:lnTo>
                    <a:pt x="1128" y="456"/>
                  </a:lnTo>
                  <a:lnTo>
                    <a:pt x="1152" y="444"/>
                  </a:lnTo>
                  <a:lnTo>
                    <a:pt x="1164" y="420"/>
                  </a:lnTo>
                  <a:lnTo>
                    <a:pt x="1164" y="408"/>
                  </a:lnTo>
                  <a:lnTo>
                    <a:pt x="1128" y="384"/>
                  </a:lnTo>
                  <a:lnTo>
                    <a:pt x="1128" y="378"/>
                  </a:lnTo>
                  <a:lnTo>
                    <a:pt x="1122" y="372"/>
                  </a:lnTo>
                  <a:lnTo>
                    <a:pt x="1122" y="360"/>
                  </a:lnTo>
                  <a:lnTo>
                    <a:pt x="1116" y="354"/>
                  </a:lnTo>
                  <a:lnTo>
                    <a:pt x="1092" y="354"/>
                  </a:lnTo>
                  <a:lnTo>
                    <a:pt x="1080" y="342"/>
                  </a:lnTo>
                  <a:lnTo>
                    <a:pt x="1080" y="330"/>
                  </a:lnTo>
                  <a:lnTo>
                    <a:pt x="1074" y="312"/>
                  </a:lnTo>
                  <a:lnTo>
                    <a:pt x="1074" y="294"/>
                  </a:lnTo>
                  <a:lnTo>
                    <a:pt x="1068" y="282"/>
                  </a:lnTo>
                  <a:lnTo>
                    <a:pt x="1068" y="264"/>
                  </a:lnTo>
                  <a:lnTo>
                    <a:pt x="1062" y="264"/>
                  </a:lnTo>
                  <a:lnTo>
                    <a:pt x="1062" y="240"/>
                  </a:lnTo>
                  <a:lnTo>
                    <a:pt x="1056" y="222"/>
                  </a:lnTo>
                  <a:lnTo>
                    <a:pt x="1056" y="180"/>
                  </a:lnTo>
                  <a:lnTo>
                    <a:pt x="1050" y="168"/>
                  </a:lnTo>
                  <a:lnTo>
                    <a:pt x="1068" y="162"/>
                  </a:lnTo>
                  <a:lnTo>
                    <a:pt x="1038" y="132"/>
                  </a:lnTo>
                  <a:lnTo>
                    <a:pt x="1038" y="90"/>
                  </a:lnTo>
                  <a:lnTo>
                    <a:pt x="1032" y="78"/>
                  </a:lnTo>
                  <a:lnTo>
                    <a:pt x="1026" y="72"/>
                  </a:lnTo>
                  <a:lnTo>
                    <a:pt x="1014" y="66"/>
                  </a:lnTo>
                  <a:lnTo>
                    <a:pt x="984" y="36"/>
                  </a:lnTo>
                  <a:lnTo>
                    <a:pt x="972" y="36"/>
                  </a:lnTo>
                  <a:lnTo>
                    <a:pt x="954" y="18"/>
                  </a:lnTo>
                  <a:lnTo>
                    <a:pt x="948" y="0"/>
                  </a:lnTo>
                  <a:lnTo>
                    <a:pt x="924" y="24"/>
                  </a:lnTo>
                  <a:lnTo>
                    <a:pt x="894" y="2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Sri Lanka"/>
            <p:cNvSpPr>
              <a:spLocks/>
            </p:cNvSpPr>
            <p:nvPr/>
          </p:nvSpPr>
          <p:spPr bwMode="gray">
            <a:xfrm>
              <a:off x="6481763" y="4064149"/>
              <a:ext cx="68262" cy="122238"/>
            </a:xfrm>
            <a:custGeom>
              <a:avLst/>
              <a:gdLst>
                <a:gd name="T0" fmla="*/ 2147483647 w 174"/>
                <a:gd name="T1" fmla="*/ 2147483647 h 306"/>
                <a:gd name="T2" fmla="*/ 2147483647 w 174"/>
                <a:gd name="T3" fmla="*/ 0 h 306"/>
                <a:gd name="T4" fmla="*/ 2147483647 w 174"/>
                <a:gd name="T5" fmla="*/ 0 h 306"/>
                <a:gd name="T6" fmla="*/ 2147483647 w 174"/>
                <a:gd name="T7" fmla="*/ 2147483647 h 306"/>
                <a:gd name="T8" fmla="*/ 2147483647 w 174"/>
                <a:gd name="T9" fmla="*/ 2147483647 h 306"/>
                <a:gd name="T10" fmla="*/ 2147483647 w 174"/>
                <a:gd name="T11" fmla="*/ 2147483647 h 306"/>
                <a:gd name="T12" fmla="*/ 2147483647 w 174"/>
                <a:gd name="T13" fmla="*/ 2147483647 h 306"/>
                <a:gd name="T14" fmla="*/ 2147483647 w 174"/>
                <a:gd name="T15" fmla="*/ 2147483647 h 306"/>
                <a:gd name="T16" fmla="*/ 2147483647 w 174"/>
                <a:gd name="T17" fmla="*/ 2147483647 h 306"/>
                <a:gd name="T18" fmla="*/ 2147483647 w 174"/>
                <a:gd name="T19" fmla="*/ 2147483647 h 306"/>
                <a:gd name="T20" fmla="*/ 2147483647 w 174"/>
                <a:gd name="T21" fmla="*/ 2147483647 h 306"/>
                <a:gd name="T22" fmla="*/ 2147483647 w 174"/>
                <a:gd name="T23" fmla="*/ 2147483647 h 306"/>
                <a:gd name="T24" fmla="*/ 2147483647 w 174"/>
                <a:gd name="T25" fmla="*/ 2147483647 h 306"/>
                <a:gd name="T26" fmla="*/ 2147483647 w 174"/>
                <a:gd name="T27" fmla="*/ 2147483647 h 306"/>
                <a:gd name="T28" fmla="*/ 2147483647 w 174"/>
                <a:gd name="T29" fmla="*/ 2147483647 h 306"/>
                <a:gd name="T30" fmla="*/ 2147483647 w 174"/>
                <a:gd name="T31" fmla="*/ 2147483647 h 306"/>
                <a:gd name="T32" fmla="*/ 2147483647 w 174"/>
                <a:gd name="T33" fmla="*/ 2147483647 h 306"/>
                <a:gd name="T34" fmla="*/ 2147483647 w 174"/>
                <a:gd name="T35" fmla="*/ 2147483647 h 306"/>
                <a:gd name="T36" fmla="*/ 2147483647 w 174"/>
                <a:gd name="T37" fmla="*/ 2147483647 h 306"/>
                <a:gd name="T38" fmla="*/ 2147483647 w 174"/>
                <a:gd name="T39" fmla="*/ 2147483647 h 306"/>
                <a:gd name="T40" fmla="*/ 0 w 174"/>
                <a:gd name="T41" fmla="*/ 2147483647 h 306"/>
                <a:gd name="T42" fmla="*/ 0 w 174"/>
                <a:gd name="T43" fmla="*/ 2147483647 h 306"/>
                <a:gd name="T44" fmla="*/ 2147483647 w 174"/>
                <a:gd name="T45" fmla="*/ 2147483647 h 306"/>
                <a:gd name="T46" fmla="*/ 2147483647 w 174"/>
                <a:gd name="T47" fmla="*/ 2147483647 h 306"/>
                <a:gd name="T48" fmla="*/ 2147483647 w 174"/>
                <a:gd name="T49" fmla="*/ 2147483647 h 306"/>
                <a:gd name="T50" fmla="*/ 2147483647 w 174"/>
                <a:gd name="T51" fmla="*/ 2147483647 h 306"/>
                <a:gd name="T52" fmla="*/ 2147483647 w 174"/>
                <a:gd name="T53" fmla="*/ 2147483647 h 306"/>
                <a:gd name="T54" fmla="*/ 0 w 174"/>
                <a:gd name="T55" fmla="*/ 2147483647 h 306"/>
                <a:gd name="T56" fmla="*/ 2147483647 w 174"/>
                <a:gd name="T57" fmla="*/ 2147483647 h 306"/>
                <a:gd name="T58" fmla="*/ 2147483647 w 174"/>
                <a:gd name="T59" fmla="*/ 2147483647 h 30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74"/>
                <a:gd name="T91" fmla="*/ 0 h 306"/>
                <a:gd name="T92" fmla="*/ 174 w 174"/>
                <a:gd name="T93" fmla="*/ 306 h 30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74" h="306">
                  <a:moveTo>
                    <a:pt x="24" y="6"/>
                  </a:moveTo>
                  <a:lnTo>
                    <a:pt x="36" y="0"/>
                  </a:lnTo>
                  <a:lnTo>
                    <a:pt x="48" y="0"/>
                  </a:lnTo>
                  <a:lnTo>
                    <a:pt x="66" y="6"/>
                  </a:lnTo>
                  <a:lnTo>
                    <a:pt x="78" y="12"/>
                  </a:lnTo>
                  <a:lnTo>
                    <a:pt x="114" y="66"/>
                  </a:lnTo>
                  <a:lnTo>
                    <a:pt x="132" y="84"/>
                  </a:lnTo>
                  <a:lnTo>
                    <a:pt x="126" y="120"/>
                  </a:lnTo>
                  <a:lnTo>
                    <a:pt x="150" y="114"/>
                  </a:lnTo>
                  <a:lnTo>
                    <a:pt x="156" y="168"/>
                  </a:lnTo>
                  <a:lnTo>
                    <a:pt x="162" y="174"/>
                  </a:lnTo>
                  <a:lnTo>
                    <a:pt x="168" y="198"/>
                  </a:lnTo>
                  <a:lnTo>
                    <a:pt x="174" y="228"/>
                  </a:lnTo>
                  <a:lnTo>
                    <a:pt x="174" y="258"/>
                  </a:lnTo>
                  <a:lnTo>
                    <a:pt x="156" y="276"/>
                  </a:lnTo>
                  <a:lnTo>
                    <a:pt x="120" y="294"/>
                  </a:lnTo>
                  <a:lnTo>
                    <a:pt x="84" y="306"/>
                  </a:lnTo>
                  <a:lnTo>
                    <a:pt x="48" y="306"/>
                  </a:lnTo>
                  <a:lnTo>
                    <a:pt x="24" y="282"/>
                  </a:lnTo>
                  <a:lnTo>
                    <a:pt x="12" y="240"/>
                  </a:lnTo>
                  <a:lnTo>
                    <a:pt x="0" y="192"/>
                  </a:lnTo>
                  <a:lnTo>
                    <a:pt x="0" y="156"/>
                  </a:lnTo>
                  <a:lnTo>
                    <a:pt x="12" y="138"/>
                  </a:lnTo>
                  <a:lnTo>
                    <a:pt x="18" y="132"/>
                  </a:lnTo>
                  <a:lnTo>
                    <a:pt x="24" y="120"/>
                  </a:lnTo>
                  <a:lnTo>
                    <a:pt x="30" y="102"/>
                  </a:lnTo>
                  <a:lnTo>
                    <a:pt x="30" y="78"/>
                  </a:lnTo>
                  <a:lnTo>
                    <a:pt x="0" y="36"/>
                  </a:lnTo>
                  <a:lnTo>
                    <a:pt x="24" y="36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Spain"/>
            <p:cNvSpPr>
              <a:spLocks noEditPoints="1"/>
            </p:cNvSpPr>
            <p:nvPr/>
          </p:nvSpPr>
          <p:spPr bwMode="gray">
            <a:xfrm>
              <a:off x="3987800" y="2957662"/>
              <a:ext cx="352425" cy="247650"/>
            </a:xfrm>
            <a:custGeom>
              <a:avLst/>
              <a:gdLst>
                <a:gd name="T0" fmla="*/ 2147483647 w 876"/>
                <a:gd name="T1" fmla="*/ 2147483647 h 618"/>
                <a:gd name="T2" fmla="*/ 2147483647 w 876"/>
                <a:gd name="T3" fmla="*/ 2147483647 h 618"/>
                <a:gd name="T4" fmla="*/ 2147483647 w 876"/>
                <a:gd name="T5" fmla="*/ 2147483647 h 618"/>
                <a:gd name="T6" fmla="*/ 2147483647 w 876"/>
                <a:gd name="T7" fmla="*/ 2147483647 h 618"/>
                <a:gd name="T8" fmla="*/ 2147483647 w 876"/>
                <a:gd name="T9" fmla="*/ 2147483647 h 618"/>
                <a:gd name="T10" fmla="*/ 2147483647 w 876"/>
                <a:gd name="T11" fmla="*/ 2147483647 h 618"/>
                <a:gd name="T12" fmla="*/ 2147483647 w 876"/>
                <a:gd name="T13" fmla="*/ 2147483647 h 618"/>
                <a:gd name="T14" fmla="*/ 2147483647 w 876"/>
                <a:gd name="T15" fmla="*/ 2147483647 h 618"/>
                <a:gd name="T16" fmla="*/ 2147483647 w 876"/>
                <a:gd name="T17" fmla="*/ 2147483647 h 618"/>
                <a:gd name="T18" fmla="*/ 2147483647 w 876"/>
                <a:gd name="T19" fmla="*/ 2147483647 h 618"/>
                <a:gd name="T20" fmla="*/ 2147483647 w 876"/>
                <a:gd name="T21" fmla="*/ 2147483647 h 618"/>
                <a:gd name="T22" fmla="*/ 2147483647 w 876"/>
                <a:gd name="T23" fmla="*/ 2147483647 h 618"/>
                <a:gd name="T24" fmla="*/ 2147483647 w 876"/>
                <a:gd name="T25" fmla="*/ 2147483647 h 618"/>
                <a:gd name="T26" fmla="*/ 2147483647 w 876"/>
                <a:gd name="T27" fmla="*/ 2147483647 h 618"/>
                <a:gd name="T28" fmla="*/ 2147483647 w 876"/>
                <a:gd name="T29" fmla="*/ 2147483647 h 618"/>
                <a:gd name="T30" fmla="*/ 2147483647 w 876"/>
                <a:gd name="T31" fmla="*/ 2147483647 h 618"/>
                <a:gd name="T32" fmla="*/ 2147483647 w 876"/>
                <a:gd name="T33" fmla="*/ 2147483647 h 618"/>
                <a:gd name="T34" fmla="*/ 2147483647 w 876"/>
                <a:gd name="T35" fmla="*/ 2147483647 h 618"/>
                <a:gd name="T36" fmla="*/ 2147483647 w 876"/>
                <a:gd name="T37" fmla="*/ 2147483647 h 618"/>
                <a:gd name="T38" fmla="*/ 2147483647 w 876"/>
                <a:gd name="T39" fmla="*/ 2147483647 h 618"/>
                <a:gd name="T40" fmla="*/ 2147483647 w 876"/>
                <a:gd name="T41" fmla="*/ 0 h 618"/>
                <a:gd name="T42" fmla="*/ 2147483647 w 876"/>
                <a:gd name="T43" fmla="*/ 2147483647 h 618"/>
                <a:gd name="T44" fmla="*/ 0 w 876"/>
                <a:gd name="T45" fmla="*/ 2147483647 h 618"/>
                <a:gd name="T46" fmla="*/ 2147483647 w 876"/>
                <a:gd name="T47" fmla="*/ 2147483647 h 618"/>
                <a:gd name="T48" fmla="*/ 2147483647 w 876"/>
                <a:gd name="T49" fmla="*/ 2147483647 h 618"/>
                <a:gd name="T50" fmla="*/ 2147483647 w 876"/>
                <a:gd name="T51" fmla="*/ 2147483647 h 618"/>
                <a:gd name="T52" fmla="*/ 2147483647 w 876"/>
                <a:gd name="T53" fmla="*/ 2147483647 h 618"/>
                <a:gd name="T54" fmla="*/ 2147483647 w 876"/>
                <a:gd name="T55" fmla="*/ 2147483647 h 618"/>
                <a:gd name="T56" fmla="*/ 2147483647 w 876"/>
                <a:gd name="T57" fmla="*/ 2147483647 h 618"/>
                <a:gd name="T58" fmla="*/ 2147483647 w 876"/>
                <a:gd name="T59" fmla="*/ 2147483647 h 618"/>
                <a:gd name="T60" fmla="*/ 2147483647 w 876"/>
                <a:gd name="T61" fmla="*/ 2147483647 h 618"/>
                <a:gd name="T62" fmla="*/ 2147483647 w 876"/>
                <a:gd name="T63" fmla="*/ 2147483647 h 618"/>
                <a:gd name="T64" fmla="*/ 2147483647 w 876"/>
                <a:gd name="T65" fmla="*/ 2147483647 h 618"/>
                <a:gd name="T66" fmla="*/ 2147483647 w 876"/>
                <a:gd name="T67" fmla="*/ 2147483647 h 618"/>
                <a:gd name="T68" fmla="*/ 2147483647 w 876"/>
                <a:gd name="T69" fmla="*/ 2147483647 h 618"/>
                <a:gd name="T70" fmla="*/ 2147483647 w 876"/>
                <a:gd name="T71" fmla="*/ 2147483647 h 618"/>
                <a:gd name="T72" fmla="*/ 2147483647 w 876"/>
                <a:gd name="T73" fmla="*/ 2147483647 h 618"/>
                <a:gd name="T74" fmla="*/ 2147483647 w 876"/>
                <a:gd name="T75" fmla="*/ 2147483647 h 618"/>
                <a:gd name="T76" fmla="*/ 2147483647 w 876"/>
                <a:gd name="T77" fmla="*/ 2147483647 h 618"/>
                <a:gd name="T78" fmla="*/ 2147483647 w 876"/>
                <a:gd name="T79" fmla="*/ 2147483647 h 618"/>
                <a:gd name="T80" fmla="*/ 2147483647 w 876"/>
                <a:gd name="T81" fmla="*/ 2147483647 h 618"/>
                <a:gd name="T82" fmla="*/ 2147483647 w 876"/>
                <a:gd name="T83" fmla="*/ 2147483647 h 618"/>
                <a:gd name="T84" fmla="*/ 2147483647 w 876"/>
                <a:gd name="T85" fmla="*/ 2147483647 h 618"/>
                <a:gd name="T86" fmla="*/ 2147483647 w 876"/>
                <a:gd name="T87" fmla="*/ 2147483647 h 618"/>
                <a:gd name="T88" fmla="*/ 2147483647 w 876"/>
                <a:gd name="T89" fmla="*/ 2147483647 h 618"/>
                <a:gd name="T90" fmla="*/ 2147483647 w 876"/>
                <a:gd name="T91" fmla="*/ 2147483647 h 618"/>
                <a:gd name="T92" fmla="*/ 2147483647 w 876"/>
                <a:gd name="T93" fmla="*/ 2147483647 h 618"/>
                <a:gd name="T94" fmla="*/ 2147483647 w 876"/>
                <a:gd name="T95" fmla="*/ 2147483647 h 618"/>
                <a:gd name="T96" fmla="*/ 2147483647 w 876"/>
                <a:gd name="T97" fmla="*/ 2147483647 h 618"/>
                <a:gd name="T98" fmla="*/ 2147483647 w 876"/>
                <a:gd name="T99" fmla="*/ 2147483647 h 618"/>
                <a:gd name="T100" fmla="*/ 2147483647 w 876"/>
                <a:gd name="T101" fmla="*/ 2147483647 h 618"/>
                <a:gd name="T102" fmla="*/ 2147483647 w 876"/>
                <a:gd name="T103" fmla="*/ 2147483647 h 618"/>
                <a:gd name="T104" fmla="*/ 2147483647 w 876"/>
                <a:gd name="T105" fmla="*/ 2147483647 h 618"/>
                <a:gd name="T106" fmla="*/ 2147483647 w 876"/>
                <a:gd name="T107" fmla="*/ 2147483647 h 618"/>
                <a:gd name="T108" fmla="*/ 2147483647 w 876"/>
                <a:gd name="T109" fmla="*/ 2147483647 h 61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76"/>
                <a:gd name="T166" fmla="*/ 0 h 618"/>
                <a:gd name="T167" fmla="*/ 876 w 876"/>
                <a:gd name="T168" fmla="*/ 618 h 61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76" h="618">
                  <a:moveTo>
                    <a:pt x="804" y="318"/>
                  </a:moveTo>
                  <a:lnTo>
                    <a:pt x="798" y="312"/>
                  </a:lnTo>
                  <a:lnTo>
                    <a:pt x="798" y="306"/>
                  </a:lnTo>
                  <a:lnTo>
                    <a:pt x="786" y="306"/>
                  </a:lnTo>
                  <a:lnTo>
                    <a:pt x="762" y="318"/>
                  </a:lnTo>
                  <a:lnTo>
                    <a:pt x="750" y="330"/>
                  </a:lnTo>
                  <a:lnTo>
                    <a:pt x="750" y="336"/>
                  </a:lnTo>
                  <a:lnTo>
                    <a:pt x="756" y="342"/>
                  </a:lnTo>
                  <a:lnTo>
                    <a:pt x="768" y="342"/>
                  </a:lnTo>
                  <a:lnTo>
                    <a:pt x="774" y="348"/>
                  </a:lnTo>
                  <a:lnTo>
                    <a:pt x="774" y="354"/>
                  </a:lnTo>
                  <a:lnTo>
                    <a:pt x="804" y="354"/>
                  </a:lnTo>
                  <a:lnTo>
                    <a:pt x="816" y="342"/>
                  </a:lnTo>
                  <a:lnTo>
                    <a:pt x="816" y="324"/>
                  </a:lnTo>
                  <a:lnTo>
                    <a:pt x="810" y="318"/>
                  </a:lnTo>
                  <a:lnTo>
                    <a:pt x="804" y="318"/>
                  </a:lnTo>
                  <a:close/>
                  <a:moveTo>
                    <a:pt x="672" y="390"/>
                  </a:moveTo>
                  <a:lnTo>
                    <a:pt x="678" y="396"/>
                  </a:lnTo>
                  <a:lnTo>
                    <a:pt x="684" y="396"/>
                  </a:lnTo>
                  <a:lnTo>
                    <a:pt x="690" y="390"/>
                  </a:lnTo>
                  <a:lnTo>
                    <a:pt x="690" y="372"/>
                  </a:lnTo>
                  <a:lnTo>
                    <a:pt x="684" y="372"/>
                  </a:lnTo>
                  <a:lnTo>
                    <a:pt x="672" y="384"/>
                  </a:lnTo>
                  <a:lnTo>
                    <a:pt x="672" y="390"/>
                  </a:lnTo>
                  <a:close/>
                  <a:moveTo>
                    <a:pt x="840" y="300"/>
                  </a:moveTo>
                  <a:lnTo>
                    <a:pt x="840" y="306"/>
                  </a:lnTo>
                  <a:lnTo>
                    <a:pt x="852" y="318"/>
                  </a:lnTo>
                  <a:lnTo>
                    <a:pt x="870" y="318"/>
                  </a:lnTo>
                  <a:lnTo>
                    <a:pt x="876" y="312"/>
                  </a:lnTo>
                  <a:lnTo>
                    <a:pt x="864" y="300"/>
                  </a:lnTo>
                  <a:lnTo>
                    <a:pt x="852" y="300"/>
                  </a:lnTo>
                  <a:lnTo>
                    <a:pt x="846" y="294"/>
                  </a:lnTo>
                  <a:lnTo>
                    <a:pt x="840" y="300"/>
                  </a:lnTo>
                  <a:close/>
                  <a:moveTo>
                    <a:pt x="804" y="150"/>
                  </a:moveTo>
                  <a:lnTo>
                    <a:pt x="798" y="138"/>
                  </a:lnTo>
                  <a:lnTo>
                    <a:pt x="798" y="132"/>
                  </a:lnTo>
                  <a:lnTo>
                    <a:pt x="810" y="120"/>
                  </a:lnTo>
                  <a:lnTo>
                    <a:pt x="798" y="114"/>
                  </a:lnTo>
                  <a:lnTo>
                    <a:pt x="792" y="108"/>
                  </a:lnTo>
                  <a:lnTo>
                    <a:pt x="792" y="102"/>
                  </a:lnTo>
                  <a:lnTo>
                    <a:pt x="780" y="102"/>
                  </a:lnTo>
                  <a:lnTo>
                    <a:pt x="780" y="108"/>
                  </a:lnTo>
                  <a:lnTo>
                    <a:pt x="774" y="114"/>
                  </a:lnTo>
                  <a:lnTo>
                    <a:pt x="756" y="114"/>
                  </a:lnTo>
                  <a:lnTo>
                    <a:pt x="750" y="108"/>
                  </a:lnTo>
                  <a:lnTo>
                    <a:pt x="726" y="108"/>
                  </a:lnTo>
                  <a:lnTo>
                    <a:pt x="726" y="102"/>
                  </a:lnTo>
                  <a:lnTo>
                    <a:pt x="708" y="102"/>
                  </a:lnTo>
                  <a:lnTo>
                    <a:pt x="696" y="108"/>
                  </a:lnTo>
                  <a:lnTo>
                    <a:pt x="690" y="84"/>
                  </a:lnTo>
                  <a:lnTo>
                    <a:pt x="672" y="84"/>
                  </a:lnTo>
                  <a:lnTo>
                    <a:pt x="672" y="78"/>
                  </a:lnTo>
                  <a:lnTo>
                    <a:pt x="666" y="72"/>
                  </a:lnTo>
                  <a:lnTo>
                    <a:pt x="648" y="72"/>
                  </a:lnTo>
                  <a:lnTo>
                    <a:pt x="642" y="78"/>
                  </a:lnTo>
                  <a:lnTo>
                    <a:pt x="642" y="90"/>
                  </a:lnTo>
                  <a:lnTo>
                    <a:pt x="624" y="96"/>
                  </a:lnTo>
                  <a:lnTo>
                    <a:pt x="624" y="84"/>
                  </a:lnTo>
                  <a:lnTo>
                    <a:pt x="594" y="84"/>
                  </a:lnTo>
                  <a:lnTo>
                    <a:pt x="582" y="72"/>
                  </a:lnTo>
                  <a:lnTo>
                    <a:pt x="570" y="72"/>
                  </a:lnTo>
                  <a:lnTo>
                    <a:pt x="564" y="78"/>
                  </a:lnTo>
                  <a:lnTo>
                    <a:pt x="546" y="60"/>
                  </a:lnTo>
                  <a:lnTo>
                    <a:pt x="510" y="60"/>
                  </a:lnTo>
                  <a:lnTo>
                    <a:pt x="516" y="54"/>
                  </a:lnTo>
                  <a:lnTo>
                    <a:pt x="516" y="48"/>
                  </a:lnTo>
                  <a:lnTo>
                    <a:pt x="504" y="36"/>
                  </a:lnTo>
                  <a:lnTo>
                    <a:pt x="498" y="36"/>
                  </a:lnTo>
                  <a:lnTo>
                    <a:pt x="492" y="42"/>
                  </a:lnTo>
                  <a:lnTo>
                    <a:pt x="486" y="36"/>
                  </a:lnTo>
                  <a:lnTo>
                    <a:pt x="450" y="36"/>
                  </a:lnTo>
                  <a:lnTo>
                    <a:pt x="390" y="24"/>
                  </a:lnTo>
                  <a:lnTo>
                    <a:pt x="378" y="24"/>
                  </a:lnTo>
                  <a:lnTo>
                    <a:pt x="348" y="36"/>
                  </a:lnTo>
                  <a:lnTo>
                    <a:pt x="294" y="30"/>
                  </a:lnTo>
                  <a:lnTo>
                    <a:pt x="258" y="12"/>
                  </a:lnTo>
                  <a:lnTo>
                    <a:pt x="234" y="12"/>
                  </a:lnTo>
                  <a:lnTo>
                    <a:pt x="216" y="18"/>
                  </a:lnTo>
                  <a:lnTo>
                    <a:pt x="162" y="18"/>
                  </a:lnTo>
                  <a:lnTo>
                    <a:pt x="150" y="12"/>
                  </a:lnTo>
                  <a:lnTo>
                    <a:pt x="138" y="12"/>
                  </a:lnTo>
                  <a:lnTo>
                    <a:pt x="126" y="6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6"/>
                  </a:lnTo>
                  <a:lnTo>
                    <a:pt x="72" y="30"/>
                  </a:lnTo>
                  <a:lnTo>
                    <a:pt x="60" y="30"/>
                  </a:lnTo>
                  <a:lnTo>
                    <a:pt x="48" y="36"/>
                  </a:lnTo>
                  <a:lnTo>
                    <a:pt x="30" y="36"/>
                  </a:lnTo>
                  <a:lnTo>
                    <a:pt x="6" y="48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6" y="78"/>
                  </a:lnTo>
                  <a:lnTo>
                    <a:pt x="12" y="90"/>
                  </a:lnTo>
                  <a:lnTo>
                    <a:pt x="24" y="96"/>
                  </a:lnTo>
                  <a:lnTo>
                    <a:pt x="30" y="102"/>
                  </a:lnTo>
                  <a:lnTo>
                    <a:pt x="18" y="138"/>
                  </a:lnTo>
                  <a:lnTo>
                    <a:pt x="24" y="144"/>
                  </a:lnTo>
                  <a:lnTo>
                    <a:pt x="24" y="150"/>
                  </a:lnTo>
                  <a:lnTo>
                    <a:pt x="30" y="144"/>
                  </a:lnTo>
                  <a:lnTo>
                    <a:pt x="54" y="132"/>
                  </a:lnTo>
                  <a:lnTo>
                    <a:pt x="78" y="132"/>
                  </a:lnTo>
                  <a:lnTo>
                    <a:pt x="78" y="138"/>
                  </a:lnTo>
                  <a:lnTo>
                    <a:pt x="66" y="150"/>
                  </a:lnTo>
                  <a:lnTo>
                    <a:pt x="60" y="150"/>
                  </a:lnTo>
                  <a:lnTo>
                    <a:pt x="60" y="156"/>
                  </a:lnTo>
                  <a:lnTo>
                    <a:pt x="72" y="156"/>
                  </a:lnTo>
                  <a:lnTo>
                    <a:pt x="78" y="150"/>
                  </a:lnTo>
                  <a:lnTo>
                    <a:pt x="96" y="150"/>
                  </a:lnTo>
                  <a:lnTo>
                    <a:pt x="102" y="156"/>
                  </a:lnTo>
                  <a:lnTo>
                    <a:pt x="114" y="156"/>
                  </a:lnTo>
                  <a:lnTo>
                    <a:pt x="120" y="150"/>
                  </a:lnTo>
                  <a:lnTo>
                    <a:pt x="120" y="144"/>
                  </a:lnTo>
                  <a:lnTo>
                    <a:pt x="174" y="144"/>
                  </a:lnTo>
                  <a:lnTo>
                    <a:pt x="174" y="162"/>
                  </a:lnTo>
                  <a:lnTo>
                    <a:pt x="180" y="162"/>
                  </a:lnTo>
                  <a:lnTo>
                    <a:pt x="192" y="168"/>
                  </a:lnTo>
                  <a:lnTo>
                    <a:pt x="192" y="174"/>
                  </a:lnTo>
                  <a:lnTo>
                    <a:pt x="168" y="198"/>
                  </a:lnTo>
                  <a:lnTo>
                    <a:pt x="144" y="210"/>
                  </a:lnTo>
                  <a:lnTo>
                    <a:pt x="138" y="216"/>
                  </a:lnTo>
                  <a:lnTo>
                    <a:pt x="138" y="222"/>
                  </a:lnTo>
                  <a:lnTo>
                    <a:pt x="144" y="222"/>
                  </a:lnTo>
                  <a:lnTo>
                    <a:pt x="150" y="228"/>
                  </a:lnTo>
                  <a:lnTo>
                    <a:pt x="150" y="240"/>
                  </a:lnTo>
                  <a:lnTo>
                    <a:pt x="144" y="258"/>
                  </a:lnTo>
                  <a:lnTo>
                    <a:pt x="144" y="276"/>
                  </a:lnTo>
                  <a:lnTo>
                    <a:pt x="138" y="276"/>
                  </a:lnTo>
                  <a:lnTo>
                    <a:pt x="132" y="282"/>
                  </a:lnTo>
                  <a:lnTo>
                    <a:pt x="132" y="294"/>
                  </a:lnTo>
                  <a:lnTo>
                    <a:pt x="138" y="300"/>
                  </a:lnTo>
                  <a:lnTo>
                    <a:pt x="138" y="312"/>
                  </a:lnTo>
                  <a:lnTo>
                    <a:pt x="126" y="324"/>
                  </a:lnTo>
                  <a:lnTo>
                    <a:pt x="90" y="324"/>
                  </a:lnTo>
                  <a:lnTo>
                    <a:pt x="114" y="348"/>
                  </a:lnTo>
                  <a:lnTo>
                    <a:pt x="114" y="360"/>
                  </a:lnTo>
                  <a:lnTo>
                    <a:pt x="120" y="366"/>
                  </a:lnTo>
                  <a:lnTo>
                    <a:pt x="132" y="372"/>
                  </a:lnTo>
                  <a:lnTo>
                    <a:pt x="132" y="378"/>
                  </a:lnTo>
                  <a:lnTo>
                    <a:pt x="120" y="390"/>
                  </a:lnTo>
                  <a:lnTo>
                    <a:pt x="108" y="396"/>
                  </a:lnTo>
                  <a:lnTo>
                    <a:pt x="96" y="408"/>
                  </a:lnTo>
                  <a:lnTo>
                    <a:pt x="96" y="414"/>
                  </a:lnTo>
                  <a:lnTo>
                    <a:pt x="102" y="420"/>
                  </a:lnTo>
                  <a:lnTo>
                    <a:pt x="102" y="426"/>
                  </a:lnTo>
                  <a:lnTo>
                    <a:pt x="108" y="438"/>
                  </a:lnTo>
                  <a:lnTo>
                    <a:pt x="114" y="444"/>
                  </a:lnTo>
                  <a:lnTo>
                    <a:pt x="126" y="444"/>
                  </a:lnTo>
                  <a:lnTo>
                    <a:pt x="126" y="450"/>
                  </a:lnTo>
                  <a:lnTo>
                    <a:pt x="114" y="462"/>
                  </a:lnTo>
                  <a:lnTo>
                    <a:pt x="102" y="462"/>
                  </a:lnTo>
                  <a:lnTo>
                    <a:pt x="96" y="474"/>
                  </a:lnTo>
                  <a:lnTo>
                    <a:pt x="90" y="480"/>
                  </a:lnTo>
                  <a:lnTo>
                    <a:pt x="90" y="528"/>
                  </a:lnTo>
                  <a:lnTo>
                    <a:pt x="120" y="528"/>
                  </a:lnTo>
                  <a:lnTo>
                    <a:pt x="144" y="546"/>
                  </a:lnTo>
                  <a:lnTo>
                    <a:pt x="162" y="546"/>
                  </a:lnTo>
                  <a:lnTo>
                    <a:pt x="156" y="576"/>
                  </a:lnTo>
                  <a:lnTo>
                    <a:pt x="162" y="576"/>
                  </a:lnTo>
                  <a:lnTo>
                    <a:pt x="162" y="594"/>
                  </a:lnTo>
                  <a:lnTo>
                    <a:pt x="168" y="606"/>
                  </a:lnTo>
                  <a:lnTo>
                    <a:pt x="174" y="612"/>
                  </a:lnTo>
                  <a:lnTo>
                    <a:pt x="192" y="612"/>
                  </a:lnTo>
                  <a:lnTo>
                    <a:pt x="198" y="618"/>
                  </a:lnTo>
                  <a:lnTo>
                    <a:pt x="204" y="618"/>
                  </a:lnTo>
                  <a:lnTo>
                    <a:pt x="210" y="612"/>
                  </a:lnTo>
                  <a:lnTo>
                    <a:pt x="222" y="606"/>
                  </a:lnTo>
                  <a:lnTo>
                    <a:pt x="240" y="588"/>
                  </a:lnTo>
                  <a:lnTo>
                    <a:pt x="252" y="582"/>
                  </a:lnTo>
                  <a:lnTo>
                    <a:pt x="264" y="582"/>
                  </a:lnTo>
                  <a:lnTo>
                    <a:pt x="294" y="564"/>
                  </a:lnTo>
                  <a:lnTo>
                    <a:pt x="360" y="564"/>
                  </a:lnTo>
                  <a:lnTo>
                    <a:pt x="366" y="558"/>
                  </a:lnTo>
                  <a:lnTo>
                    <a:pt x="378" y="558"/>
                  </a:lnTo>
                  <a:lnTo>
                    <a:pt x="390" y="570"/>
                  </a:lnTo>
                  <a:lnTo>
                    <a:pt x="396" y="570"/>
                  </a:lnTo>
                  <a:lnTo>
                    <a:pt x="408" y="564"/>
                  </a:lnTo>
                  <a:lnTo>
                    <a:pt x="420" y="564"/>
                  </a:lnTo>
                  <a:lnTo>
                    <a:pt x="426" y="558"/>
                  </a:lnTo>
                  <a:lnTo>
                    <a:pt x="432" y="558"/>
                  </a:lnTo>
                  <a:lnTo>
                    <a:pt x="432" y="570"/>
                  </a:lnTo>
                  <a:lnTo>
                    <a:pt x="438" y="570"/>
                  </a:lnTo>
                  <a:lnTo>
                    <a:pt x="450" y="558"/>
                  </a:lnTo>
                  <a:lnTo>
                    <a:pt x="462" y="534"/>
                  </a:lnTo>
                  <a:lnTo>
                    <a:pt x="462" y="522"/>
                  </a:lnTo>
                  <a:lnTo>
                    <a:pt x="498" y="492"/>
                  </a:lnTo>
                  <a:lnTo>
                    <a:pt x="528" y="492"/>
                  </a:lnTo>
                  <a:lnTo>
                    <a:pt x="534" y="474"/>
                  </a:lnTo>
                  <a:lnTo>
                    <a:pt x="534" y="468"/>
                  </a:lnTo>
                  <a:lnTo>
                    <a:pt x="540" y="462"/>
                  </a:lnTo>
                  <a:lnTo>
                    <a:pt x="540" y="450"/>
                  </a:lnTo>
                  <a:lnTo>
                    <a:pt x="546" y="444"/>
                  </a:lnTo>
                  <a:lnTo>
                    <a:pt x="552" y="432"/>
                  </a:lnTo>
                  <a:lnTo>
                    <a:pt x="552" y="426"/>
                  </a:lnTo>
                  <a:lnTo>
                    <a:pt x="570" y="426"/>
                  </a:lnTo>
                  <a:lnTo>
                    <a:pt x="594" y="414"/>
                  </a:lnTo>
                  <a:lnTo>
                    <a:pt x="600" y="408"/>
                  </a:lnTo>
                  <a:lnTo>
                    <a:pt x="594" y="396"/>
                  </a:lnTo>
                  <a:lnTo>
                    <a:pt x="588" y="390"/>
                  </a:lnTo>
                  <a:lnTo>
                    <a:pt x="582" y="378"/>
                  </a:lnTo>
                  <a:lnTo>
                    <a:pt x="576" y="372"/>
                  </a:lnTo>
                  <a:lnTo>
                    <a:pt x="570" y="372"/>
                  </a:lnTo>
                  <a:lnTo>
                    <a:pt x="570" y="336"/>
                  </a:lnTo>
                  <a:lnTo>
                    <a:pt x="582" y="312"/>
                  </a:lnTo>
                  <a:lnTo>
                    <a:pt x="594" y="306"/>
                  </a:lnTo>
                  <a:lnTo>
                    <a:pt x="600" y="294"/>
                  </a:lnTo>
                  <a:lnTo>
                    <a:pt x="612" y="282"/>
                  </a:lnTo>
                  <a:lnTo>
                    <a:pt x="618" y="270"/>
                  </a:lnTo>
                  <a:lnTo>
                    <a:pt x="630" y="258"/>
                  </a:lnTo>
                  <a:lnTo>
                    <a:pt x="642" y="258"/>
                  </a:lnTo>
                  <a:lnTo>
                    <a:pt x="654" y="246"/>
                  </a:lnTo>
                  <a:lnTo>
                    <a:pt x="654" y="240"/>
                  </a:lnTo>
                  <a:lnTo>
                    <a:pt x="648" y="240"/>
                  </a:lnTo>
                  <a:lnTo>
                    <a:pt x="648" y="228"/>
                  </a:lnTo>
                  <a:lnTo>
                    <a:pt x="654" y="222"/>
                  </a:lnTo>
                  <a:lnTo>
                    <a:pt x="726" y="198"/>
                  </a:lnTo>
                  <a:lnTo>
                    <a:pt x="750" y="186"/>
                  </a:lnTo>
                  <a:lnTo>
                    <a:pt x="756" y="174"/>
                  </a:lnTo>
                  <a:lnTo>
                    <a:pt x="768" y="168"/>
                  </a:lnTo>
                  <a:lnTo>
                    <a:pt x="774" y="168"/>
                  </a:lnTo>
                  <a:lnTo>
                    <a:pt x="786" y="156"/>
                  </a:lnTo>
                  <a:lnTo>
                    <a:pt x="798" y="156"/>
                  </a:lnTo>
                  <a:lnTo>
                    <a:pt x="804" y="15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South Africa"/>
            <p:cNvSpPr>
              <a:spLocks noEditPoints="1"/>
            </p:cNvSpPr>
            <p:nvPr/>
          </p:nvSpPr>
          <p:spPr bwMode="gray">
            <a:xfrm>
              <a:off x="4668838" y="5094437"/>
              <a:ext cx="457200" cy="411162"/>
            </a:xfrm>
            <a:custGeom>
              <a:avLst/>
              <a:gdLst>
                <a:gd name="T0" fmla="*/ 2147483647 w 1134"/>
                <a:gd name="T1" fmla="*/ 2147483647 h 1020"/>
                <a:gd name="T2" fmla="*/ 2147483647 w 1134"/>
                <a:gd name="T3" fmla="*/ 2147483647 h 1020"/>
                <a:gd name="T4" fmla="*/ 2147483647 w 1134"/>
                <a:gd name="T5" fmla="*/ 2147483647 h 1020"/>
                <a:gd name="T6" fmla="*/ 2147483647 w 1134"/>
                <a:gd name="T7" fmla="*/ 2147483647 h 1020"/>
                <a:gd name="T8" fmla="*/ 2147483647 w 1134"/>
                <a:gd name="T9" fmla="*/ 2147483647 h 1020"/>
                <a:gd name="T10" fmla="*/ 2147483647 w 1134"/>
                <a:gd name="T11" fmla="*/ 2147483647 h 1020"/>
                <a:gd name="T12" fmla="*/ 2147483647 w 1134"/>
                <a:gd name="T13" fmla="*/ 2147483647 h 1020"/>
                <a:gd name="T14" fmla="*/ 2147483647 w 1134"/>
                <a:gd name="T15" fmla="*/ 2147483647 h 1020"/>
                <a:gd name="T16" fmla="*/ 2147483647 w 1134"/>
                <a:gd name="T17" fmla="*/ 2147483647 h 1020"/>
                <a:gd name="T18" fmla="*/ 2147483647 w 1134"/>
                <a:gd name="T19" fmla="*/ 2147483647 h 1020"/>
                <a:gd name="T20" fmla="*/ 2147483647 w 1134"/>
                <a:gd name="T21" fmla="*/ 2147483647 h 1020"/>
                <a:gd name="T22" fmla="*/ 2147483647 w 1134"/>
                <a:gd name="T23" fmla="*/ 2147483647 h 1020"/>
                <a:gd name="T24" fmla="*/ 2147483647 w 1134"/>
                <a:gd name="T25" fmla="*/ 2147483647 h 1020"/>
                <a:gd name="T26" fmla="*/ 2147483647 w 1134"/>
                <a:gd name="T27" fmla="*/ 2147483647 h 1020"/>
                <a:gd name="T28" fmla="*/ 2147483647 w 1134"/>
                <a:gd name="T29" fmla="*/ 2147483647 h 1020"/>
                <a:gd name="T30" fmla="*/ 2147483647 w 1134"/>
                <a:gd name="T31" fmla="*/ 2147483647 h 1020"/>
                <a:gd name="T32" fmla="*/ 2147483647 w 1134"/>
                <a:gd name="T33" fmla="*/ 2147483647 h 1020"/>
                <a:gd name="T34" fmla="*/ 2147483647 w 1134"/>
                <a:gd name="T35" fmla="*/ 2147483647 h 1020"/>
                <a:gd name="T36" fmla="*/ 2147483647 w 1134"/>
                <a:gd name="T37" fmla="*/ 2147483647 h 1020"/>
                <a:gd name="T38" fmla="*/ 2147483647 w 1134"/>
                <a:gd name="T39" fmla="*/ 2147483647 h 1020"/>
                <a:gd name="T40" fmla="*/ 2147483647 w 1134"/>
                <a:gd name="T41" fmla="*/ 2147483647 h 1020"/>
                <a:gd name="T42" fmla="*/ 2147483647 w 1134"/>
                <a:gd name="T43" fmla="*/ 2147483647 h 1020"/>
                <a:gd name="T44" fmla="*/ 2147483647 w 1134"/>
                <a:gd name="T45" fmla="*/ 2147483647 h 1020"/>
                <a:gd name="T46" fmla="*/ 2147483647 w 1134"/>
                <a:gd name="T47" fmla="*/ 2147483647 h 1020"/>
                <a:gd name="T48" fmla="*/ 2147483647 w 1134"/>
                <a:gd name="T49" fmla="*/ 2147483647 h 1020"/>
                <a:gd name="T50" fmla="*/ 2147483647 w 1134"/>
                <a:gd name="T51" fmla="*/ 2147483647 h 1020"/>
                <a:gd name="T52" fmla="*/ 2147483647 w 1134"/>
                <a:gd name="T53" fmla="*/ 2147483647 h 1020"/>
                <a:gd name="T54" fmla="*/ 2147483647 w 1134"/>
                <a:gd name="T55" fmla="*/ 2147483647 h 1020"/>
                <a:gd name="T56" fmla="*/ 2147483647 w 1134"/>
                <a:gd name="T57" fmla="*/ 2147483647 h 1020"/>
                <a:gd name="T58" fmla="*/ 2147483647 w 1134"/>
                <a:gd name="T59" fmla="*/ 2147483647 h 1020"/>
                <a:gd name="T60" fmla="*/ 2147483647 w 1134"/>
                <a:gd name="T61" fmla="*/ 2147483647 h 1020"/>
                <a:gd name="T62" fmla="*/ 0 w 1134"/>
                <a:gd name="T63" fmla="*/ 2147483647 h 1020"/>
                <a:gd name="T64" fmla="*/ 2147483647 w 1134"/>
                <a:gd name="T65" fmla="*/ 2147483647 h 1020"/>
                <a:gd name="T66" fmla="*/ 2147483647 w 1134"/>
                <a:gd name="T67" fmla="*/ 2147483647 h 1020"/>
                <a:gd name="T68" fmla="*/ 2147483647 w 1134"/>
                <a:gd name="T69" fmla="*/ 2147483647 h 1020"/>
                <a:gd name="T70" fmla="*/ 2147483647 w 1134"/>
                <a:gd name="T71" fmla="*/ 2147483647 h 1020"/>
                <a:gd name="T72" fmla="*/ 2147483647 w 1134"/>
                <a:gd name="T73" fmla="*/ 2147483647 h 1020"/>
                <a:gd name="T74" fmla="*/ 2147483647 w 1134"/>
                <a:gd name="T75" fmla="*/ 2147483647 h 1020"/>
                <a:gd name="T76" fmla="*/ 2147483647 w 1134"/>
                <a:gd name="T77" fmla="*/ 2147483647 h 1020"/>
                <a:gd name="T78" fmla="*/ 2147483647 w 1134"/>
                <a:gd name="T79" fmla="*/ 2147483647 h 1020"/>
                <a:gd name="T80" fmla="*/ 2147483647 w 1134"/>
                <a:gd name="T81" fmla="*/ 2147483647 h 1020"/>
                <a:gd name="T82" fmla="*/ 2147483647 w 1134"/>
                <a:gd name="T83" fmla="*/ 2147483647 h 1020"/>
                <a:gd name="T84" fmla="*/ 2147483647 w 1134"/>
                <a:gd name="T85" fmla="*/ 2147483647 h 1020"/>
                <a:gd name="T86" fmla="*/ 2147483647 w 1134"/>
                <a:gd name="T87" fmla="*/ 2147483647 h 1020"/>
                <a:gd name="T88" fmla="*/ 2147483647 w 1134"/>
                <a:gd name="T89" fmla="*/ 2147483647 h 1020"/>
                <a:gd name="T90" fmla="*/ 2147483647 w 1134"/>
                <a:gd name="T91" fmla="*/ 2147483647 h 1020"/>
                <a:gd name="T92" fmla="*/ 2147483647 w 1134"/>
                <a:gd name="T93" fmla="*/ 2147483647 h 1020"/>
                <a:gd name="T94" fmla="*/ 2147483647 w 1134"/>
                <a:gd name="T95" fmla="*/ 2147483647 h 1020"/>
                <a:gd name="T96" fmla="*/ 2147483647 w 1134"/>
                <a:gd name="T97" fmla="*/ 2147483647 h 1020"/>
                <a:gd name="T98" fmla="*/ 2147483647 w 1134"/>
                <a:gd name="T99" fmla="*/ 2147483647 h 1020"/>
                <a:gd name="T100" fmla="*/ 2147483647 w 1134"/>
                <a:gd name="T101" fmla="*/ 2147483647 h 1020"/>
                <a:gd name="T102" fmla="*/ 2147483647 w 1134"/>
                <a:gd name="T103" fmla="*/ 2147483647 h 1020"/>
                <a:gd name="T104" fmla="*/ 2147483647 w 1134"/>
                <a:gd name="T105" fmla="*/ 2147483647 h 1020"/>
                <a:gd name="T106" fmla="*/ 2147483647 w 1134"/>
                <a:gd name="T107" fmla="*/ 2147483647 h 1020"/>
                <a:gd name="T108" fmla="*/ 2147483647 w 1134"/>
                <a:gd name="T109" fmla="*/ 2147483647 h 1020"/>
                <a:gd name="T110" fmla="*/ 2147483647 w 1134"/>
                <a:gd name="T111" fmla="*/ 2147483647 h 1020"/>
                <a:gd name="T112" fmla="*/ 2147483647 w 1134"/>
                <a:gd name="T113" fmla="*/ 2147483647 h 1020"/>
                <a:gd name="T114" fmla="*/ 2147483647 w 1134"/>
                <a:gd name="T115" fmla="*/ 2147483647 h 1020"/>
                <a:gd name="T116" fmla="*/ 2147483647 w 1134"/>
                <a:gd name="T117" fmla="*/ 2147483647 h 1020"/>
                <a:gd name="T118" fmla="*/ 2147483647 w 1134"/>
                <a:gd name="T119" fmla="*/ 2147483647 h 1020"/>
                <a:gd name="T120" fmla="*/ 2147483647 w 1134"/>
                <a:gd name="T121" fmla="*/ 2147483647 h 1020"/>
                <a:gd name="T122" fmla="*/ 2147483647 w 1134"/>
                <a:gd name="T123" fmla="*/ 2147483647 h 1020"/>
                <a:gd name="T124" fmla="*/ 2147483647 w 1134"/>
                <a:gd name="T125" fmla="*/ 2147483647 h 102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34"/>
                <a:gd name="T190" fmla="*/ 0 h 1020"/>
                <a:gd name="T191" fmla="*/ 1134 w 1134"/>
                <a:gd name="T192" fmla="*/ 1020 h 102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34" h="1020">
                  <a:moveTo>
                    <a:pt x="1116" y="372"/>
                  </a:moveTo>
                  <a:lnTo>
                    <a:pt x="1098" y="372"/>
                  </a:lnTo>
                  <a:lnTo>
                    <a:pt x="1092" y="378"/>
                  </a:lnTo>
                  <a:lnTo>
                    <a:pt x="1086" y="378"/>
                  </a:lnTo>
                  <a:lnTo>
                    <a:pt x="1074" y="420"/>
                  </a:lnTo>
                  <a:lnTo>
                    <a:pt x="1062" y="420"/>
                  </a:lnTo>
                  <a:lnTo>
                    <a:pt x="1050" y="414"/>
                  </a:lnTo>
                  <a:lnTo>
                    <a:pt x="1032" y="414"/>
                  </a:lnTo>
                  <a:lnTo>
                    <a:pt x="1020" y="402"/>
                  </a:lnTo>
                  <a:lnTo>
                    <a:pt x="1008" y="396"/>
                  </a:lnTo>
                  <a:lnTo>
                    <a:pt x="996" y="372"/>
                  </a:lnTo>
                  <a:lnTo>
                    <a:pt x="996" y="348"/>
                  </a:lnTo>
                  <a:lnTo>
                    <a:pt x="1002" y="336"/>
                  </a:lnTo>
                  <a:lnTo>
                    <a:pt x="1014" y="324"/>
                  </a:lnTo>
                  <a:lnTo>
                    <a:pt x="1014" y="312"/>
                  </a:lnTo>
                  <a:lnTo>
                    <a:pt x="1020" y="300"/>
                  </a:lnTo>
                  <a:lnTo>
                    <a:pt x="1032" y="288"/>
                  </a:lnTo>
                  <a:lnTo>
                    <a:pt x="1038" y="288"/>
                  </a:lnTo>
                  <a:lnTo>
                    <a:pt x="1050" y="294"/>
                  </a:lnTo>
                  <a:lnTo>
                    <a:pt x="1062" y="306"/>
                  </a:lnTo>
                  <a:lnTo>
                    <a:pt x="1086" y="270"/>
                  </a:lnTo>
                  <a:lnTo>
                    <a:pt x="1086" y="180"/>
                  </a:lnTo>
                  <a:lnTo>
                    <a:pt x="1056" y="120"/>
                  </a:lnTo>
                  <a:lnTo>
                    <a:pt x="1056" y="102"/>
                  </a:lnTo>
                  <a:lnTo>
                    <a:pt x="1050" y="90"/>
                  </a:lnTo>
                  <a:lnTo>
                    <a:pt x="1050" y="72"/>
                  </a:lnTo>
                  <a:lnTo>
                    <a:pt x="1044" y="54"/>
                  </a:lnTo>
                  <a:lnTo>
                    <a:pt x="1044" y="24"/>
                  </a:lnTo>
                  <a:lnTo>
                    <a:pt x="1026" y="12"/>
                  </a:lnTo>
                  <a:lnTo>
                    <a:pt x="966" y="12"/>
                  </a:lnTo>
                  <a:lnTo>
                    <a:pt x="954" y="6"/>
                  </a:lnTo>
                  <a:lnTo>
                    <a:pt x="948" y="6"/>
                  </a:lnTo>
                  <a:lnTo>
                    <a:pt x="936" y="0"/>
                  </a:lnTo>
                  <a:lnTo>
                    <a:pt x="876" y="0"/>
                  </a:lnTo>
                  <a:lnTo>
                    <a:pt x="864" y="24"/>
                  </a:lnTo>
                  <a:lnTo>
                    <a:pt x="852" y="24"/>
                  </a:lnTo>
                  <a:lnTo>
                    <a:pt x="840" y="30"/>
                  </a:lnTo>
                  <a:lnTo>
                    <a:pt x="828" y="30"/>
                  </a:lnTo>
                  <a:lnTo>
                    <a:pt x="822" y="36"/>
                  </a:lnTo>
                  <a:lnTo>
                    <a:pt x="810" y="60"/>
                  </a:lnTo>
                  <a:lnTo>
                    <a:pt x="768" y="102"/>
                  </a:lnTo>
                  <a:lnTo>
                    <a:pt x="756" y="108"/>
                  </a:lnTo>
                  <a:lnTo>
                    <a:pt x="750" y="108"/>
                  </a:lnTo>
                  <a:lnTo>
                    <a:pt x="738" y="114"/>
                  </a:lnTo>
                  <a:lnTo>
                    <a:pt x="726" y="138"/>
                  </a:lnTo>
                  <a:lnTo>
                    <a:pt x="726" y="174"/>
                  </a:lnTo>
                  <a:lnTo>
                    <a:pt x="714" y="180"/>
                  </a:lnTo>
                  <a:lnTo>
                    <a:pt x="708" y="192"/>
                  </a:lnTo>
                  <a:lnTo>
                    <a:pt x="702" y="198"/>
                  </a:lnTo>
                  <a:lnTo>
                    <a:pt x="690" y="204"/>
                  </a:lnTo>
                  <a:lnTo>
                    <a:pt x="672" y="210"/>
                  </a:lnTo>
                  <a:lnTo>
                    <a:pt x="654" y="228"/>
                  </a:lnTo>
                  <a:lnTo>
                    <a:pt x="654" y="240"/>
                  </a:lnTo>
                  <a:lnTo>
                    <a:pt x="648" y="252"/>
                  </a:lnTo>
                  <a:lnTo>
                    <a:pt x="642" y="270"/>
                  </a:lnTo>
                  <a:lnTo>
                    <a:pt x="636" y="282"/>
                  </a:lnTo>
                  <a:lnTo>
                    <a:pt x="630" y="288"/>
                  </a:lnTo>
                  <a:lnTo>
                    <a:pt x="618" y="294"/>
                  </a:lnTo>
                  <a:lnTo>
                    <a:pt x="606" y="294"/>
                  </a:lnTo>
                  <a:lnTo>
                    <a:pt x="600" y="288"/>
                  </a:lnTo>
                  <a:lnTo>
                    <a:pt x="594" y="294"/>
                  </a:lnTo>
                  <a:lnTo>
                    <a:pt x="582" y="300"/>
                  </a:lnTo>
                  <a:lnTo>
                    <a:pt x="570" y="300"/>
                  </a:lnTo>
                  <a:lnTo>
                    <a:pt x="564" y="294"/>
                  </a:lnTo>
                  <a:lnTo>
                    <a:pt x="552" y="288"/>
                  </a:lnTo>
                  <a:lnTo>
                    <a:pt x="546" y="282"/>
                  </a:lnTo>
                  <a:lnTo>
                    <a:pt x="516" y="282"/>
                  </a:lnTo>
                  <a:lnTo>
                    <a:pt x="504" y="270"/>
                  </a:lnTo>
                  <a:lnTo>
                    <a:pt x="492" y="264"/>
                  </a:lnTo>
                  <a:lnTo>
                    <a:pt x="486" y="258"/>
                  </a:lnTo>
                  <a:lnTo>
                    <a:pt x="474" y="252"/>
                  </a:lnTo>
                  <a:lnTo>
                    <a:pt x="462" y="252"/>
                  </a:lnTo>
                  <a:lnTo>
                    <a:pt x="450" y="258"/>
                  </a:lnTo>
                  <a:lnTo>
                    <a:pt x="444" y="264"/>
                  </a:lnTo>
                  <a:lnTo>
                    <a:pt x="438" y="276"/>
                  </a:lnTo>
                  <a:lnTo>
                    <a:pt x="438" y="288"/>
                  </a:lnTo>
                  <a:lnTo>
                    <a:pt x="432" y="300"/>
                  </a:lnTo>
                  <a:lnTo>
                    <a:pt x="432" y="324"/>
                  </a:lnTo>
                  <a:lnTo>
                    <a:pt x="420" y="324"/>
                  </a:lnTo>
                  <a:lnTo>
                    <a:pt x="414" y="330"/>
                  </a:lnTo>
                  <a:lnTo>
                    <a:pt x="408" y="330"/>
                  </a:lnTo>
                  <a:lnTo>
                    <a:pt x="402" y="336"/>
                  </a:lnTo>
                  <a:lnTo>
                    <a:pt x="396" y="348"/>
                  </a:lnTo>
                  <a:lnTo>
                    <a:pt x="390" y="354"/>
                  </a:lnTo>
                  <a:lnTo>
                    <a:pt x="390" y="360"/>
                  </a:lnTo>
                  <a:lnTo>
                    <a:pt x="366" y="360"/>
                  </a:lnTo>
                  <a:lnTo>
                    <a:pt x="366" y="378"/>
                  </a:lnTo>
                  <a:lnTo>
                    <a:pt x="288" y="378"/>
                  </a:lnTo>
                  <a:lnTo>
                    <a:pt x="288" y="348"/>
                  </a:lnTo>
                  <a:lnTo>
                    <a:pt x="294" y="336"/>
                  </a:lnTo>
                  <a:lnTo>
                    <a:pt x="294" y="330"/>
                  </a:lnTo>
                  <a:lnTo>
                    <a:pt x="300" y="318"/>
                  </a:lnTo>
                  <a:lnTo>
                    <a:pt x="300" y="294"/>
                  </a:lnTo>
                  <a:lnTo>
                    <a:pt x="294" y="288"/>
                  </a:lnTo>
                  <a:lnTo>
                    <a:pt x="294" y="270"/>
                  </a:lnTo>
                  <a:lnTo>
                    <a:pt x="288" y="258"/>
                  </a:lnTo>
                  <a:lnTo>
                    <a:pt x="282" y="240"/>
                  </a:lnTo>
                  <a:lnTo>
                    <a:pt x="276" y="234"/>
                  </a:lnTo>
                  <a:lnTo>
                    <a:pt x="264" y="228"/>
                  </a:lnTo>
                  <a:lnTo>
                    <a:pt x="258" y="222"/>
                  </a:lnTo>
                  <a:lnTo>
                    <a:pt x="246" y="216"/>
                  </a:lnTo>
                  <a:lnTo>
                    <a:pt x="240" y="510"/>
                  </a:lnTo>
                  <a:lnTo>
                    <a:pt x="222" y="510"/>
                  </a:lnTo>
                  <a:lnTo>
                    <a:pt x="210" y="516"/>
                  </a:lnTo>
                  <a:lnTo>
                    <a:pt x="204" y="522"/>
                  </a:lnTo>
                  <a:lnTo>
                    <a:pt x="204" y="528"/>
                  </a:lnTo>
                  <a:lnTo>
                    <a:pt x="192" y="528"/>
                  </a:lnTo>
                  <a:lnTo>
                    <a:pt x="192" y="552"/>
                  </a:lnTo>
                  <a:lnTo>
                    <a:pt x="168" y="552"/>
                  </a:lnTo>
                  <a:lnTo>
                    <a:pt x="156" y="540"/>
                  </a:lnTo>
                  <a:lnTo>
                    <a:pt x="144" y="540"/>
                  </a:lnTo>
                  <a:lnTo>
                    <a:pt x="132" y="552"/>
                  </a:lnTo>
                  <a:lnTo>
                    <a:pt x="108" y="552"/>
                  </a:lnTo>
                  <a:lnTo>
                    <a:pt x="102" y="546"/>
                  </a:lnTo>
                  <a:lnTo>
                    <a:pt x="102" y="540"/>
                  </a:lnTo>
                  <a:lnTo>
                    <a:pt x="96" y="534"/>
                  </a:lnTo>
                  <a:lnTo>
                    <a:pt x="72" y="534"/>
                  </a:lnTo>
                  <a:lnTo>
                    <a:pt x="66" y="528"/>
                  </a:lnTo>
                  <a:lnTo>
                    <a:pt x="60" y="516"/>
                  </a:lnTo>
                  <a:lnTo>
                    <a:pt x="60" y="492"/>
                  </a:lnTo>
                  <a:lnTo>
                    <a:pt x="42" y="474"/>
                  </a:lnTo>
                  <a:lnTo>
                    <a:pt x="36" y="474"/>
                  </a:lnTo>
                  <a:lnTo>
                    <a:pt x="30" y="480"/>
                  </a:lnTo>
                  <a:lnTo>
                    <a:pt x="30" y="486"/>
                  </a:lnTo>
                  <a:lnTo>
                    <a:pt x="24" y="498"/>
                  </a:lnTo>
                  <a:lnTo>
                    <a:pt x="18" y="504"/>
                  </a:lnTo>
                  <a:lnTo>
                    <a:pt x="18" y="510"/>
                  </a:lnTo>
                  <a:lnTo>
                    <a:pt x="0" y="522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6" y="540"/>
                  </a:lnTo>
                  <a:lnTo>
                    <a:pt x="6" y="552"/>
                  </a:lnTo>
                  <a:lnTo>
                    <a:pt x="36" y="582"/>
                  </a:lnTo>
                  <a:lnTo>
                    <a:pt x="42" y="600"/>
                  </a:lnTo>
                  <a:lnTo>
                    <a:pt x="42" y="648"/>
                  </a:lnTo>
                  <a:lnTo>
                    <a:pt x="48" y="672"/>
                  </a:lnTo>
                  <a:lnTo>
                    <a:pt x="54" y="690"/>
                  </a:lnTo>
                  <a:lnTo>
                    <a:pt x="72" y="714"/>
                  </a:lnTo>
                  <a:lnTo>
                    <a:pt x="96" y="738"/>
                  </a:lnTo>
                  <a:lnTo>
                    <a:pt x="114" y="762"/>
                  </a:lnTo>
                  <a:lnTo>
                    <a:pt x="120" y="786"/>
                  </a:lnTo>
                  <a:lnTo>
                    <a:pt x="120" y="834"/>
                  </a:lnTo>
                  <a:lnTo>
                    <a:pt x="114" y="846"/>
                  </a:lnTo>
                  <a:lnTo>
                    <a:pt x="114" y="852"/>
                  </a:lnTo>
                  <a:lnTo>
                    <a:pt x="90" y="852"/>
                  </a:lnTo>
                  <a:lnTo>
                    <a:pt x="90" y="876"/>
                  </a:lnTo>
                  <a:lnTo>
                    <a:pt x="96" y="888"/>
                  </a:lnTo>
                  <a:lnTo>
                    <a:pt x="108" y="906"/>
                  </a:lnTo>
                  <a:lnTo>
                    <a:pt x="114" y="918"/>
                  </a:lnTo>
                  <a:lnTo>
                    <a:pt x="114" y="960"/>
                  </a:lnTo>
                  <a:lnTo>
                    <a:pt x="120" y="972"/>
                  </a:lnTo>
                  <a:lnTo>
                    <a:pt x="120" y="978"/>
                  </a:lnTo>
                  <a:lnTo>
                    <a:pt x="126" y="978"/>
                  </a:lnTo>
                  <a:lnTo>
                    <a:pt x="126" y="972"/>
                  </a:lnTo>
                  <a:lnTo>
                    <a:pt x="132" y="966"/>
                  </a:lnTo>
                  <a:lnTo>
                    <a:pt x="144" y="966"/>
                  </a:lnTo>
                  <a:lnTo>
                    <a:pt x="150" y="972"/>
                  </a:lnTo>
                  <a:lnTo>
                    <a:pt x="180" y="984"/>
                  </a:lnTo>
                  <a:lnTo>
                    <a:pt x="180" y="996"/>
                  </a:lnTo>
                  <a:lnTo>
                    <a:pt x="204" y="1020"/>
                  </a:lnTo>
                  <a:lnTo>
                    <a:pt x="216" y="1020"/>
                  </a:lnTo>
                  <a:lnTo>
                    <a:pt x="240" y="1008"/>
                  </a:lnTo>
                  <a:lnTo>
                    <a:pt x="246" y="996"/>
                  </a:lnTo>
                  <a:lnTo>
                    <a:pt x="252" y="990"/>
                  </a:lnTo>
                  <a:lnTo>
                    <a:pt x="264" y="984"/>
                  </a:lnTo>
                  <a:lnTo>
                    <a:pt x="294" y="984"/>
                  </a:lnTo>
                  <a:lnTo>
                    <a:pt x="306" y="990"/>
                  </a:lnTo>
                  <a:lnTo>
                    <a:pt x="354" y="990"/>
                  </a:lnTo>
                  <a:lnTo>
                    <a:pt x="354" y="984"/>
                  </a:lnTo>
                  <a:lnTo>
                    <a:pt x="360" y="978"/>
                  </a:lnTo>
                  <a:lnTo>
                    <a:pt x="360" y="966"/>
                  </a:lnTo>
                  <a:lnTo>
                    <a:pt x="366" y="960"/>
                  </a:lnTo>
                  <a:lnTo>
                    <a:pt x="378" y="954"/>
                  </a:lnTo>
                  <a:lnTo>
                    <a:pt x="408" y="954"/>
                  </a:lnTo>
                  <a:lnTo>
                    <a:pt x="420" y="960"/>
                  </a:lnTo>
                  <a:lnTo>
                    <a:pt x="432" y="960"/>
                  </a:lnTo>
                  <a:lnTo>
                    <a:pt x="438" y="966"/>
                  </a:lnTo>
                  <a:lnTo>
                    <a:pt x="444" y="960"/>
                  </a:lnTo>
                  <a:lnTo>
                    <a:pt x="456" y="960"/>
                  </a:lnTo>
                  <a:lnTo>
                    <a:pt x="468" y="954"/>
                  </a:lnTo>
                  <a:lnTo>
                    <a:pt x="504" y="954"/>
                  </a:lnTo>
                  <a:lnTo>
                    <a:pt x="522" y="960"/>
                  </a:lnTo>
                  <a:lnTo>
                    <a:pt x="534" y="966"/>
                  </a:lnTo>
                  <a:lnTo>
                    <a:pt x="552" y="966"/>
                  </a:lnTo>
                  <a:lnTo>
                    <a:pt x="558" y="960"/>
                  </a:lnTo>
                  <a:lnTo>
                    <a:pt x="570" y="954"/>
                  </a:lnTo>
                  <a:lnTo>
                    <a:pt x="606" y="954"/>
                  </a:lnTo>
                  <a:lnTo>
                    <a:pt x="618" y="948"/>
                  </a:lnTo>
                  <a:lnTo>
                    <a:pt x="624" y="942"/>
                  </a:lnTo>
                  <a:lnTo>
                    <a:pt x="636" y="936"/>
                  </a:lnTo>
                  <a:lnTo>
                    <a:pt x="684" y="936"/>
                  </a:lnTo>
                  <a:lnTo>
                    <a:pt x="708" y="924"/>
                  </a:lnTo>
                  <a:lnTo>
                    <a:pt x="720" y="912"/>
                  </a:lnTo>
                  <a:lnTo>
                    <a:pt x="738" y="900"/>
                  </a:lnTo>
                  <a:lnTo>
                    <a:pt x="774" y="864"/>
                  </a:lnTo>
                  <a:lnTo>
                    <a:pt x="786" y="858"/>
                  </a:lnTo>
                  <a:lnTo>
                    <a:pt x="804" y="846"/>
                  </a:lnTo>
                  <a:lnTo>
                    <a:pt x="900" y="750"/>
                  </a:lnTo>
                  <a:lnTo>
                    <a:pt x="918" y="750"/>
                  </a:lnTo>
                  <a:lnTo>
                    <a:pt x="924" y="744"/>
                  </a:lnTo>
                  <a:lnTo>
                    <a:pt x="960" y="696"/>
                  </a:lnTo>
                  <a:lnTo>
                    <a:pt x="972" y="672"/>
                  </a:lnTo>
                  <a:lnTo>
                    <a:pt x="984" y="654"/>
                  </a:lnTo>
                  <a:lnTo>
                    <a:pt x="990" y="642"/>
                  </a:lnTo>
                  <a:lnTo>
                    <a:pt x="1002" y="606"/>
                  </a:lnTo>
                  <a:lnTo>
                    <a:pt x="1014" y="588"/>
                  </a:lnTo>
                  <a:lnTo>
                    <a:pt x="1020" y="576"/>
                  </a:lnTo>
                  <a:lnTo>
                    <a:pt x="1026" y="570"/>
                  </a:lnTo>
                  <a:lnTo>
                    <a:pt x="1038" y="564"/>
                  </a:lnTo>
                  <a:lnTo>
                    <a:pt x="1050" y="552"/>
                  </a:lnTo>
                  <a:lnTo>
                    <a:pt x="1068" y="546"/>
                  </a:lnTo>
                  <a:lnTo>
                    <a:pt x="1086" y="534"/>
                  </a:lnTo>
                  <a:lnTo>
                    <a:pt x="1098" y="510"/>
                  </a:lnTo>
                  <a:lnTo>
                    <a:pt x="1098" y="498"/>
                  </a:lnTo>
                  <a:lnTo>
                    <a:pt x="1104" y="486"/>
                  </a:lnTo>
                  <a:lnTo>
                    <a:pt x="1110" y="468"/>
                  </a:lnTo>
                  <a:lnTo>
                    <a:pt x="1116" y="456"/>
                  </a:lnTo>
                  <a:lnTo>
                    <a:pt x="1122" y="450"/>
                  </a:lnTo>
                  <a:lnTo>
                    <a:pt x="1122" y="438"/>
                  </a:lnTo>
                  <a:lnTo>
                    <a:pt x="1128" y="432"/>
                  </a:lnTo>
                  <a:lnTo>
                    <a:pt x="1128" y="414"/>
                  </a:lnTo>
                  <a:lnTo>
                    <a:pt x="1134" y="396"/>
                  </a:lnTo>
                  <a:lnTo>
                    <a:pt x="1128" y="384"/>
                  </a:lnTo>
                  <a:lnTo>
                    <a:pt x="1116" y="372"/>
                  </a:lnTo>
                  <a:close/>
                  <a:moveTo>
                    <a:pt x="870" y="624"/>
                  </a:moveTo>
                  <a:lnTo>
                    <a:pt x="858" y="630"/>
                  </a:lnTo>
                  <a:lnTo>
                    <a:pt x="852" y="636"/>
                  </a:lnTo>
                  <a:lnTo>
                    <a:pt x="840" y="642"/>
                  </a:lnTo>
                  <a:lnTo>
                    <a:pt x="822" y="642"/>
                  </a:lnTo>
                  <a:lnTo>
                    <a:pt x="810" y="648"/>
                  </a:lnTo>
                  <a:lnTo>
                    <a:pt x="804" y="654"/>
                  </a:lnTo>
                  <a:lnTo>
                    <a:pt x="798" y="666"/>
                  </a:lnTo>
                  <a:lnTo>
                    <a:pt x="792" y="672"/>
                  </a:lnTo>
                  <a:lnTo>
                    <a:pt x="792" y="684"/>
                  </a:lnTo>
                  <a:lnTo>
                    <a:pt x="774" y="684"/>
                  </a:lnTo>
                  <a:lnTo>
                    <a:pt x="744" y="654"/>
                  </a:lnTo>
                  <a:lnTo>
                    <a:pt x="744" y="636"/>
                  </a:lnTo>
                  <a:lnTo>
                    <a:pt x="720" y="600"/>
                  </a:lnTo>
                  <a:lnTo>
                    <a:pt x="744" y="600"/>
                  </a:lnTo>
                  <a:lnTo>
                    <a:pt x="750" y="582"/>
                  </a:lnTo>
                  <a:lnTo>
                    <a:pt x="768" y="564"/>
                  </a:lnTo>
                  <a:lnTo>
                    <a:pt x="768" y="546"/>
                  </a:lnTo>
                  <a:lnTo>
                    <a:pt x="774" y="540"/>
                  </a:lnTo>
                  <a:lnTo>
                    <a:pt x="798" y="540"/>
                  </a:lnTo>
                  <a:lnTo>
                    <a:pt x="798" y="528"/>
                  </a:lnTo>
                  <a:lnTo>
                    <a:pt x="810" y="522"/>
                  </a:lnTo>
                  <a:lnTo>
                    <a:pt x="846" y="522"/>
                  </a:lnTo>
                  <a:lnTo>
                    <a:pt x="852" y="528"/>
                  </a:lnTo>
                  <a:lnTo>
                    <a:pt x="858" y="540"/>
                  </a:lnTo>
                  <a:lnTo>
                    <a:pt x="864" y="546"/>
                  </a:lnTo>
                  <a:lnTo>
                    <a:pt x="870" y="558"/>
                  </a:lnTo>
                  <a:lnTo>
                    <a:pt x="882" y="564"/>
                  </a:lnTo>
                  <a:lnTo>
                    <a:pt x="888" y="588"/>
                  </a:lnTo>
                  <a:lnTo>
                    <a:pt x="864" y="606"/>
                  </a:lnTo>
                  <a:lnTo>
                    <a:pt x="870" y="624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Somalia"/>
            <p:cNvSpPr>
              <a:spLocks/>
            </p:cNvSpPr>
            <p:nvPr/>
          </p:nvSpPr>
          <p:spPr bwMode="gray">
            <a:xfrm>
              <a:off x="5380038" y="3984774"/>
              <a:ext cx="287337" cy="446088"/>
            </a:xfrm>
            <a:custGeom>
              <a:avLst/>
              <a:gdLst>
                <a:gd name="T0" fmla="*/ 2147483647 w 714"/>
                <a:gd name="T1" fmla="*/ 2147483647 h 1104"/>
                <a:gd name="T2" fmla="*/ 2147483647 w 714"/>
                <a:gd name="T3" fmla="*/ 2147483647 h 1104"/>
                <a:gd name="T4" fmla="*/ 2147483647 w 714"/>
                <a:gd name="T5" fmla="*/ 2147483647 h 1104"/>
                <a:gd name="T6" fmla="*/ 2147483647 w 714"/>
                <a:gd name="T7" fmla="*/ 2147483647 h 1104"/>
                <a:gd name="T8" fmla="*/ 2147483647 w 714"/>
                <a:gd name="T9" fmla="*/ 2147483647 h 1104"/>
                <a:gd name="T10" fmla="*/ 2147483647 w 714"/>
                <a:gd name="T11" fmla="*/ 2147483647 h 1104"/>
                <a:gd name="T12" fmla="*/ 2147483647 w 714"/>
                <a:gd name="T13" fmla="*/ 2147483647 h 1104"/>
                <a:gd name="T14" fmla="*/ 2147483647 w 714"/>
                <a:gd name="T15" fmla="*/ 2147483647 h 1104"/>
                <a:gd name="T16" fmla="*/ 2147483647 w 714"/>
                <a:gd name="T17" fmla="*/ 2147483647 h 1104"/>
                <a:gd name="T18" fmla="*/ 2147483647 w 714"/>
                <a:gd name="T19" fmla="*/ 2147483647 h 1104"/>
                <a:gd name="T20" fmla="*/ 2147483647 w 714"/>
                <a:gd name="T21" fmla="*/ 2147483647 h 1104"/>
                <a:gd name="T22" fmla="*/ 2147483647 w 714"/>
                <a:gd name="T23" fmla="*/ 2147483647 h 1104"/>
                <a:gd name="T24" fmla="*/ 0 w 714"/>
                <a:gd name="T25" fmla="*/ 2147483647 h 1104"/>
                <a:gd name="T26" fmla="*/ 2147483647 w 714"/>
                <a:gd name="T27" fmla="*/ 2147483647 h 1104"/>
                <a:gd name="T28" fmla="*/ 2147483647 w 714"/>
                <a:gd name="T29" fmla="*/ 2147483647 h 1104"/>
                <a:gd name="T30" fmla="*/ 2147483647 w 714"/>
                <a:gd name="T31" fmla="*/ 2147483647 h 1104"/>
                <a:gd name="T32" fmla="*/ 2147483647 w 714"/>
                <a:gd name="T33" fmla="*/ 2147483647 h 1104"/>
                <a:gd name="T34" fmla="*/ 2147483647 w 714"/>
                <a:gd name="T35" fmla="*/ 2147483647 h 1104"/>
                <a:gd name="T36" fmla="*/ 2147483647 w 714"/>
                <a:gd name="T37" fmla="*/ 2147483647 h 1104"/>
                <a:gd name="T38" fmla="*/ 2147483647 w 714"/>
                <a:gd name="T39" fmla="*/ 2147483647 h 1104"/>
                <a:gd name="T40" fmla="*/ 2147483647 w 714"/>
                <a:gd name="T41" fmla="*/ 2147483647 h 1104"/>
                <a:gd name="T42" fmla="*/ 2147483647 w 714"/>
                <a:gd name="T43" fmla="*/ 2147483647 h 1104"/>
                <a:gd name="T44" fmla="*/ 2147483647 w 714"/>
                <a:gd name="T45" fmla="*/ 2147483647 h 1104"/>
                <a:gd name="T46" fmla="*/ 2147483647 w 714"/>
                <a:gd name="T47" fmla="*/ 2147483647 h 1104"/>
                <a:gd name="T48" fmla="*/ 2147483647 w 714"/>
                <a:gd name="T49" fmla="*/ 2147483647 h 1104"/>
                <a:gd name="T50" fmla="*/ 2147483647 w 714"/>
                <a:gd name="T51" fmla="*/ 2147483647 h 1104"/>
                <a:gd name="T52" fmla="*/ 2147483647 w 714"/>
                <a:gd name="T53" fmla="*/ 2147483647 h 1104"/>
                <a:gd name="T54" fmla="*/ 2147483647 w 714"/>
                <a:gd name="T55" fmla="*/ 2147483647 h 1104"/>
                <a:gd name="T56" fmla="*/ 2147483647 w 714"/>
                <a:gd name="T57" fmla="*/ 2147483647 h 1104"/>
                <a:gd name="T58" fmla="*/ 2147483647 w 714"/>
                <a:gd name="T59" fmla="*/ 2147483647 h 1104"/>
                <a:gd name="T60" fmla="*/ 2147483647 w 714"/>
                <a:gd name="T61" fmla="*/ 2147483647 h 1104"/>
                <a:gd name="T62" fmla="*/ 2147483647 w 714"/>
                <a:gd name="T63" fmla="*/ 2147483647 h 1104"/>
                <a:gd name="T64" fmla="*/ 2147483647 w 714"/>
                <a:gd name="T65" fmla="*/ 2147483647 h 1104"/>
                <a:gd name="T66" fmla="*/ 2147483647 w 714"/>
                <a:gd name="T67" fmla="*/ 2147483647 h 1104"/>
                <a:gd name="T68" fmla="*/ 2147483647 w 714"/>
                <a:gd name="T69" fmla="*/ 2147483647 h 1104"/>
                <a:gd name="T70" fmla="*/ 2147483647 w 714"/>
                <a:gd name="T71" fmla="*/ 2147483647 h 1104"/>
                <a:gd name="T72" fmla="*/ 2147483647 w 714"/>
                <a:gd name="T73" fmla="*/ 2147483647 h 1104"/>
                <a:gd name="T74" fmla="*/ 2147483647 w 714"/>
                <a:gd name="T75" fmla="*/ 2147483647 h 1104"/>
                <a:gd name="T76" fmla="*/ 2147483647 w 714"/>
                <a:gd name="T77" fmla="*/ 2147483647 h 1104"/>
                <a:gd name="T78" fmla="*/ 2147483647 w 714"/>
                <a:gd name="T79" fmla="*/ 2147483647 h 1104"/>
                <a:gd name="T80" fmla="*/ 2147483647 w 714"/>
                <a:gd name="T81" fmla="*/ 2147483647 h 1104"/>
                <a:gd name="T82" fmla="*/ 2147483647 w 714"/>
                <a:gd name="T83" fmla="*/ 2147483647 h 1104"/>
                <a:gd name="T84" fmla="*/ 2147483647 w 714"/>
                <a:gd name="T85" fmla="*/ 2147483647 h 1104"/>
                <a:gd name="T86" fmla="*/ 2147483647 w 714"/>
                <a:gd name="T87" fmla="*/ 2147483647 h 110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4"/>
                <a:gd name="T133" fmla="*/ 0 h 1104"/>
                <a:gd name="T134" fmla="*/ 714 w 714"/>
                <a:gd name="T135" fmla="*/ 1104 h 110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4" h="1104">
                  <a:moveTo>
                    <a:pt x="108" y="114"/>
                  </a:moveTo>
                  <a:lnTo>
                    <a:pt x="120" y="126"/>
                  </a:lnTo>
                  <a:lnTo>
                    <a:pt x="120" y="138"/>
                  </a:lnTo>
                  <a:lnTo>
                    <a:pt x="126" y="150"/>
                  </a:lnTo>
                  <a:lnTo>
                    <a:pt x="132" y="156"/>
                  </a:lnTo>
                  <a:lnTo>
                    <a:pt x="138" y="168"/>
                  </a:lnTo>
                  <a:lnTo>
                    <a:pt x="144" y="174"/>
                  </a:lnTo>
                  <a:lnTo>
                    <a:pt x="156" y="198"/>
                  </a:lnTo>
                  <a:lnTo>
                    <a:pt x="162" y="204"/>
                  </a:lnTo>
                  <a:lnTo>
                    <a:pt x="162" y="210"/>
                  </a:lnTo>
                  <a:lnTo>
                    <a:pt x="186" y="210"/>
                  </a:lnTo>
                  <a:lnTo>
                    <a:pt x="192" y="222"/>
                  </a:lnTo>
                  <a:lnTo>
                    <a:pt x="198" y="228"/>
                  </a:lnTo>
                  <a:lnTo>
                    <a:pt x="204" y="240"/>
                  </a:lnTo>
                  <a:lnTo>
                    <a:pt x="240" y="258"/>
                  </a:lnTo>
                  <a:lnTo>
                    <a:pt x="312" y="282"/>
                  </a:lnTo>
                  <a:lnTo>
                    <a:pt x="336" y="288"/>
                  </a:lnTo>
                  <a:lnTo>
                    <a:pt x="348" y="294"/>
                  </a:lnTo>
                  <a:lnTo>
                    <a:pt x="366" y="300"/>
                  </a:lnTo>
                  <a:lnTo>
                    <a:pt x="378" y="312"/>
                  </a:lnTo>
                  <a:lnTo>
                    <a:pt x="414" y="330"/>
                  </a:lnTo>
                  <a:lnTo>
                    <a:pt x="486" y="324"/>
                  </a:lnTo>
                  <a:lnTo>
                    <a:pt x="276" y="570"/>
                  </a:lnTo>
                  <a:lnTo>
                    <a:pt x="192" y="570"/>
                  </a:lnTo>
                  <a:lnTo>
                    <a:pt x="186" y="576"/>
                  </a:lnTo>
                  <a:lnTo>
                    <a:pt x="174" y="576"/>
                  </a:lnTo>
                  <a:lnTo>
                    <a:pt x="162" y="582"/>
                  </a:lnTo>
                  <a:lnTo>
                    <a:pt x="156" y="588"/>
                  </a:lnTo>
                  <a:lnTo>
                    <a:pt x="144" y="594"/>
                  </a:lnTo>
                  <a:lnTo>
                    <a:pt x="144" y="606"/>
                  </a:lnTo>
                  <a:lnTo>
                    <a:pt x="126" y="624"/>
                  </a:lnTo>
                  <a:lnTo>
                    <a:pt x="102" y="624"/>
                  </a:lnTo>
                  <a:lnTo>
                    <a:pt x="90" y="630"/>
                  </a:lnTo>
                  <a:lnTo>
                    <a:pt x="78" y="630"/>
                  </a:lnTo>
                  <a:lnTo>
                    <a:pt x="66" y="642"/>
                  </a:lnTo>
                  <a:lnTo>
                    <a:pt x="66" y="654"/>
                  </a:lnTo>
                  <a:lnTo>
                    <a:pt x="60" y="660"/>
                  </a:lnTo>
                  <a:lnTo>
                    <a:pt x="42" y="696"/>
                  </a:lnTo>
                  <a:lnTo>
                    <a:pt x="0" y="738"/>
                  </a:lnTo>
                  <a:lnTo>
                    <a:pt x="0" y="1038"/>
                  </a:lnTo>
                  <a:lnTo>
                    <a:pt x="42" y="1104"/>
                  </a:lnTo>
                  <a:lnTo>
                    <a:pt x="48" y="1086"/>
                  </a:lnTo>
                  <a:lnTo>
                    <a:pt x="84" y="1032"/>
                  </a:lnTo>
                  <a:lnTo>
                    <a:pt x="96" y="1008"/>
                  </a:lnTo>
                  <a:lnTo>
                    <a:pt x="114" y="996"/>
                  </a:lnTo>
                  <a:lnTo>
                    <a:pt x="144" y="966"/>
                  </a:lnTo>
                  <a:lnTo>
                    <a:pt x="150" y="954"/>
                  </a:lnTo>
                  <a:lnTo>
                    <a:pt x="162" y="936"/>
                  </a:lnTo>
                  <a:lnTo>
                    <a:pt x="192" y="906"/>
                  </a:lnTo>
                  <a:lnTo>
                    <a:pt x="216" y="876"/>
                  </a:lnTo>
                  <a:lnTo>
                    <a:pt x="246" y="846"/>
                  </a:lnTo>
                  <a:lnTo>
                    <a:pt x="264" y="840"/>
                  </a:lnTo>
                  <a:lnTo>
                    <a:pt x="276" y="828"/>
                  </a:lnTo>
                  <a:lnTo>
                    <a:pt x="294" y="816"/>
                  </a:lnTo>
                  <a:lnTo>
                    <a:pt x="318" y="804"/>
                  </a:lnTo>
                  <a:lnTo>
                    <a:pt x="336" y="786"/>
                  </a:lnTo>
                  <a:lnTo>
                    <a:pt x="372" y="756"/>
                  </a:lnTo>
                  <a:lnTo>
                    <a:pt x="420" y="708"/>
                  </a:lnTo>
                  <a:lnTo>
                    <a:pt x="438" y="684"/>
                  </a:lnTo>
                  <a:lnTo>
                    <a:pt x="462" y="654"/>
                  </a:lnTo>
                  <a:lnTo>
                    <a:pt x="492" y="618"/>
                  </a:lnTo>
                  <a:lnTo>
                    <a:pt x="516" y="570"/>
                  </a:lnTo>
                  <a:lnTo>
                    <a:pt x="528" y="540"/>
                  </a:lnTo>
                  <a:lnTo>
                    <a:pt x="546" y="516"/>
                  </a:lnTo>
                  <a:lnTo>
                    <a:pt x="558" y="498"/>
                  </a:lnTo>
                  <a:lnTo>
                    <a:pt x="564" y="492"/>
                  </a:lnTo>
                  <a:lnTo>
                    <a:pt x="570" y="480"/>
                  </a:lnTo>
                  <a:lnTo>
                    <a:pt x="576" y="474"/>
                  </a:lnTo>
                  <a:lnTo>
                    <a:pt x="576" y="450"/>
                  </a:lnTo>
                  <a:lnTo>
                    <a:pt x="582" y="432"/>
                  </a:lnTo>
                  <a:lnTo>
                    <a:pt x="588" y="420"/>
                  </a:lnTo>
                  <a:lnTo>
                    <a:pt x="588" y="402"/>
                  </a:lnTo>
                  <a:lnTo>
                    <a:pt x="594" y="390"/>
                  </a:lnTo>
                  <a:lnTo>
                    <a:pt x="606" y="378"/>
                  </a:lnTo>
                  <a:lnTo>
                    <a:pt x="612" y="366"/>
                  </a:lnTo>
                  <a:lnTo>
                    <a:pt x="624" y="354"/>
                  </a:lnTo>
                  <a:lnTo>
                    <a:pt x="624" y="324"/>
                  </a:lnTo>
                  <a:lnTo>
                    <a:pt x="636" y="318"/>
                  </a:lnTo>
                  <a:lnTo>
                    <a:pt x="642" y="306"/>
                  </a:lnTo>
                  <a:lnTo>
                    <a:pt x="660" y="252"/>
                  </a:lnTo>
                  <a:lnTo>
                    <a:pt x="672" y="252"/>
                  </a:lnTo>
                  <a:lnTo>
                    <a:pt x="672" y="246"/>
                  </a:lnTo>
                  <a:lnTo>
                    <a:pt x="684" y="234"/>
                  </a:lnTo>
                  <a:lnTo>
                    <a:pt x="684" y="138"/>
                  </a:lnTo>
                  <a:lnTo>
                    <a:pt x="708" y="126"/>
                  </a:lnTo>
                  <a:lnTo>
                    <a:pt x="702" y="54"/>
                  </a:lnTo>
                  <a:lnTo>
                    <a:pt x="708" y="42"/>
                  </a:lnTo>
                  <a:lnTo>
                    <a:pt x="708" y="36"/>
                  </a:lnTo>
                  <a:lnTo>
                    <a:pt x="714" y="24"/>
                  </a:lnTo>
                  <a:lnTo>
                    <a:pt x="714" y="12"/>
                  </a:lnTo>
                  <a:lnTo>
                    <a:pt x="690" y="0"/>
                  </a:lnTo>
                  <a:lnTo>
                    <a:pt x="672" y="0"/>
                  </a:lnTo>
                  <a:lnTo>
                    <a:pt x="666" y="12"/>
                  </a:lnTo>
                  <a:lnTo>
                    <a:pt x="654" y="18"/>
                  </a:lnTo>
                  <a:lnTo>
                    <a:pt x="648" y="30"/>
                  </a:lnTo>
                  <a:lnTo>
                    <a:pt x="624" y="42"/>
                  </a:lnTo>
                  <a:lnTo>
                    <a:pt x="612" y="42"/>
                  </a:lnTo>
                  <a:lnTo>
                    <a:pt x="594" y="48"/>
                  </a:lnTo>
                  <a:lnTo>
                    <a:pt x="582" y="54"/>
                  </a:lnTo>
                  <a:lnTo>
                    <a:pt x="564" y="54"/>
                  </a:lnTo>
                  <a:lnTo>
                    <a:pt x="546" y="48"/>
                  </a:lnTo>
                  <a:lnTo>
                    <a:pt x="534" y="42"/>
                  </a:lnTo>
                  <a:lnTo>
                    <a:pt x="516" y="48"/>
                  </a:lnTo>
                  <a:lnTo>
                    <a:pt x="510" y="54"/>
                  </a:lnTo>
                  <a:lnTo>
                    <a:pt x="498" y="60"/>
                  </a:lnTo>
                  <a:lnTo>
                    <a:pt x="492" y="72"/>
                  </a:lnTo>
                  <a:lnTo>
                    <a:pt x="486" y="78"/>
                  </a:lnTo>
                  <a:lnTo>
                    <a:pt x="474" y="78"/>
                  </a:lnTo>
                  <a:lnTo>
                    <a:pt x="462" y="72"/>
                  </a:lnTo>
                  <a:lnTo>
                    <a:pt x="456" y="60"/>
                  </a:lnTo>
                  <a:lnTo>
                    <a:pt x="444" y="60"/>
                  </a:lnTo>
                  <a:lnTo>
                    <a:pt x="438" y="66"/>
                  </a:lnTo>
                  <a:lnTo>
                    <a:pt x="426" y="72"/>
                  </a:lnTo>
                  <a:lnTo>
                    <a:pt x="396" y="102"/>
                  </a:lnTo>
                  <a:lnTo>
                    <a:pt x="384" y="108"/>
                  </a:lnTo>
                  <a:lnTo>
                    <a:pt x="372" y="108"/>
                  </a:lnTo>
                  <a:lnTo>
                    <a:pt x="360" y="102"/>
                  </a:lnTo>
                  <a:lnTo>
                    <a:pt x="354" y="96"/>
                  </a:lnTo>
                  <a:lnTo>
                    <a:pt x="342" y="90"/>
                  </a:lnTo>
                  <a:lnTo>
                    <a:pt x="330" y="90"/>
                  </a:lnTo>
                  <a:lnTo>
                    <a:pt x="306" y="102"/>
                  </a:lnTo>
                  <a:lnTo>
                    <a:pt x="294" y="114"/>
                  </a:lnTo>
                  <a:lnTo>
                    <a:pt x="270" y="126"/>
                  </a:lnTo>
                  <a:lnTo>
                    <a:pt x="210" y="126"/>
                  </a:lnTo>
                  <a:lnTo>
                    <a:pt x="192" y="108"/>
                  </a:lnTo>
                  <a:lnTo>
                    <a:pt x="186" y="96"/>
                  </a:lnTo>
                  <a:lnTo>
                    <a:pt x="174" y="90"/>
                  </a:lnTo>
                  <a:lnTo>
                    <a:pt x="168" y="78"/>
                  </a:lnTo>
                  <a:lnTo>
                    <a:pt x="168" y="66"/>
                  </a:lnTo>
                  <a:lnTo>
                    <a:pt x="156" y="54"/>
                  </a:lnTo>
                  <a:lnTo>
                    <a:pt x="150" y="54"/>
                  </a:lnTo>
                  <a:lnTo>
                    <a:pt x="126" y="78"/>
                  </a:lnTo>
                  <a:lnTo>
                    <a:pt x="108" y="11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Solomon Islands"/>
            <p:cNvSpPr>
              <a:spLocks noEditPoints="1"/>
            </p:cNvSpPr>
            <p:nvPr/>
          </p:nvSpPr>
          <p:spPr bwMode="gray">
            <a:xfrm>
              <a:off x="8683625" y="4592787"/>
              <a:ext cx="149225" cy="139700"/>
            </a:xfrm>
            <a:custGeom>
              <a:avLst/>
              <a:gdLst>
                <a:gd name="T0" fmla="*/ 2147483647 w 372"/>
                <a:gd name="T1" fmla="*/ 0 h 348"/>
                <a:gd name="T2" fmla="*/ 2147483647 w 372"/>
                <a:gd name="T3" fmla="*/ 2147483647 h 348"/>
                <a:gd name="T4" fmla="*/ 0 w 372"/>
                <a:gd name="T5" fmla="*/ 2147483647 h 348"/>
                <a:gd name="T6" fmla="*/ 2147483647 w 372"/>
                <a:gd name="T7" fmla="*/ 2147483647 h 348"/>
                <a:gd name="T8" fmla="*/ 0 w 372"/>
                <a:gd name="T9" fmla="*/ 2147483647 h 348"/>
                <a:gd name="T10" fmla="*/ 2147483647 w 372"/>
                <a:gd name="T11" fmla="*/ 2147483647 h 348"/>
                <a:gd name="T12" fmla="*/ 2147483647 w 372"/>
                <a:gd name="T13" fmla="*/ 2147483647 h 348"/>
                <a:gd name="T14" fmla="*/ 2147483647 w 372"/>
                <a:gd name="T15" fmla="*/ 2147483647 h 348"/>
                <a:gd name="T16" fmla="*/ 2147483647 w 372"/>
                <a:gd name="T17" fmla="*/ 2147483647 h 348"/>
                <a:gd name="T18" fmla="*/ 2147483647 w 372"/>
                <a:gd name="T19" fmla="*/ 2147483647 h 348"/>
                <a:gd name="T20" fmla="*/ 2147483647 w 372"/>
                <a:gd name="T21" fmla="*/ 2147483647 h 348"/>
                <a:gd name="T22" fmla="*/ 2147483647 w 372"/>
                <a:gd name="T23" fmla="*/ 2147483647 h 348"/>
                <a:gd name="T24" fmla="*/ 2147483647 w 372"/>
                <a:gd name="T25" fmla="*/ 2147483647 h 348"/>
                <a:gd name="T26" fmla="*/ 2147483647 w 372"/>
                <a:gd name="T27" fmla="*/ 2147483647 h 348"/>
                <a:gd name="T28" fmla="*/ 2147483647 w 372"/>
                <a:gd name="T29" fmla="*/ 2147483647 h 348"/>
                <a:gd name="T30" fmla="*/ 2147483647 w 372"/>
                <a:gd name="T31" fmla="*/ 2147483647 h 348"/>
                <a:gd name="T32" fmla="*/ 2147483647 w 372"/>
                <a:gd name="T33" fmla="*/ 2147483647 h 348"/>
                <a:gd name="T34" fmla="*/ 2147483647 w 372"/>
                <a:gd name="T35" fmla="*/ 2147483647 h 348"/>
                <a:gd name="T36" fmla="*/ 2147483647 w 372"/>
                <a:gd name="T37" fmla="*/ 2147483647 h 348"/>
                <a:gd name="T38" fmla="*/ 2147483647 w 372"/>
                <a:gd name="T39" fmla="*/ 2147483647 h 348"/>
                <a:gd name="T40" fmla="*/ 2147483647 w 372"/>
                <a:gd name="T41" fmla="*/ 2147483647 h 348"/>
                <a:gd name="T42" fmla="*/ 2147483647 w 372"/>
                <a:gd name="T43" fmla="*/ 2147483647 h 348"/>
                <a:gd name="T44" fmla="*/ 2147483647 w 372"/>
                <a:gd name="T45" fmla="*/ 2147483647 h 348"/>
                <a:gd name="T46" fmla="*/ 2147483647 w 372"/>
                <a:gd name="T47" fmla="*/ 2147483647 h 348"/>
                <a:gd name="T48" fmla="*/ 2147483647 w 372"/>
                <a:gd name="T49" fmla="*/ 2147483647 h 348"/>
                <a:gd name="T50" fmla="*/ 2147483647 w 372"/>
                <a:gd name="T51" fmla="*/ 2147483647 h 348"/>
                <a:gd name="T52" fmla="*/ 2147483647 w 372"/>
                <a:gd name="T53" fmla="*/ 2147483647 h 348"/>
                <a:gd name="T54" fmla="*/ 2147483647 w 372"/>
                <a:gd name="T55" fmla="*/ 2147483647 h 348"/>
                <a:gd name="T56" fmla="*/ 2147483647 w 372"/>
                <a:gd name="T57" fmla="*/ 2147483647 h 348"/>
                <a:gd name="T58" fmla="*/ 2147483647 w 372"/>
                <a:gd name="T59" fmla="*/ 2147483647 h 348"/>
                <a:gd name="T60" fmla="*/ 2147483647 w 372"/>
                <a:gd name="T61" fmla="*/ 2147483647 h 348"/>
                <a:gd name="T62" fmla="*/ 2147483647 w 372"/>
                <a:gd name="T63" fmla="*/ 2147483647 h 3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2"/>
                <a:gd name="T97" fmla="*/ 0 h 348"/>
                <a:gd name="T98" fmla="*/ 372 w 372"/>
                <a:gd name="T99" fmla="*/ 348 h 3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2" h="348">
                  <a:moveTo>
                    <a:pt x="30" y="18"/>
                  </a:moveTo>
                  <a:lnTo>
                    <a:pt x="12" y="0"/>
                  </a:lnTo>
                  <a:lnTo>
                    <a:pt x="6" y="24"/>
                  </a:lnTo>
                  <a:lnTo>
                    <a:pt x="24" y="48"/>
                  </a:lnTo>
                  <a:lnTo>
                    <a:pt x="30" y="18"/>
                  </a:lnTo>
                  <a:close/>
                  <a:moveTo>
                    <a:pt x="0" y="126"/>
                  </a:moveTo>
                  <a:lnTo>
                    <a:pt x="18" y="132"/>
                  </a:lnTo>
                  <a:lnTo>
                    <a:pt x="36" y="102"/>
                  </a:lnTo>
                  <a:lnTo>
                    <a:pt x="0" y="102"/>
                  </a:lnTo>
                  <a:lnTo>
                    <a:pt x="0" y="126"/>
                  </a:lnTo>
                  <a:close/>
                  <a:moveTo>
                    <a:pt x="78" y="120"/>
                  </a:moveTo>
                  <a:lnTo>
                    <a:pt x="36" y="120"/>
                  </a:lnTo>
                  <a:lnTo>
                    <a:pt x="42" y="144"/>
                  </a:lnTo>
                  <a:lnTo>
                    <a:pt x="78" y="132"/>
                  </a:lnTo>
                  <a:lnTo>
                    <a:pt x="78" y="120"/>
                  </a:lnTo>
                  <a:close/>
                  <a:moveTo>
                    <a:pt x="60" y="186"/>
                  </a:moveTo>
                  <a:lnTo>
                    <a:pt x="96" y="186"/>
                  </a:lnTo>
                  <a:lnTo>
                    <a:pt x="48" y="150"/>
                  </a:lnTo>
                  <a:lnTo>
                    <a:pt x="60" y="186"/>
                  </a:lnTo>
                  <a:close/>
                  <a:moveTo>
                    <a:pt x="246" y="222"/>
                  </a:moveTo>
                  <a:lnTo>
                    <a:pt x="222" y="210"/>
                  </a:lnTo>
                  <a:lnTo>
                    <a:pt x="192" y="210"/>
                  </a:lnTo>
                  <a:lnTo>
                    <a:pt x="192" y="228"/>
                  </a:lnTo>
                  <a:lnTo>
                    <a:pt x="198" y="234"/>
                  </a:lnTo>
                  <a:lnTo>
                    <a:pt x="204" y="246"/>
                  </a:lnTo>
                  <a:lnTo>
                    <a:pt x="216" y="252"/>
                  </a:lnTo>
                  <a:lnTo>
                    <a:pt x="252" y="264"/>
                  </a:lnTo>
                  <a:lnTo>
                    <a:pt x="264" y="264"/>
                  </a:lnTo>
                  <a:lnTo>
                    <a:pt x="276" y="258"/>
                  </a:lnTo>
                  <a:lnTo>
                    <a:pt x="276" y="252"/>
                  </a:lnTo>
                  <a:lnTo>
                    <a:pt x="270" y="246"/>
                  </a:lnTo>
                  <a:lnTo>
                    <a:pt x="264" y="234"/>
                  </a:lnTo>
                  <a:lnTo>
                    <a:pt x="246" y="222"/>
                  </a:lnTo>
                  <a:close/>
                  <a:moveTo>
                    <a:pt x="312" y="288"/>
                  </a:moveTo>
                  <a:lnTo>
                    <a:pt x="360" y="348"/>
                  </a:lnTo>
                  <a:lnTo>
                    <a:pt x="372" y="318"/>
                  </a:lnTo>
                  <a:lnTo>
                    <a:pt x="312" y="288"/>
                  </a:lnTo>
                  <a:close/>
                  <a:moveTo>
                    <a:pt x="288" y="126"/>
                  </a:moveTo>
                  <a:lnTo>
                    <a:pt x="288" y="132"/>
                  </a:lnTo>
                  <a:lnTo>
                    <a:pt x="282" y="138"/>
                  </a:lnTo>
                  <a:lnTo>
                    <a:pt x="282" y="150"/>
                  </a:lnTo>
                  <a:lnTo>
                    <a:pt x="276" y="162"/>
                  </a:lnTo>
                  <a:lnTo>
                    <a:pt x="276" y="192"/>
                  </a:lnTo>
                  <a:lnTo>
                    <a:pt x="312" y="228"/>
                  </a:lnTo>
                  <a:lnTo>
                    <a:pt x="324" y="234"/>
                  </a:lnTo>
                  <a:lnTo>
                    <a:pt x="330" y="240"/>
                  </a:lnTo>
                  <a:lnTo>
                    <a:pt x="288" y="126"/>
                  </a:lnTo>
                  <a:close/>
                  <a:moveTo>
                    <a:pt x="120" y="60"/>
                  </a:moveTo>
                  <a:lnTo>
                    <a:pt x="120" y="66"/>
                  </a:lnTo>
                  <a:lnTo>
                    <a:pt x="126" y="78"/>
                  </a:lnTo>
                  <a:lnTo>
                    <a:pt x="138" y="90"/>
                  </a:lnTo>
                  <a:lnTo>
                    <a:pt x="150" y="108"/>
                  </a:lnTo>
                  <a:lnTo>
                    <a:pt x="168" y="120"/>
                  </a:lnTo>
                  <a:lnTo>
                    <a:pt x="192" y="144"/>
                  </a:lnTo>
                  <a:lnTo>
                    <a:pt x="204" y="150"/>
                  </a:lnTo>
                  <a:lnTo>
                    <a:pt x="216" y="150"/>
                  </a:lnTo>
                  <a:lnTo>
                    <a:pt x="210" y="138"/>
                  </a:lnTo>
                  <a:lnTo>
                    <a:pt x="204" y="132"/>
                  </a:lnTo>
                  <a:lnTo>
                    <a:pt x="198" y="120"/>
                  </a:lnTo>
                  <a:lnTo>
                    <a:pt x="186" y="108"/>
                  </a:lnTo>
                  <a:lnTo>
                    <a:pt x="174" y="90"/>
                  </a:lnTo>
                  <a:lnTo>
                    <a:pt x="156" y="78"/>
                  </a:lnTo>
                  <a:lnTo>
                    <a:pt x="144" y="66"/>
                  </a:lnTo>
                  <a:lnTo>
                    <a:pt x="132" y="60"/>
                  </a:lnTo>
                  <a:lnTo>
                    <a:pt x="120" y="6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Slovenia"/>
            <p:cNvSpPr>
              <a:spLocks/>
            </p:cNvSpPr>
            <p:nvPr/>
          </p:nvSpPr>
          <p:spPr bwMode="gray">
            <a:xfrm>
              <a:off x="4575175" y="2854474"/>
              <a:ext cx="84138" cy="49213"/>
            </a:xfrm>
            <a:custGeom>
              <a:avLst/>
              <a:gdLst>
                <a:gd name="T0" fmla="*/ 2147483647 w 210"/>
                <a:gd name="T1" fmla="*/ 2147483647 h 120"/>
                <a:gd name="T2" fmla="*/ 2147483647 w 210"/>
                <a:gd name="T3" fmla="*/ 2147483647 h 120"/>
                <a:gd name="T4" fmla="*/ 2147483647 w 210"/>
                <a:gd name="T5" fmla="*/ 2147483647 h 120"/>
                <a:gd name="T6" fmla="*/ 2147483647 w 210"/>
                <a:gd name="T7" fmla="*/ 2147483647 h 120"/>
                <a:gd name="T8" fmla="*/ 2147483647 w 210"/>
                <a:gd name="T9" fmla="*/ 2147483647 h 120"/>
                <a:gd name="T10" fmla="*/ 2147483647 w 210"/>
                <a:gd name="T11" fmla="*/ 2147483647 h 120"/>
                <a:gd name="T12" fmla="*/ 2147483647 w 210"/>
                <a:gd name="T13" fmla="*/ 2147483647 h 120"/>
                <a:gd name="T14" fmla="*/ 2147483647 w 210"/>
                <a:gd name="T15" fmla="*/ 2147483647 h 120"/>
                <a:gd name="T16" fmla="*/ 2147483647 w 210"/>
                <a:gd name="T17" fmla="*/ 2147483647 h 120"/>
                <a:gd name="T18" fmla="*/ 2147483647 w 210"/>
                <a:gd name="T19" fmla="*/ 2147483647 h 120"/>
                <a:gd name="T20" fmla="*/ 2147483647 w 210"/>
                <a:gd name="T21" fmla="*/ 2147483647 h 120"/>
                <a:gd name="T22" fmla="*/ 2147483647 w 210"/>
                <a:gd name="T23" fmla="*/ 2147483647 h 120"/>
                <a:gd name="T24" fmla="*/ 2147483647 w 210"/>
                <a:gd name="T25" fmla="*/ 2147483647 h 120"/>
                <a:gd name="T26" fmla="*/ 2147483647 w 210"/>
                <a:gd name="T27" fmla="*/ 2147483647 h 120"/>
                <a:gd name="T28" fmla="*/ 2147483647 w 210"/>
                <a:gd name="T29" fmla="*/ 2147483647 h 120"/>
                <a:gd name="T30" fmla="*/ 2147483647 w 210"/>
                <a:gd name="T31" fmla="*/ 2147483647 h 120"/>
                <a:gd name="T32" fmla="*/ 2147483647 w 210"/>
                <a:gd name="T33" fmla="*/ 2147483647 h 120"/>
                <a:gd name="T34" fmla="*/ 2147483647 w 210"/>
                <a:gd name="T35" fmla="*/ 2147483647 h 120"/>
                <a:gd name="T36" fmla="*/ 2147483647 w 210"/>
                <a:gd name="T37" fmla="*/ 2147483647 h 120"/>
                <a:gd name="T38" fmla="*/ 2147483647 w 210"/>
                <a:gd name="T39" fmla="*/ 2147483647 h 120"/>
                <a:gd name="T40" fmla="*/ 2147483647 w 210"/>
                <a:gd name="T41" fmla="*/ 2147483647 h 120"/>
                <a:gd name="T42" fmla="*/ 2147483647 w 210"/>
                <a:gd name="T43" fmla="*/ 0 h 120"/>
                <a:gd name="T44" fmla="*/ 2147483647 w 210"/>
                <a:gd name="T45" fmla="*/ 2147483647 h 120"/>
                <a:gd name="T46" fmla="*/ 2147483647 w 210"/>
                <a:gd name="T47" fmla="*/ 2147483647 h 120"/>
                <a:gd name="T48" fmla="*/ 2147483647 w 210"/>
                <a:gd name="T49" fmla="*/ 2147483647 h 120"/>
                <a:gd name="T50" fmla="*/ 2147483647 w 210"/>
                <a:gd name="T51" fmla="*/ 2147483647 h 120"/>
                <a:gd name="T52" fmla="*/ 2147483647 w 210"/>
                <a:gd name="T53" fmla="*/ 2147483647 h 120"/>
                <a:gd name="T54" fmla="*/ 2147483647 w 210"/>
                <a:gd name="T55" fmla="*/ 2147483647 h 120"/>
                <a:gd name="T56" fmla="*/ 2147483647 w 210"/>
                <a:gd name="T57" fmla="*/ 2147483647 h 120"/>
                <a:gd name="T58" fmla="*/ 2147483647 w 210"/>
                <a:gd name="T59" fmla="*/ 2147483647 h 120"/>
                <a:gd name="T60" fmla="*/ 2147483647 w 210"/>
                <a:gd name="T61" fmla="*/ 2147483647 h 120"/>
                <a:gd name="T62" fmla="*/ 2147483647 w 210"/>
                <a:gd name="T63" fmla="*/ 2147483647 h 120"/>
                <a:gd name="T64" fmla="*/ 2147483647 w 210"/>
                <a:gd name="T65" fmla="*/ 2147483647 h 120"/>
                <a:gd name="T66" fmla="*/ 2147483647 w 210"/>
                <a:gd name="T67" fmla="*/ 2147483647 h 120"/>
                <a:gd name="T68" fmla="*/ 0 w 210"/>
                <a:gd name="T69" fmla="*/ 2147483647 h 120"/>
                <a:gd name="T70" fmla="*/ 2147483647 w 210"/>
                <a:gd name="T71" fmla="*/ 2147483647 h 120"/>
                <a:gd name="T72" fmla="*/ 2147483647 w 210"/>
                <a:gd name="T73" fmla="*/ 2147483647 h 120"/>
                <a:gd name="T74" fmla="*/ 2147483647 w 210"/>
                <a:gd name="T75" fmla="*/ 2147483647 h 120"/>
                <a:gd name="T76" fmla="*/ 2147483647 w 210"/>
                <a:gd name="T77" fmla="*/ 2147483647 h 120"/>
                <a:gd name="T78" fmla="*/ 2147483647 w 210"/>
                <a:gd name="T79" fmla="*/ 2147483647 h 120"/>
                <a:gd name="T80" fmla="*/ 2147483647 w 210"/>
                <a:gd name="T81" fmla="*/ 2147483647 h 120"/>
                <a:gd name="T82" fmla="*/ 2147483647 w 210"/>
                <a:gd name="T83" fmla="*/ 2147483647 h 120"/>
                <a:gd name="T84" fmla="*/ 2147483647 w 210"/>
                <a:gd name="T85" fmla="*/ 2147483647 h 120"/>
                <a:gd name="T86" fmla="*/ 2147483647 w 210"/>
                <a:gd name="T87" fmla="*/ 2147483647 h 12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10"/>
                <a:gd name="T133" fmla="*/ 0 h 120"/>
                <a:gd name="T134" fmla="*/ 210 w 210"/>
                <a:gd name="T135" fmla="*/ 120 h 12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10" h="120">
                  <a:moveTo>
                    <a:pt x="24" y="120"/>
                  </a:moveTo>
                  <a:lnTo>
                    <a:pt x="42" y="120"/>
                  </a:lnTo>
                  <a:lnTo>
                    <a:pt x="42" y="108"/>
                  </a:lnTo>
                  <a:lnTo>
                    <a:pt x="54" y="114"/>
                  </a:lnTo>
                  <a:lnTo>
                    <a:pt x="72" y="114"/>
                  </a:lnTo>
                  <a:lnTo>
                    <a:pt x="78" y="102"/>
                  </a:lnTo>
                  <a:lnTo>
                    <a:pt x="78" y="108"/>
                  </a:lnTo>
                  <a:lnTo>
                    <a:pt x="84" y="114"/>
                  </a:lnTo>
                  <a:lnTo>
                    <a:pt x="126" y="114"/>
                  </a:lnTo>
                  <a:lnTo>
                    <a:pt x="126" y="96"/>
                  </a:lnTo>
                  <a:lnTo>
                    <a:pt x="138" y="90"/>
                  </a:lnTo>
                  <a:lnTo>
                    <a:pt x="150" y="78"/>
                  </a:lnTo>
                  <a:lnTo>
                    <a:pt x="150" y="72"/>
                  </a:lnTo>
                  <a:lnTo>
                    <a:pt x="144" y="66"/>
                  </a:lnTo>
                  <a:lnTo>
                    <a:pt x="144" y="54"/>
                  </a:lnTo>
                  <a:lnTo>
                    <a:pt x="174" y="54"/>
                  </a:lnTo>
                  <a:lnTo>
                    <a:pt x="186" y="48"/>
                  </a:lnTo>
                  <a:lnTo>
                    <a:pt x="186" y="36"/>
                  </a:lnTo>
                  <a:lnTo>
                    <a:pt x="210" y="36"/>
                  </a:lnTo>
                  <a:lnTo>
                    <a:pt x="192" y="24"/>
                  </a:lnTo>
                  <a:lnTo>
                    <a:pt x="186" y="6"/>
                  </a:lnTo>
                  <a:lnTo>
                    <a:pt x="180" y="0"/>
                  </a:lnTo>
                  <a:lnTo>
                    <a:pt x="174" y="12"/>
                  </a:lnTo>
                  <a:lnTo>
                    <a:pt x="168" y="30"/>
                  </a:lnTo>
                  <a:lnTo>
                    <a:pt x="144" y="24"/>
                  </a:lnTo>
                  <a:lnTo>
                    <a:pt x="132" y="30"/>
                  </a:lnTo>
                  <a:lnTo>
                    <a:pt x="84" y="30"/>
                  </a:lnTo>
                  <a:lnTo>
                    <a:pt x="84" y="42"/>
                  </a:lnTo>
                  <a:lnTo>
                    <a:pt x="54" y="42"/>
                  </a:lnTo>
                  <a:lnTo>
                    <a:pt x="48" y="36"/>
                  </a:lnTo>
                  <a:lnTo>
                    <a:pt x="30" y="36"/>
                  </a:lnTo>
                  <a:lnTo>
                    <a:pt x="24" y="42"/>
                  </a:lnTo>
                  <a:lnTo>
                    <a:pt x="6" y="42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12" y="60"/>
                  </a:lnTo>
                  <a:lnTo>
                    <a:pt x="6" y="96"/>
                  </a:lnTo>
                  <a:lnTo>
                    <a:pt x="18" y="96"/>
                  </a:lnTo>
                  <a:lnTo>
                    <a:pt x="30" y="102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0" y="108"/>
                  </a:lnTo>
                  <a:lnTo>
                    <a:pt x="30" y="114"/>
                  </a:lnTo>
                  <a:lnTo>
                    <a:pt x="24" y="12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Slovakia"/>
            <p:cNvSpPr>
              <a:spLocks/>
            </p:cNvSpPr>
            <p:nvPr/>
          </p:nvSpPr>
          <p:spPr bwMode="gray">
            <a:xfrm>
              <a:off x="4660900" y="2773512"/>
              <a:ext cx="144463" cy="58737"/>
            </a:xfrm>
            <a:custGeom>
              <a:avLst/>
              <a:gdLst>
                <a:gd name="T0" fmla="*/ 2147483647 w 354"/>
                <a:gd name="T1" fmla="*/ 2147483647 h 144"/>
                <a:gd name="T2" fmla="*/ 2147483647 w 354"/>
                <a:gd name="T3" fmla="*/ 2147483647 h 144"/>
                <a:gd name="T4" fmla="*/ 2147483647 w 354"/>
                <a:gd name="T5" fmla="*/ 2147483647 h 144"/>
                <a:gd name="T6" fmla="*/ 2147483647 w 354"/>
                <a:gd name="T7" fmla="*/ 2147483647 h 144"/>
                <a:gd name="T8" fmla="*/ 2147483647 w 354"/>
                <a:gd name="T9" fmla="*/ 2147483647 h 144"/>
                <a:gd name="T10" fmla="*/ 2147483647 w 354"/>
                <a:gd name="T11" fmla="*/ 2147483647 h 144"/>
                <a:gd name="T12" fmla="*/ 2147483647 w 354"/>
                <a:gd name="T13" fmla="*/ 2147483647 h 144"/>
                <a:gd name="T14" fmla="*/ 2147483647 w 354"/>
                <a:gd name="T15" fmla="*/ 0 h 144"/>
                <a:gd name="T16" fmla="*/ 2147483647 w 354"/>
                <a:gd name="T17" fmla="*/ 2147483647 h 144"/>
                <a:gd name="T18" fmla="*/ 2147483647 w 354"/>
                <a:gd name="T19" fmla="*/ 0 h 144"/>
                <a:gd name="T20" fmla="*/ 2147483647 w 354"/>
                <a:gd name="T21" fmla="*/ 2147483647 h 144"/>
                <a:gd name="T22" fmla="*/ 2147483647 w 354"/>
                <a:gd name="T23" fmla="*/ 2147483647 h 144"/>
                <a:gd name="T24" fmla="*/ 2147483647 w 354"/>
                <a:gd name="T25" fmla="*/ 2147483647 h 144"/>
                <a:gd name="T26" fmla="*/ 2147483647 w 354"/>
                <a:gd name="T27" fmla="*/ 2147483647 h 144"/>
                <a:gd name="T28" fmla="*/ 2147483647 w 354"/>
                <a:gd name="T29" fmla="*/ 2147483647 h 144"/>
                <a:gd name="T30" fmla="*/ 0 w 354"/>
                <a:gd name="T31" fmla="*/ 2147483647 h 144"/>
                <a:gd name="T32" fmla="*/ 2147483647 w 354"/>
                <a:gd name="T33" fmla="*/ 2147483647 h 144"/>
                <a:gd name="T34" fmla="*/ 2147483647 w 354"/>
                <a:gd name="T35" fmla="*/ 2147483647 h 144"/>
                <a:gd name="T36" fmla="*/ 2147483647 w 354"/>
                <a:gd name="T37" fmla="*/ 2147483647 h 144"/>
                <a:gd name="T38" fmla="*/ 2147483647 w 354"/>
                <a:gd name="T39" fmla="*/ 2147483647 h 144"/>
                <a:gd name="T40" fmla="*/ 2147483647 w 354"/>
                <a:gd name="T41" fmla="*/ 2147483647 h 144"/>
                <a:gd name="T42" fmla="*/ 2147483647 w 354"/>
                <a:gd name="T43" fmla="*/ 2147483647 h 144"/>
                <a:gd name="T44" fmla="*/ 2147483647 w 354"/>
                <a:gd name="T45" fmla="*/ 2147483647 h 144"/>
                <a:gd name="T46" fmla="*/ 2147483647 w 354"/>
                <a:gd name="T47" fmla="*/ 2147483647 h 144"/>
                <a:gd name="T48" fmla="*/ 2147483647 w 354"/>
                <a:gd name="T49" fmla="*/ 2147483647 h 144"/>
                <a:gd name="T50" fmla="*/ 2147483647 w 354"/>
                <a:gd name="T51" fmla="*/ 2147483647 h 144"/>
                <a:gd name="T52" fmla="*/ 2147483647 w 354"/>
                <a:gd name="T53" fmla="*/ 2147483647 h 144"/>
                <a:gd name="T54" fmla="*/ 2147483647 w 354"/>
                <a:gd name="T55" fmla="*/ 2147483647 h 144"/>
                <a:gd name="T56" fmla="*/ 2147483647 w 354"/>
                <a:gd name="T57" fmla="*/ 2147483647 h 144"/>
                <a:gd name="T58" fmla="*/ 2147483647 w 354"/>
                <a:gd name="T59" fmla="*/ 2147483647 h 144"/>
                <a:gd name="T60" fmla="*/ 2147483647 w 354"/>
                <a:gd name="T61" fmla="*/ 2147483647 h 144"/>
                <a:gd name="T62" fmla="*/ 2147483647 w 354"/>
                <a:gd name="T63" fmla="*/ 2147483647 h 144"/>
                <a:gd name="T64" fmla="*/ 2147483647 w 354"/>
                <a:gd name="T65" fmla="*/ 2147483647 h 144"/>
                <a:gd name="T66" fmla="*/ 2147483647 w 354"/>
                <a:gd name="T67" fmla="*/ 2147483647 h 144"/>
                <a:gd name="T68" fmla="*/ 2147483647 w 354"/>
                <a:gd name="T69" fmla="*/ 2147483647 h 14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4"/>
                <a:gd name="T106" fmla="*/ 0 h 144"/>
                <a:gd name="T107" fmla="*/ 354 w 354"/>
                <a:gd name="T108" fmla="*/ 144 h 14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4" h="144">
                  <a:moveTo>
                    <a:pt x="348" y="30"/>
                  </a:moveTo>
                  <a:lnTo>
                    <a:pt x="324" y="30"/>
                  </a:lnTo>
                  <a:lnTo>
                    <a:pt x="300" y="6"/>
                  </a:lnTo>
                  <a:lnTo>
                    <a:pt x="276" y="6"/>
                  </a:lnTo>
                  <a:lnTo>
                    <a:pt x="270" y="12"/>
                  </a:lnTo>
                  <a:lnTo>
                    <a:pt x="258" y="18"/>
                  </a:lnTo>
                  <a:lnTo>
                    <a:pt x="246" y="18"/>
                  </a:lnTo>
                  <a:lnTo>
                    <a:pt x="240" y="12"/>
                  </a:lnTo>
                  <a:lnTo>
                    <a:pt x="210" y="12"/>
                  </a:lnTo>
                  <a:lnTo>
                    <a:pt x="210" y="18"/>
                  </a:lnTo>
                  <a:lnTo>
                    <a:pt x="204" y="24"/>
                  </a:lnTo>
                  <a:lnTo>
                    <a:pt x="192" y="24"/>
                  </a:lnTo>
                  <a:lnTo>
                    <a:pt x="186" y="18"/>
                  </a:lnTo>
                  <a:lnTo>
                    <a:pt x="186" y="12"/>
                  </a:lnTo>
                  <a:lnTo>
                    <a:pt x="180" y="12"/>
                  </a:lnTo>
                  <a:lnTo>
                    <a:pt x="168" y="0"/>
                  </a:lnTo>
                  <a:lnTo>
                    <a:pt x="156" y="0"/>
                  </a:lnTo>
                  <a:lnTo>
                    <a:pt x="144" y="12"/>
                  </a:lnTo>
                  <a:lnTo>
                    <a:pt x="138" y="12"/>
                  </a:lnTo>
                  <a:lnTo>
                    <a:pt x="126" y="0"/>
                  </a:lnTo>
                  <a:lnTo>
                    <a:pt x="108" y="12"/>
                  </a:lnTo>
                  <a:lnTo>
                    <a:pt x="84" y="18"/>
                  </a:lnTo>
                  <a:lnTo>
                    <a:pt x="84" y="42"/>
                  </a:lnTo>
                  <a:lnTo>
                    <a:pt x="72" y="48"/>
                  </a:lnTo>
                  <a:lnTo>
                    <a:pt x="66" y="54"/>
                  </a:lnTo>
                  <a:lnTo>
                    <a:pt x="54" y="60"/>
                  </a:lnTo>
                  <a:lnTo>
                    <a:pt x="36" y="60"/>
                  </a:lnTo>
                  <a:lnTo>
                    <a:pt x="36" y="54"/>
                  </a:lnTo>
                  <a:lnTo>
                    <a:pt x="30" y="60"/>
                  </a:lnTo>
                  <a:lnTo>
                    <a:pt x="12" y="60"/>
                  </a:lnTo>
                  <a:lnTo>
                    <a:pt x="6" y="66"/>
                  </a:lnTo>
                  <a:lnTo>
                    <a:pt x="0" y="90"/>
                  </a:lnTo>
                  <a:lnTo>
                    <a:pt x="0" y="102"/>
                  </a:lnTo>
                  <a:lnTo>
                    <a:pt x="6" y="102"/>
                  </a:lnTo>
                  <a:lnTo>
                    <a:pt x="6" y="114"/>
                  </a:lnTo>
                  <a:lnTo>
                    <a:pt x="12" y="114"/>
                  </a:lnTo>
                  <a:lnTo>
                    <a:pt x="12" y="126"/>
                  </a:lnTo>
                  <a:lnTo>
                    <a:pt x="6" y="132"/>
                  </a:lnTo>
                  <a:lnTo>
                    <a:pt x="18" y="138"/>
                  </a:lnTo>
                  <a:lnTo>
                    <a:pt x="30" y="120"/>
                  </a:lnTo>
                  <a:lnTo>
                    <a:pt x="36" y="126"/>
                  </a:lnTo>
                  <a:lnTo>
                    <a:pt x="42" y="138"/>
                  </a:lnTo>
                  <a:lnTo>
                    <a:pt x="48" y="144"/>
                  </a:lnTo>
                  <a:lnTo>
                    <a:pt x="90" y="144"/>
                  </a:lnTo>
                  <a:lnTo>
                    <a:pt x="108" y="138"/>
                  </a:lnTo>
                  <a:lnTo>
                    <a:pt x="120" y="138"/>
                  </a:lnTo>
                  <a:lnTo>
                    <a:pt x="132" y="114"/>
                  </a:lnTo>
                  <a:lnTo>
                    <a:pt x="168" y="120"/>
                  </a:lnTo>
                  <a:lnTo>
                    <a:pt x="174" y="108"/>
                  </a:lnTo>
                  <a:lnTo>
                    <a:pt x="198" y="108"/>
                  </a:lnTo>
                  <a:lnTo>
                    <a:pt x="210" y="102"/>
                  </a:lnTo>
                  <a:lnTo>
                    <a:pt x="216" y="102"/>
                  </a:lnTo>
                  <a:lnTo>
                    <a:pt x="228" y="90"/>
                  </a:lnTo>
                  <a:lnTo>
                    <a:pt x="234" y="78"/>
                  </a:lnTo>
                  <a:lnTo>
                    <a:pt x="258" y="78"/>
                  </a:lnTo>
                  <a:lnTo>
                    <a:pt x="258" y="90"/>
                  </a:lnTo>
                  <a:lnTo>
                    <a:pt x="276" y="96"/>
                  </a:lnTo>
                  <a:lnTo>
                    <a:pt x="276" y="78"/>
                  </a:lnTo>
                  <a:lnTo>
                    <a:pt x="288" y="78"/>
                  </a:lnTo>
                  <a:lnTo>
                    <a:pt x="288" y="90"/>
                  </a:lnTo>
                  <a:lnTo>
                    <a:pt x="300" y="90"/>
                  </a:lnTo>
                  <a:lnTo>
                    <a:pt x="312" y="84"/>
                  </a:lnTo>
                  <a:lnTo>
                    <a:pt x="336" y="84"/>
                  </a:lnTo>
                  <a:lnTo>
                    <a:pt x="336" y="90"/>
                  </a:lnTo>
                  <a:lnTo>
                    <a:pt x="336" y="72"/>
                  </a:lnTo>
                  <a:lnTo>
                    <a:pt x="342" y="72"/>
                  </a:lnTo>
                  <a:lnTo>
                    <a:pt x="348" y="66"/>
                  </a:lnTo>
                  <a:lnTo>
                    <a:pt x="348" y="60"/>
                  </a:lnTo>
                  <a:lnTo>
                    <a:pt x="354" y="54"/>
                  </a:lnTo>
                  <a:lnTo>
                    <a:pt x="354" y="30"/>
                  </a:lnTo>
                  <a:lnTo>
                    <a:pt x="348" y="3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Sierra Leone"/>
            <p:cNvSpPr>
              <a:spLocks/>
            </p:cNvSpPr>
            <p:nvPr/>
          </p:nvSpPr>
          <p:spPr bwMode="gray">
            <a:xfrm>
              <a:off x="3827463" y="4048274"/>
              <a:ext cx="84137" cy="107950"/>
            </a:xfrm>
            <a:custGeom>
              <a:avLst/>
              <a:gdLst>
                <a:gd name="T0" fmla="*/ 2147483647 w 210"/>
                <a:gd name="T1" fmla="*/ 2147483647 h 270"/>
                <a:gd name="T2" fmla="*/ 2147483647 w 210"/>
                <a:gd name="T3" fmla="*/ 2147483647 h 270"/>
                <a:gd name="T4" fmla="*/ 2147483647 w 210"/>
                <a:gd name="T5" fmla="*/ 2147483647 h 270"/>
                <a:gd name="T6" fmla="*/ 2147483647 w 210"/>
                <a:gd name="T7" fmla="*/ 2147483647 h 270"/>
                <a:gd name="T8" fmla="*/ 2147483647 w 210"/>
                <a:gd name="T9" fmla="*/ 2147483647 h 270"/>
                <a:gd name="T10" fmla="*/ 2147483647 w 210"/>
                <a:gd name="T11" fmla="*/ 2147483647 h 270"/>
                <a:gd name="T12" fmla="*/ 2147483647 w 210"/>
                <a:gd name="T13" fmla="*/ 2147483647 h 270"/>
                <a:gd name="T14" fmla="*/ 2147483647 w 210"/>
                <a:gd name="T15" fmla="*/ 2147483647 h 270"/>
                <a:gd name="T16" fmla="*/ 2147483647 w 210"/>
                <a:gd name="T17" fmla="*/ 2147483647 h 270"/>
                <a:gd name="T18" fmla="*/ 2147483647 w 210"/>
                <a:gd name="T19" fmla="*/ 2147483647 h 270"/>
                <a:gd name="T20" fmla="*/ 2147483647 w 210"/>
                <a:gd name="T21" fmla="*/ 2147483647 h 270"/>
                <a:gd name="T22" fmla="*/ 2147483647 w 210"/>
                <a:gd name="T23" fmla="*/ 0 h 270"/>
                <a:gd name="T24" fmla="*/ 2147483647 w 210"/>
                <a:gd name="T25" fmla="*/ 0 h 270"/>
                <a:gd name="T26" fmla="*/ 2147483647 w 210"/>
                <a:gd name="T27" fmla="*/ 2147483647 h 270"/>
                <a:gd name="T28" fmla="*/ 2147483647 w 210"/>
                <a:gd name="T29" fmla="*/ 2147483647 h 270"/>
                <a:gd name="T30" fmla="*/ 2147483647 w 210"/>
                <a:gd name="T31" fmla="*/ 2147483647 h 270"/>
                <a:gd name="T32" fmla="*/ 2147483647 w 210"/>
                <a:gd name="T33" fmla="*/ 2147483647 h 270"/>
                <a:gd name="T34" fmla="*/ 2147483647 w 210"/>
                <a:gd name="T35" fmla="*/ 2147483647 h 270"/>
                <a:gd name="T36" fmla="*/ 2147483647 w 210"/>
                <a:gd name="T37" fmla="*/ 2147483647 h 270"/>
                <a:gd name="T38" fmla="*/ 2147483647 w 210"/>
                <a:gd name="T39" fmla="*/ 2147483647 h 270"/>
                <a:gd name="T40" fmla="*/ 2147483647 w 210"/>
                <a:gd name="T41" fmla="*/ 2147483647 h 270"/>
                <a:gd name="T42" fmla="*/ 2147483647 w 210"/>
                <a:gd name="T43" fmla="*/ 2147483647 h 270"/>
                <a:gd name="T44" fmla="*/ 0 w 210"/>
                <a:gd name="T45" fmla="*/ 2147483647 h 270"/>
                <a:gd name="T46" fmla="*/ 2147483647 w 210"/>
                <a:gd name="T47" fmla="*/ 2147483647 h 270"/>
                <a:gd name="T48" fmla="*/ 2147483647 w 210"/>
                <a:gd name="T49" fmla="*/ 2147483647 h 270"/>
                <a:gd name="T50" fmla="*/ 0 w 210"/>
                <a:gd name="T51" fmla="*/ 2147483647 h 270"/>
                <a:gd name="T52" fmla="*/ 0 w 210"/>
                <a:gd name="T53" fmla="*/ 2147483647 h 270"/>
                <a:gd name="T54" fmla="*/ 2147483647 w 210"/>
                <a:gd name="T55" fmla="*/ 2147483647 h 270"/>
                <a:gd name="T56" fmla="*/ 2147483647 w 210"/>
                <a:gd name="T57" fmla="*/ 2147483647 h 270"/>
                <a:gd name="T58" fmla="*/ 2147483647 w 210"/>
                <a:gd name="T59" fmla="*/ 2147483647 h 270"/>
                <a:gd name="T60" fmla="*/ 2147483647 w 210"/>
                <a:gd name="T61" fmla="*/ 2147483647 h 270"/>
                <a:gd name="T62" fmla="*/ 2147483647 w 210"/>
                <a:gd name="T63" fmla="*/ 2147483647 h 270"/>
                <a:gd name="T64" fmla="*/ 2147483647 w 210"/>
                <a:gd name="T65" fmla="*/ 2147483647 h 270"/>
                <a:gd name="T66" fmla="*/ 2147483647 w 210"/>
                <a:gd name="T67" fmla="*/ 2147483647 h 270"/>
                <a:gd name="T68" fmla="*/ 2147483647 w 210"/>
                <a:gd name="T69" fmla="*/ 2147483647 h 270"/>
                <a:gd name="T70" fmla="*/ 2147483647 w 210"/>
                <a:gd name="T71" fmla="*/ 2147483647 h 270"/>
                <a:gd name="T72" fmla="*/ 2147483647 w 210"/>
                <a:gd name="T73" fmla="*/ 2147483647 h 270"/>
                <a:gd name="T74" fmla="*/ 2147483647 w 210"/>
                <a:gd name="T75" fmla="*/ 2147483647 h 270"/>
                <a:gd name="T76" fmla="*/ 2147483647 w 210"/>
                <a:gd name="T77" fmla="*/ 2147483647 h 270"/>
                <a:gd name="T78" fmla="*/ 2147483647 w 210"/>
                <a:gd name="T79" fmla="*/ 2147483647 h 270"/>
                <a:gd name="T80" fmla="*/ 2147483647 w 210"/>
                <a:gd name="T81" fmla="*/ 2147483647 h 270"/>
                <a:gd name="T82" fmla="*/ 2147483647 w 210"/>
                <a:gd name="T83" fmla="*/ 2147483647 h 270"/>
                <a:gd name="T84" fmla="*/ 2147483647 w 210"/>
                <a:gd name="T85" fmla="*/ 2147483647 h 270"/>
                <a:gd name="T86" fmla="*/ 2147483647 w 210"/>
                <a:gd name="T87" fmla="*/ 2147483647 h 2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10"/>
                <a:gd name="T133" fmla="*/ 0 h 270"/>
                <a:gd name="T134" fmla="*/ 210 w 210"/>
                <a:gd name="T135" fmla="*/ 270 h 2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10" h="270">
                  <a:moveTo>
                    <a:pt x="186" y="180"/>
                  </a:moveTo>
                  <a:lnTo>
                    <a:pt x="186" y="162"/>
                  </a:lnTo>
                  <a:lnTo>
                    <a:pt x="210" y="156"/>
                  </a:lnTo>
                  <a:lnTo>
                    <a:pt x="204" y="132"/>
                  </a:lnTo>
                  <a:lnTo>
                    <a:pt x="174" y="144"/>
                  </a:lnTo>
                  <a:lnTo>
                    <a:pt x="180" y="126"/>
                  </a:lnTo>
                  <a:lnTo>
                    <a:pt x="186" y="120"/>
                  </a:lnTo>
                  <a:lnTo>
                    <a:pt x="192" y="108"/>
                  </a:lnTo>
                  <a:lnTo>
                    <a:pt x="192" y="90"/>
                  </a:lnTo>
                  <a:lnTo>
                    <a:pt x="180" y="78"/>
                  </a:lnTo>
                  <a:lnTo>
                    <a:pt x="180" y="60"/>
                  </a:lnTo>
                  <a:lnTo>
                    <a:pt x="138" y="0"/>
                  </a:lnTo>
                  <a:lnTo>
                    <a:pt x="102" y="0"/>
                  </a:lnTo>
                  <a:lnTo>
                    <a:pt x="96" y="18"/>
                  </a:lnTo>
                  <a:lnTo>
                    <a:pt x="60" y="18"/>
                  </a:lnTo>
                  <a:lnTo>
                    <a:pt x="60" y="24"/>
                  </a:lnTo>
                  <a:lnTo>
                    <a:pt x="54" y="30"/>
                  </a:lnTo>
                  <a:lnTo>
                    <a:pt x="48" y="42"/>
                  </a:lnTo>
                  <a:lnTo>
                    <a:pt x="36" y="54"/>
                  </a:lnTo>
                  <a:lnTo>
                    <a:pt x="30" y="66"/>
                  </a:lnTo>
                  <a:lnTo>
                    <a:pt x="18" y="72"/>
                  </a:lnTo>
                  <a:lnTo>
                    <a:pt x="12" y="78"/>
                  </a:lnTo>
                  <a:lnTo>
                    <a:pt x="0" y="84"/>
                  </a:lnTo>
                  <a:lnTo>
                    <a:pt x="12" y="96"/>
                  </a:lnTo>
                  <a:lnTo>
                    <a:pt x="6" y="102"/>
                  </a:lnTo>
                  <a:lnTo>
                    <a:pt x="0" y="114"/>
                  </a:lnTo>
                  <a:lnTo>
                    <a:pt x="0" y="132"/>
                  </a:lnTo>
                  <a:lnTo>
                    <a:pt x="6" y="138"/>
                  </a:lnTo>
                  <a:lnTo>
                    <a:pt x="18" y="144"/>
                  </a:lnTo>
                  <a:lnTo>
                    <a:pt x="24" y="150"/>
                  </a:lnTo>
                  <a:lnTo>
                    <a:pt x="18" y="180"/>
                  </a:lnTo>
                  <a:lnTo>
                    <a:pt x="42" y="198"/>
                  </a:lnTo>
                  <a:lnTo>
                    <a:pt x="42" y="204"/>
                  </a:lnTo>
                  <a:lnTo>
                    <a:pt x="48" y="210"/>
                  </a:lnTo>
                  <a:lnTo>
                    <a:pt x="54" y="222"/>
                  </a:lnTo>
                  <a:lnTo>
                    <a:pt x="78" y="234"/>
                  </a:lnTo>
                  <a:lnTo>
                    <a:pt x="96" y="234"/>
                  </a:lnTo>
                  <a:lnTo>
                    <a:pt x="126" y="270"/>
                  </a:lnTo>
                  <a:lnTo>
                    <a:pt x="126" y="234"/>
                  </a:lnTo>
                  <a:lnTo>
                    <a:pt x="144" y="216"/>
                  </a:lnTo>
                  <a:lnTo>
                    <a:pt x="156" y="210"/>
                  </a:lnTo>
                  <a:lnTo>
                    <a:pt x="168" y="198"/>
                  </a:lnTo>
                  <a:lnTo>
                    <a:pt x="180" y="192"/>
                  </a:lnTo>
                  <a:lnTo>
                    <a:pt x="186" y="18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Serbia"/>
            <p:cNvSpPr>
              <a:spLocks/>
            </p:cNvSpPr>
            <p:nvPr/>
          </p:nvSpPr>
          <p:spPr bwMode="gray">
            <a:xfrm>
              <a:off x="4714875" y="2881462"/>
              <a:ext cx="111125" cy="122237"/>
            </a:xfrm>
            <a:custGeom>
              <a:avLst/>
              <a:gdLst>
                <a:gd name="T0" fmla="*/ 2147483647 w 496"/>
                <a:gd name="T1" fmla="*/ 2147483647 h 542"/>
                <a:gd name="T2" fmla="*/ 2147483647 w 496"/>
                <a:gd name="T3" fmla="*/ 2147483647 h 542"/>
                <a:gd name="T4" fmla="*/ 2147483647 w 496"/>
                <a:gd name="T5" fmla="*/ 2147483647 h 542"/>
                <a:gd name="T6" fmla="*/ 2147483647 w 496"/>
                <a:gd name="T7" fmla="*/ 2147483647 h 542"/>
                <a:gd name="T8" fmla="*/ 2147483647 w 496"/>
                <a:gd name="T9" fmla="*/ 2147483647 h 542"/>
                <a:gd name="T10" fmla="*/ 2147483647 w 496"/>
                <a:gd name="T11" fmla="*/ 2147483647 h 542"/>
                <a:gd name="T12" fmla="*/ 2147483647 w 496"/>
                <a:gd name="T13" fmla="*/ 2147483647 h 542"/>
                <a:gd name="T14" fmla="*/ 2147483647 w 496"/>
                <a:gd name="T15" fmla="*/ 2147483647 h 542"/>
                <a:gd name="T16" fmla="*/ 2147483647 w 496"/>
                <a:gd name="T17" fmla="*/ 0 h 542"/>
                <a:gd name="T18" fmla="*/ 0 w 496"/>
                <a:gd name="T19" fmla="*/ 2147483647 h 542"/>
                <a:gd name="T20" fmla="*/ 2147483647 w 496"/>
                <a:gd name="T21" fmla="*/ 2147483647 h 542"/>
                <a:gd name="T22" fmla="*/ 2147483647 w 496"/>
                <a:gd name="T23" fmla="*/ 2147483647 h 542"/>
                <a:gd name="T24" fmla="*/ 2147483647 w 496"/>
                <a:gd name="T25" fmla="*/ 2147483647 h 542"/>
                <a:gd name="T26" fmla="*/ 2147483647 w 496"/>
                <a:gd name="T27" fmla="*/ 2147483647 h 542"/>
                <a:gd name="T28" fmla="*/ 2147483647 w 496"/>
                <a:gd name="T29" fmla="*/ 2147483647 h 542"/>
                <a:gd name="T30" fmla="*/ 2147483647 w 496"/>
                <a:gd name="T31" fmla="*/ 2147483647 h 542"/>
                <a:gd name="T32" fmla="*/ 2147483647 w 496"/>
                <a:gd name="T33" fmla="*/ 2147483647 h 542"/>
                <a:gd name="T34" fmla="*/ 2147483647 w 496"/>
                <a:gd name="T35" fmla="*/ 2147483647 h 542"/>
                <a:gd name="T36" fmla="*/ 2147483647 w 496"/>
                <a:gd name="T37" fmla="*/ 2147483647 h 542"/>
                <a:gd name="T38" fmla="*/ 2147483647 w 496"/>
                <a:gd name="T39" fmla="*/ 2147483647 h 542"/>
                <a:gd name="T40" fmla="*/ 2147483647 w 496"/>
                <a:gd name="T41" fmla="*/ 2147483647 h 542"/>
                <a:gd name="T42" fmla="*/ 2147483647 w 496"/>
                <a:gd name="T43" fmla="*/ 2147483647 h 542"/>
                <a:gd name="T44" fmla="*/ 2147483647 w 496"/>
                <a:gd name="T45" fmla="*/ 2147483647 h 542"/>
                <a:gd name="T46" fmla="*/ 2147483647 w 496"/>
                <a:gd name="T47" fmla="*/ 2147483647 h 542"/>
                <a:gd name="T48" fmla="*/ 2147483647 w 496"/>
                <a:gd name="T49" fmla="*/ 2147483647 h 542"/>
                <a:gd name="T50" fmla="*/ 2147483647 w 496"/>
                <a:gd name="T51" fmla="*/ 2147483647 h 542"/>
                <a:gd name="T52" fmla="*/ 2147483647 w 496"/>
                <a:gd name="T53" fmla="*/ 2147483647 h 542"/>
                <a:gd name="T54" fmla="*/ 2147483647 w 496"/>
                <a:gd name="T55" fmla="*/ 2147483647 h 542"/>
                <a:gd name="T56" fmla="*/ 2147483647 w 496"/>
                <a:gd name="T57" fmla="*/ 2147483647 h 542"/>
                <a:gd name="T58" fmla="*/ 2147483647 w 496"/>
                <a:gd name="T59" fmla="*/ 2147483647 h 542"/>
                <a:gd name="T60" fmla="*/ 2147483647 w 496"/>
                <a:gd name="T61" fmla="*/ 2147483647 h 542"/>
                <a:gd name="T62" fmla="*/ 2147483647 w 496"/>
                <a:gd name="T63" fmla="*/ 2147483647 h 542"/>
                <a:gd name="T64" fmla="*/ 2147483647 w 496"/>
                <a:gd name="T65" fmla="*/ 2147483647 h 542"/>
                <a:gd name="T66" fmla="*/ 2147483647 w 496"/>
                <a:gd name="T67" fmla="*/ 2147483647 h 542"/>
                <a:gd name="T68" fmla="*/ 2147483647 w 496"/>
                <a:gd name="T69" fmla="*/ 2147483647 h 542"/>
                <a:gd name="T70" fmla="*/ 2147483647 w 496"/>
                <a:gd name="T71" fmla="*/ 2147483647 h 542"/>
                <a:gd name="T72" fmla="*/ 2147483647 w 496"/>
                <a:gd name="T73" fmla="*/ 2147483647 h 542"/>
                <a:gd name="T74" fmla="*/ 2147483647 w 496"/>
                <a:gd name="T75" fmla="*/ 2147483647 h 542"/>
                <a:gd name="T76" fmla="*/ 2147483647 w 496"/>
                <a:gd name="T77" fmla="*/ 2147483647 h 542"/>
                <a:gd name="T78" fmla="*/ 2147483647 w 496"/>
                <a:gd name="T79" fmla="*/ 2147483647 h 542"/>
                <a:gd name="T80" fmla="*/ 2147483647 w 496"/>
                <a:gd name="T81" fmla="*/ 2147483647 h 542"/>
                <a:gd name="T82" fmla="*/ 2147483647 w 496"/>
                <a:gd name="T83" fmla="*/ 2147483647 h 542"/>
                <a:gd name="T84" fmla="*/ 2147483647 w 496"/>
                <a:gd name="T85" fmla="*/ 2147483647 h 542"/>
                <a:gd name="T86" fmla="*/ 2147483647 w 496"/>
                <a:gd name="T87" fmla="*/ 2147483647 h 542"/>
                <a:gd name="T88" fmla="*/ 2147483647 w 496"/>
                <a:gd name="T89" fmla="*/ 2147483647 h 542"/>
                <a:gd name="T90" fmla="*/ 2147483647 w 496"/>
                <a:gd name="T91" fmla="*/ 2147483647 h 542"/>
                <a:gd name="T92" fmla="*/ 2147483647 w 496"/>
                <a:gd name="T93" fmla="*/ 2147483647 h 542"/>
                <a:gd name="T94" fmla="*/ 2147483647 w 496"/>
                <a:gd name="T95" fmla="*/ 2147483647 h 542"/>
                <a:gd name="T96" fmla="*/ 2147483647 w 496"/>
                <a:gd name="T97" fmla="*/ 2147483647 h 542"/>
                <a:gd name="T98" fmla="*/ 2147483647 w 496"/>
                <a:gd name="T99" fmla="*/ 2147483647 h 542"/>
                <a:gd name="T100" fmla="*/ 2147483647 w 496"/>
                <a:gd name="T101" fmla="*/ 2147483647 h 542"/>
                <a:gd name="T102" fmla="*/ 2147483647 w 496"/>
                <a:gd name="T103" fmla="*/ 2147483647 h 542"/>
                <a:gd name="T104" fmla="*/ 2147483647 w 496"/>
                <a:gd name="T105" fmla="*/ 2147483647 h 542"/>
                <a:gd name="T106" fmla="*/ 2147483647 w 496"/>
                <a:gd name="T107" fmla="*/ 2147483647 h 542"/>
                <a:gd name="T108" fmla="*/ 2147483647 w 496"/>
                <a:gd name="T109" fmla="*/ 2147483647 h 54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96"/>
                <a:gd name="T166" fmla="*/ 0 h 542"/>
                <a:gd name="T167" fmla="*/ 496 w 496"/>
                <a:gd name="T168" fmla="*/ 542 h 54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96" h="542">
                  <a:moveTo>
                    <a:pt x="486" y="406"/>
                  </a:moveTo>
                  <a:cubicBezTo>
                    <a:pt x="453" y="395"/>
                    <a:pt x="453" y="395"/>
                    <a:pt x="453" y="395"/>
                  </a:cubicBezTo>
                  <a:cubicBezTo>
                    <a:pt x="464" y="374"/>
                    <a:pt x="464" y="374"/>
                    <a:pt x="464" y="374"/>
                  </a:cubicBezTo>
                  <a:cubicBezTo>
                    <a:pt x="432" y="363"/>
                    <a:pt x="432" y="363"/>
                    <a:pt x="432" y="363"/>
                  </a:cubicBezTo>
                  <a:cubicBezTo>
                    <a:pt x="432" y="331"/>
                    <a:pt x="432" y="331"/>
                    <a:pt x="432" y="331"/>
                  </a:cubicBezTo>
                  <a:cubicBezTo>
                    <a:pt x="453" y="310"/>
                    <a:pt x="453" y="310"/>
                    <a:pt x="453" y="310"/>
                  </a:cubicBezTo>
                  <a:cubicBezTo>
                    <a:pt x="453" y="267"/>
                    <a:pt x="453" y="267"/>
                    <a:pt x="453" y="267"/>
                  </a:cubicBezTo>
                  <a:cubicBezTo>
                    <a:pt x="442" y="256"/>
                    <a:pt x="442" y="256"/>
                    <a:pt x="442" y="256"/>
                  </a:cubicBezTo>
                  <a:cubicBezTo>
                    <a:pt x="453" y="235"/>
                    <a:pt x="453" y="235"/>
                    <a:pt x="453" y="235"/>
                  </a:cubicBezTo>
                  <a:cubicBezTo>
                    <a:pt x="464" y="224"/>
                    <a:pt x="464" y="224"/>
                    <a:pt x="464" y="224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378" y="224"/>
                    <a:pt x="378" y="224"/>
                    <a:pt x="378" y="224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24" y="203"/>
                    <a:pt x="324" y="203"/>
                    <a:pt x="324" y="203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28"/>
                    <a:pt x="313" y="128"/>
                    <a:pt x="313" y="128"/>
                  </a:cubicBezTo>
                  <a:cubicBezTo>
                    <a:pt x="291" y="118"/>
                    <a:pt x="291" y="118"/>
                    <a:pt x="291" y="118"/>
                  </a:cubicBezTo>
                  <a:cubicBezTo>
                    <a:pt x="280" y="118"/>
                    <a:pt x="280" y="118"/>
                    <a:pt x="280" y="118"/>
                  </a:cubicBezTo>
                  <a:cubicBezTo>
                    <a:pt x="270" y="128"/>
                    <a:pt x="270" y="128"/>
                    <a:pt x="270" y="128"/>
                  </a:cubicBezTo>
                  <a:cubicBezTo>
                    <a:pt x="259" y="128"/>
                    <a:pt x="259" y="128"/>
                    <a:pt x="259" y="128"/>
                  </a:cubicBezTo>
                  <a:cubicBezTo>
                    <a:pt x="249" y="118"/>
                    <a:pt x="249" y="118"/>
                    <a:pt x="249" y="118"/>
                  </a:cubicBezTo>
                  <a:cubicBezTo>
                    <a:pt x="227" y="53"/>
                    <a:pt x="227" y="53"/>
                    <a:pt x="227" y="53"/>
                  </a:cubicBezTo>
                  <a:cubicBezTo>
                    <a:pt x="216" y="53"/>
                    <a:pt x="216" y="53"/>
                    <a:pt x="216" y="53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65" y="139"/>
                    <a:pt x="65" y="139"/>
                    <a:pt x="65" y="139"/>
                  </a:cubicBezTo>
                  <a:cubicBezTo>
                    <a:pt x="76" y="139"/>
                    <a:pt x="76" y="139"/>
                    <a:pt x="76" y="139"/>
                  </a:cubicBezTo>
                  <a:cubicBezTo>
                    <a:pt x="65" y="150"/>
                    <a:pt x="65" y="150"/>
                    <a:pt x="65" y="150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43" y="160"/>
                    <a:pt x="43" y="160"/>
                    <a:pt x="43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22" y="181"/>
                    <a:pt x="22" y="181"/>
                    <a:pt x="22" y="181"/>
                  </a:cubicBezTo>
                  <a:cubicBezTo>
                    <a:pt x="22" y="192"/>
                    <a:pt x="22" y="192"/>
                    <a:pt x="22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54" y="181"/>
                    <a:pt x="54" y="181"/>
                    <a:pt x="54" y="181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6" y="203"/>
                    <a:pt x="76" y="203"/>
                    <a:pt x="76" y="203"/>
                  </a:cubicBezTo>
                  <a:cubicBezTo>
                    <a:pt x="43" y="235"/>
                    <a:pt x="43" y="235"/>
                    <a:pt x="43" y="235"/>
                  </a:cubicBezTo>
                  <a:cubicBezTo>
                    <a:pt x="43" y="267"/>
                    <a:pt x="43" y="267"/>
                    <a:pt x="43" y="267"/>
                  </a:cubicBezTo>
                  <a:cubicBezTo>
                    <a:pt x="87" y="267"/>
                    <a:pt x="87" y="267"/>
                    <a:pt x="87" y="267"/>
                  </a:cubicBezTo>
                  <a:cubicBezTo>
                    <a:pt x="98" y="278"/>
                    <a:pt x="98" y="278"/>
                    <a:pt x="98" y="278"/>
                  </a:cubicBezTo>
                  <a:cubicBezTo>
                    <a:pt x="108" y="299"/>
                    <a:pt x="108" y="299"/>
                    <a:pt x="108" y="299"/>
                  </a:cubicBezTo>
                  <a:cubicBezTo>
                    <a:pt x="65" y="310"/>
                    <a:pt x="65" y="310"/>
                    <a:pt x="65" y="310"/>
                  </a:cubicBezTo>
                  <a:cubicBezTo>
                    <a:pt x="87" y="331"/>
                    <a:pt x="87" y="331"/>
                    <a:pt x="87" y="331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98" y="363"/>
                    <a:pt x="98" y="363"/>
                    <a:pt x="98" y="363"/>
                  </a:cubicBezTo>
                  <a:cubicBezTo>
                    <a:pt x="87" y="363"/>
                    <a:pt x="87" y="363"/>
                    <a:pt x="87" y="363"/>
                  </a:cubicBezTo>
                  <a:cubicBezTo>
                    <a:pt x="87" y="374"/>
                    <a:pt x="87" y="374"/>
                    <a:pt x="87" y="374"/>
                  </a:cubicBezTo>
                  <a:cubicBezTo>
                    <a:pt x="119" y="395"/>
                    <a:pt x="119" y="395"/>
                    <a:pt x="119" y="395"/>
                  </a:cubicBezTo>
                  <a:cubicBezTo>
                    <a:pt x="140" y="417"/>
                    <a:pt x="140" y="417"/>
                    <a:pt x="140" y="417"/>
                  </a:cubicBezTo>
                  <a:cubicBezTo>
                    <a:pt x="157" y="442"/>
                    <a:pt x="157" y="442"/>
                    <a:pt x="157" y="442"/>
                  </a:cubicBezTo>
                  <a:cubicBezTo>
                    <a:pt x="157" y="442"/>
                    <a:pt x="157" y="442"/>
                    <a:pt x="157" y="442"/>
                  </a:cubicBezTo>
                  <a:cubicBezTo>
                    <a:pt x="159" y="442"/>
                    <a:pt x="161" y="443"/>
                    <a:pt x="166" y="444"/>
                  </a:cubicBezTo>
                  <a:cubicBezTo>
                    <a:pt x="166" y="444"/>
                    <a:pt x="166" y="444"/>
                    <a:pt x="167" y="444"/>
                  </a:cubicBezTo>
                  <a:cubicBezTo>
                    <a:pt x="173" y="438"/>
                    <a:pt x="173" y="438"/>
                    <a:pt x="173" y="438"/>
                  </a:cubicBezTo>
                  <a:cubicBezTo>
                    <a:pt x="173" y="447"/>
                    <a:pt x="173" y="447"/>
                    <a:pt x="173" y="447"/>
                  </a:cubicBezTo>
                  <a:cubicBezTo>
                    <a:pt x="174" y="448"/>
                    <a:pt x="175" y="448"/>
                    <a:pt x="176" y="449"/>
                  </a:cubicBezTo>
                  <a:cubicBezTo>
                    <a:pt x="176" y="449"/>
                    <a:pt x="176" y="449"/>
                    <a:pt x="180" y="444"/>
                  </a:cubicBezTo>
                  <a:cubicBezTo>
                    <a:pt x="180" y="444"/>
                    <a:pt x="180" y="444"/>
                    <a:pt x="199" y="447"/>
                  </a:cubicBezTo>
                  <a:cubicBezTo>
                    <a:pt x="199" y="447"/>
                    <a:pt x="199" y="447"/>
                    <a:pt x="212" y="446"/>
                  </a:cubicBezTo>
                  <a:cubicBezTo>
                    <a:pt x="212" y="446"/>
                    <a:pt x="212" y="446"/>
                    <a:pt x="230" y="446"/>
                  </a:cubicBezTo>
                  <a:cubicBezTo>
                    <a:pt x="230" y="446"/>
                    <a:pt x="230" y="446"/>
                    <a:pt x="240" y="443"/>
                  </a:cubicBezTo>
                  <a:cubicBezTo>
                    <a:pt x="240" y="443"/>
                    <a:pt x="240" y="443"/>
                    <a:pt x="239" y="437"/>
                  </a:cubicBezTo>
                  <a:cubicBezTo>
                    <a:pt x="239" y="437"/>
                    <a:pt x="239" y="437"/>
                    <a:pt x="237" y="431"/>
                  </a:cubicBezTo>
                  <a:cubicBezTo>
                    <a:pt x="237" y="431"/>
                    <a:pt x="237" y="431"/>
                    <a:pt x="245" y="425"/>
                  </a:cubicBezTo>
                  <a:cubicBezTo>
                    <a:pt x="245" y="425"/>
                    <a:pt x="245" y="425"/>
                    <a:pt x="255" y="417"/>
                  </a:cubicBezTo>
                  <a:cubicBezTo>
                    <a:pt x="255" y="417"/>
                    <a:pt x="255" y="417"/>
                    <a:pt x="258" y="416"/>
                  </a:cubicBezTo>
                  <a:cubicBezTo>
                    <a:pt x="258" y="416"/>
                    <a:pt x="258" y="416"/>
                    <a:pt x="258" y="421"/>
                  </a:cubicBezTo>
                  <a:cubicBezTo>
                    <a:pt x="258" y="421"/>
                    <a:pt x="258" y="421"/>
                    <a:pt x="262" y="419"/>
                  </a:cubicBezTo>
                  <a:cubicBezTo>
                    <a:pt x="262" y="419"/>
                    <a:pt x="262" y="419"/>
                    <a:pt x="266" y="418"/>
                  </a:cubicBezTo>
                  <a:cubicBezTo>
                    <a:pt x="266" y="418"/>
                    <a:pt x="266" y="418"/>
                    <a:pt x="263" y="414"/>
                  </a:cubicBezTo>
                  <a:cubicBezTo>
                    <a:pt x="263" y="414"/>
                    <a:pt x="263" y="414"/>
                    <a:pt x="267" y="412"/>
                  </a:cubicBezTo>
                  <a:cubicBezTo>
                    <a:pt x="267" y="412"/>
                    <a:pt x="267" y="412"/>
                    <a:pt x="268" y="407"/>
                  </a:cubicBezTo>
                  <a:cubicBezTo>
                    <a:pt x="268" y="407"/>
                    <a:pt x="268" y="407"/>
                    <a:pt x="264" y="405"/>
                  </a:cubicBezTo>
                  <a:cubicBezTo>
                    <a:pt x="264" y="405"/>
                    <a:pt x="264" y="405"/>
                    <a:pt x="264" y="402"/>
                  </a:cubicBezTo>
                  <a:cubicBezTo>
                    <a:pt x="264" y="402"/>
                    <a:pt x="264" y="402"/>
                    <a:pt x="267" y="399"/>
                  </a:cubicBezTo>
                  <a:cubicBezTo>
                    <a:pt x="267" y="399"/>
                    <a:pt x="267" y="399"/>
                    <a:pt x="266" y="396"/>
                  </a:cubicBezTo>
                  <a:cubicBezTo>
                    <a:pt x="266" y="396"/>
                    <a:pt x="266" y="396"/>
                    <a:pt x="258" y="394"/>
                  </a:cubicBezTo>
                  <a:cubicBezTo>
                    <a:pt x="258" y="394"/>
                    <a:pt x="258" y="394"/>
                    <a:pt x="254" y="388"/>
                  </a:cubicBezTo>
                  <a:cubicBezTo>
                    <a:pt x="254" y="388"/>
                    <a:pt x="254" y="388"/>
                    <a:pt x="256" y="385"/>
                  </a:cubicBezTo>
                  <a:cubicBezTo>
                    <a:pt x="256" y="385"/>
                    <a:pt x="256" y="385"/>
                    <a:pt x="259" y="389"/>
                  </a:cubicBezTo>
                  <a:cubicBezTo>
                    <a:pt x="259" y="389"/>
                    <a:pt x="259" y="389"/>
                    <a:pt x="262" y="387"/>
                  </a:cubicBezTo>
                  <a:cubicBezTo>
                    <a:pt x="262" y="387"/>
                    <a:pt x="262" y="387"/>
                    <a:pt x="267" y="388"/>
                  </a:cubicBezTo>
                  <a:cubicBezTo>
                    <a:pt x="267" y="388"/>
                    <a:pt x="267" y="388"/>
                    <a:pt x="271" y="385"/>
                  </a:cubicBezTo>
                  <a:cubicBezTo>
                    <a:pt x="271" y="385"/>
                    <a:pt x="271" y="385"/>
                    <a:pt x="279" y="380"/>
                  </a:cubicBezTo>
                  <a:cubicBezTo>
                    <a:pt x="279" y="380"/>
                    <a:pt x="279" y="380"/>
                    <a:pt x="282" y="378"/>
                  </a:cubicBezTo>
                  <a:cubicBezTo>
                    <a:pt x="282" y="378"/>
                    <a:pt x="282" y="378"/>
                    <a:pt x="283" y="374"/>
                  </a:cubicBezTo>
                  <a:cubicBezTo>
                    <a:pt x="283" y="374"/>
                    <a:pt x="283" y="374"/>
                    <a:pt x="288" y="372"/>
                  </a:cubicBezTo>
                  <a:cubicBezTo>
                    <a:pt x="288" y="372"/>
                    <a:pt x="288" y="372"/>
                    <a:pt x="293" y="377"/>
                  </a:cubicBezTo>
                  <a:cubicBezTo>
                    <a:pt x="293" y="377"/>
                    <a:pt x="293" y="377"/>
                    <a:pt x="297" y="384"/>
                  </a:cubicBezTo>
                  <a:cubicBezTo>
                    <a:pt x="297" y="384"/>
                    <a:pt x="297" y="384"/>
                    <a:pt x="298" y="389"/>
                  </a:cubicBezTo>
                  <a:cubicBezTo>
                    <a:pt x="298" y="389"/>
                    <a:pt x="298" y="389"/>
                    <a:pt x="298" y="392"/>
                  </a:cubicBezTo>
                  <a:cubicBezTo>
                    <a:pt x="298" y="392"/>
                    <a:pt x="298" y="392"/>
                    <a:pt x="291" y="396"/>
                  </a:cubicBezTo>
                  <a:cubicBezTo>
                    <a:pt x="291" y="396"/>
                    <a:pt x="291" y="396"/>
                    <a:pt x="292" y="399"/>
                  </a:cubicBezTo>
                  <a:cubicBezTo>
                    <a:pt x="292" y="399"/>
                    <a:pt x="292" y="399"/>
                    <a:pt x="299" y="400"/>
                  </a:cubicBezTo>
                  <a:cubicBezTo>
                    <a:pt x="299" y="400"/>
                    <a:pt x="299" y="400"/>
                    <a:pt x="303" y="404"/>
                  </a:cubicBezTo>
                  <a:cubicBezTo>
                    <a:pt x="303" y="404"/>
                    <a:pt x="303" y="404"/>
                    <a:pt x="309" y="402"/>
                  </a:cubicBezTo>
                  <a:cubicBezTo>
                    <a:pt x="309" y="402"/>
                    <a:pt x="309" y="402"/>
                    <a:pt x="314" y="404"/>
                  </a:cubicBezTo>
                  <a:cubicBezTo>
                    <a:pt x="314" y="404"/>
                    <a:pt x="314" y="404"/>
                    <a:pt x="319" y="401"/>
                  </a:cubicBezTo>
                  <a:cubicBezTo>
                    <a:pt x="319" y="401"/>
                    <a:pt x="319" y="401"/>
                    <a:pt x="321" y="404"/>
                  </a:cubicBezTo>
                  <a:cubicBezTo>
                    <a:pt x="321" y="404"/>
                    <a:pt x="321" y="404"/>
                    <a:pt x="318" y="408"/>
                  </a:cubicBezTo>
                  <a:cubicBezTo>
                    <a:pt x="318" y="408"/>
                    <a:pt x="318" y="408"/>
                    <a:pt x="324" y="407"/>
                  </a:cubicBezTo>
                  <a:cubicBezTo>
                    <a:pt x="324" y="407"/>
                    <a:pt x="324" y="407"/>
                    <a:pt x="326" y="408"/>
                  </a:cubicBezTo>
                  <a:cubicBezTo>
                    <a:pt x="326" y="408"/>
                    <a:pt x="326" y="408"/>
                    <a:pt x="324" y="425"/>
                  </a:cubicBezTo>
                  <a:cubicBezTo>
                    <a:pt x="324" y="425"/>
                    <a:pt x="324" y="425"/>
                    <a:pt x="324" y="432"/>
                  </a:cubicBezTo>
                  <a:cubicBezTo>
                    <a:pt x="324" y="432"/>
                    <a:pt x="324" y="432"/>
                    <a:pt x="328" y="433"/>
                  </a:cubicBezTo>
                  <a:cubicBezTo>
                    <a:pt x="328" y="433"/>
                    <a:pt x="328" y="433"/>
                    <a:pt x="330" y="431"/>
                  </a:cubicBezTo>
                  <a:cubicBezTo>
                    <a:pt x="330" y="431"/>
                    <a:pt x="330" y="431"/>
                    <a:pt x="331" y="428"/>
                  </a:cubicBezTo>
                  <a:cubicBezTo>
                    <a:pt x="331" y="428"/>
                    <a:pt x="331" y="428"/>
                    <a:pt x="334" y="429"/>
                  </a:cubicBezTo>
                  <a:cubicBezTo>
                    <a:pt x="334" y="429"/>
                    <a:pt x="334" y="429"/>
                    <a:pt x="336" y="433"/>
                  </a:cubicBezTo>
                  <a:cubicBezTo>
                    <a:pt x="336" y="433"/>
                    <a:pt x="336" y="433"/>
                    <a:pt x="336" y="443"/>
                  </a:cubicBezTo>
                  <a:cubicBezTo>
                    <a:pt x="336" y="443"/>
                    <a:pt x="336" y="443"/>
                    <a:pt x="335" y="448"/>
                  </a:cubicBezTo>
                  <a:cubicBezTo>
                    <a:pt x="335" y="448"/>
                    <a:pt x="335" y="448"/>
                    <a:pt x="339" y="450"/>
                  </a:cubicBezTo>
                  <a:cubicBezTo>
                    <a:pt x="339" y="450"/>
                    <a:pt x="339" y="450"/>
                    <a:pt x="344" y="450"/>
                  </a:cubicBezTo>
                  <a:cubicBezTo>
                    <a:pt x="344" y="450"/>
                    <a:pt x="344" y="450"/>
                    <a:pt x="348" y="452"/>
                  </a:cubicBezTo>
                  <a:cubicBezTo>
                    <a:pt x="348" y="452"/>
                    <a:pt x="348" y="452"/>
                    <a:pt x="353" y="456"/>
                  </a:cubicBezTo>
                  <a:cubicBezTo>
                    <a:pt x="353" y="456"/>
                    <a:pt x="353" y="456"/>
                    <a:pt x="357" y="457"/>
                  </a:cubicBezTo>
                  <a:cubicBezTo>
                    <a:pt x="357" y="457"/>
                    <a:pt x="357" y="457"/>
                    <a:pt x="356" y="467"/>
                  </a:cubicBezTo>
                  <a:cubicBezTo>
                    <a:pt x="356" y="467"/>
                    <a:pt x="356" y="467"/>
                    <a:pt x="356" y="472"/>
                  </a:cubicBezTo>
                  <a:cubicBezTo>
                    <a:pt x="356" y="472"/>
                    <a:pt x="356" y="472"/>
                    <a:pt x="352" y="473"/>
                  </a:cubicBezTo>
                  <a:cubicBezTo>
                    <a:pt x="352" y="473"/>
                    <a:pt x="352" y="473"/>
                    <a:pt x="354" y="478"/>
                  </a:cubicBezTo>
                  <a:cubicBezTo>
                    <a:pt x="354" y="478"/>
                    <a:pt x="354" y="478"/>
                    <a:pt x="351" y="482"/>
                  </a:cubicBezTo>
                  <a:cubicBezTo>
                    <a:pt x="351" y="482"/>
                    <a:pt x="351" y="482"/>
                    <a:pt x="353" y="483"/>
                  </a:cubicBezTo>
                  <a:cubicBezTo>
                    <a:pt x="353" y="483"/>
                    <a:pt x="353" y="483"/>
                    <a:pt x="356" y="482"/>
                  </a:cubicBezTo>
                  <a:cubicBezTo>
                    <a:pt x="356" y="482"/>
                    <a:pt x="356" y="482"/>
                    <a:pt x="361" y="485"/>
                  </a:cubicBezTo>
                  <a:cubicBezTo>
                    <a:pt x="361" y="485"/>
                    <a:pt x="361" y="485"/>
                    <a:pt x="364" y="483"/>
                  </a:cubicBezTo>
                  <a:cubicBezTo>
                    <a:pt x="364" y="483"/>
                    <a:pt x="364" y="483"/>
                    <a:pt x="369" y="485"/>
                  </a:cubicBezTo>
                  <a:cubicBezTo>
                    <a:pt x="369" y="485"/>
                    <a:pt x="369" y="485"/>
                    <a:pt x="372" y="485"/>
                  </a:cubicBezTo>
                  <a:cubicBezTo>
                    <a:pt x="372" y="485"/>
                    <a:pt x="372" y="485"/>
                    <a:pt x="377" y="489"/>
                  </a:cubicBezTo>
                  <a:cubicBezTo>
                    <a:pt x="377" y="489"/>
                    <a:pt x="377" y="489"/>
                    <a:pt x="381" y="492"/>
                  </a:cubicBezTo>
                  <a:cubicBezTo>
                    <a:pt x="381" y="492"/>
                    <a:pt x="381" y="492"/>
                    <a:pt x="383" y="496"/>
                  </a:cubicBezTo>
                  <a:cubicBezTo>
                    <a:pt x="383" y="496"/>
                    <a:pt x="383" y="496"/>
                    <a:pt x="385" y="499"/>
                  </a:cubicBezTo>
                  <a:cubicBezTo>
                    <a:pt x="385" y="499"/>
                    <a:pt x="385" y="499"/>
                    <a:pt x="390" y="496"/>
                  </a:cubicBezTo>
                  <a:cubicBezTo>
                    <a:pt x="390" y="496"/>
                    <a:pt x="390" y="496"/>
                    <a:pt x="394" y="494"/>
                  </a:cubicBezTo>
                  <a:cubicBezTo>
                    <a:pt x="394" y="494"/>
                    <a:pt x="394" y="494"/>
                    <a:pt x="398" y="496"/>
                  </a:cubicBezTo>
                  <a:cubicBezTo>
                    <a:pt x="398" y="496"/>
                    <a:pt x="398" y="496"/>
                    <a:pt x="399" y="501"/>
                  </a:cubicBezTo>
                  <a:cubicBezTo>
                    <a:pt x="399" y="501"/>
                    <a:pt x="399" y="501"/>
                    <a:pt x="395" y="505"/>
                  </a:cubicBezTo>
                  <a:cubicBezTo>
                    <a:pt x="395" y="505"/>
                    <a:pt x="395" y="505"/>
                    <a:pt x="395" y="509"/>
                  </a:cubicBezTo>
                  <a:cubicBezTo>
                    <a:pt x="395" y="509"/>
                    <a:pt x="395" y="509"/>
                    <a:pt x="392" y="513"/>
                  </a:cubicBezTo>
                  <a:cubicBezTo>
                    <a:pt x="392" y="513"/>
                    <a:pt x="392" y="513"/>
                    <a:pt x="392" y="516"/>
                  </a:cubicBezTo>
                  <a:cubicBezTo>
                    <a:pt x="392" y="516"/>
                    <a:pt x="392" y="516"/>
                    <a:pt x="386" y="519"/>
                  </a:cubicBezTo>
                  <a:cubicBezTo>
                    <a:pt x="386" y="519"/>
                    <a:pt x="386" y="519"/>
                    <a:pt x="384" y="528"/>
                  </a:cubicBezTo>
                  <a:cubicBezTo>
                    <a:pt x="384" y="528"/>
                    <a:pt x="384" y="528"/>
                    <a:pt x="379" y="531"/>
                  </a:cubicBezTo>
                  <a:cubicBezTo>
                    <a:pt x="379" y="531"/>
                    <a:pt x="379" y="531"/>
                    <a:pt x="376" y="535"/>
                  </a:cubicBezTo>
                  <a:cubicBezTo>
                    <a:pt x="376" y="535"/>
                    <a:pt x="376" y="535"/>
                    <a:pt x="376" y="542"/>
                  </a:cubicBezTo>
                  <a:cubicBezTo>
                    <a:pt x="432" y="535"/>
                    <a:pt x="432" y="535"/>
                    <a:pt x="432" y="535"/>
                  </a:cubicBezTo>
                  <a:cubicBezTo>
                    <a:pt x="453" y="535"/>
                    <a:pt x="453" y="535"/>
                    <a:pt x="453" y="535"/>
                  </a:cubicBezTo>
                  <a:cubicBezTo>
                    <a:pt x="453" y="492"/>
                    <a:pt x="453" y="492"/>
                    <a:pt x="453" y="492"/>
                  </a:cubicBezTo>
                  <a:cubicBezTo>
                    <a:pt x="442" y="481"/>
                    <a:pt x="442" y="481"/>
                    <a:pt x="442" y="481"/>
                  </a:cubicBezTo>
                  <a:cubicBezTo>
                    <a:pt x="442" y="470"/>
                    <a:pt x="442" y="470"/>
                    <a:pt x="442" y="470"/>
                  </a:cubicBezTo>
                  <a:cubicBezTo>
                    <a:pt x="486" y="470"/>
                    <a:pt x="486" y="470"/>
                    <a:pt x="486" y="470"/>
                  </a:cubicBezTo>
                  <a:cubicBezTo>
                    <a:pt x="496" y="460"/>
                    <a:pt x="496" y="460"/>
                    <a:pt x="496" y="460"/>
                  </a:cubicBezTo>
                  <a:cubicBezTo>
                    <a:pt x="496" y="417"/>
                    <a:pt x="496" y="417"/>
                    <a:pt x="496" y="417"/>
                  </a:cubicBezTo>
                  <a:lnTo>
                    <a:pt x="486" y="40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Senegal"/>
            <p:cNvSpPr>
              <a:spLocks/>
            </p:cNvSpPr>
            <p:nvPr/>
          </p:nvSpPr>
          <p:spPr bwMode="gray">
            <a:xfrm>
              <a:off x="3709988" y="3830787"/>
              <a:ext cx="168275" cy="147637"/>
            </a:xfrm>
            <a:custGeom>
              <a:avLst/>
              <a:gdLst>
                <a:gd name="T0" fmla="*/ 2147483647 w 414"/>
                <a:gd name="T1" fmla="*/ 2147483647 h 366"/>
                <a:gd name="T2" fmla="*/ 2147483647 w 414"/>
                <a:gd name="T3" fmla="*/ 2147483647 h 366"/>
                <a:gd name="T4" fmla="*/ 2147483647 w 414"/>
                <a:gd name="T5" fmla="*/ 2147483647 h 366"/>
                <a:gd name="T6" fmla="*/ 2147483647 w 414"/>
                <a:gd name="T7" fmla="*/ 2147483647 h 366"/>
                <a:gd name="T8" fmla="*/ 2147483647 w 414"/>
                <a:gd name="T9" fmla="*/ 2147483647 h 366"/>
                <a:gd name="T10" fmla="*/ 2147483647 w 414"/>
                <a:gd name="T11" fmla="*/ 2147483647 h 366"/>
                <a:gd name="T12" fmla="*/ 2147483647 w 414"/>
                <a:gd name="T13" fmla="*/ 2147483647 h 366"/>
                <a:gd name="T14" fmla="*/ 2147483647 w 414"/>
                <a:gd name="T15" fmla="*/ 2147483647 h 366"/>
                <a:gd name="T16" fmla="*/ 2147483647 w 414"/>
                <a:gd name="T17" fmla="*/ 2147483647 h 366"/>
                <a:gd name="T18" fmla="*/ 2147483647 w 414"/>
                <a:gd name="T19" fmla="*/ 2147483647 h 366"/>
                <a:gd name="T20" fmla="*/ 2147483647 w 414"/>
                <a:gd name="T21" fmla="*/ 2147483647 h 366"/>
                <a:gd name="T22" fmla="*/ 2147483647 w 414"/>
                <a:gd name="T23" fmla="*/ 2147483647 h 366"/>
                <a:gd name="T24" fmla="*/ 2147483647 w 414"/>
                <a:gd name="T25" fmla="*/ 2147483647 h 366"/>
                <a:gd name="T26" fmla="*/ 2147483647 w 414"/>
                <a:gd name="T27" fmla="*/ 2147483647 h 366"/>
                <a:gd name="T28" fmla="*/ 2147483647 w 414"/>
                <a:gd name="T29" fmla="*/ 0 h 366"/>
                <a:gd name="T30" fmla="*/ 2147483647 w 414"/>
                <a:gd name="T31" fmla="*/ 2147483647 h 366"/>
                <a:gd name="T32" fmla="*/ 2147483647 w 414"/>
                <a:gd name="T33" fmla="*/ 2147483647 h 366"/>
                <a:gd name="T34" fmla="*/ 2147483647 w 414"/>
                <a:gd name="T35" fmla="*/ 2147483647 h 366"/>
                <a:gd name="T36" fmla="*/ 2147483647 w 414"/>
                <a:gd name="T37" fmla="*/ 2147483647 h 366"/>
                <a:gd name="T38" fmla="*/ 2147483647 w 414"/>
                <a:gd name="T39" fmla="*/ 2147483647 h 366"/>
                <a:gd name="T40" fmla="*/ 2147483647 w 414"/>
                <a:gd name="T41" fmla="*/ 2147483647 h 366"/>
                <a:gd name="T42" fmla="*/ 0 w 414"/>
                <a:gd name="T43" fmla="*/ 2147483647 h 366"/>
                <a:gd name="T44" fmla="*/ 2147483647 w 414"/>
                <a:gd name="T45" fmla="*/ 2147483647 h 366"/>
                <a:gd name="T46" fmla="*/ 2147483647 w 414"/>
                <a:gd name="T47" fmla="*/ 2147483647 h 366"/>
                <a:gd name="T48" fmla="*/ 2147483647 w 414"/>
                <a:gd name="T49" fmla="*/ 2147483647 h 366"/>
                <a:gd name="T50" fmla="*/ 2147483647 w 414"/>
                <a:gd name="T51" fmla="*/ 2147483647 h 366"/>
                <a:gd name="T52" fmla="*/ 2147483647 w 414"/>
                <a:gd name="T53" fmla="*/ 2147483647 h 366"/>
                <a:gd name="T54" fmla="*/ 2147483647 w 414"/>
                <a:gd name="T55" fmla="*/ 2147483647 h 366"/>
                <a:gd name="T56" fmla="*/ 2147483647 w 414"/>
                <a:gd name="T57" fmla="*/ 2147483647 h 366"/>
                <a:gd name="T58" fmla="*/ 2147483647 w 414"/>
                <a:gd name="T59" fmla="*/ 2147483647 h 366"/>
                <a:gd name="T60" fmla="*/ 2147483647 w 414"/>
                <a:gd name="T61" fmla="*/ 2147483647 h 366"/>
                <a:gd name="T62" fmla="*/ 2147483647 w 414"/>
                <a:gd name="T63" fmla="*/ 2147483647 h 366"/>
                <a:gd name="T64" fmla="*/ 2147483647 w 414"/>
                <a:gd name="T65" fmla="*/ 2147483647 h 366"/>
                <a:gd name="T66" fmla="*/ 2147483647 w 414"/>
                <a:gd name="T67" fmla="*/ 2147483647 h 366"/>
                <a:gd name="T68" fmla="*/ 2147483647 w 414"/>
                <a:gd name="T69" fmla="*/ 2147483647 h 366"/>
                <a:gd name="T70" fmla="*/ 2147483647 w 414"/>
                <a:gd name="T71" fmla="*/ 2147483647 h 366"/>
                <a:gd name="T72" fmla="*/ 2147483647 w 414"/>
                <a:gd name="T73" fmla="*/ 2147483647 h 366"/>
                <a:gd name="T74" fmla="*/ 2147483647 w 414"/>
                <a:gd name="T75" fmla="*/ 2147483647 h 366"/>
                <a:gd name="T76" fmla="*/ 2147483647 w 414"/>
                <a:gd name="T77" fmla="*/ 2147483647 h 366"/>
                <a:gd name="T78" fmla="*/ 2147483647 w 414"/>
                <a:gd name="T79" fmla="*/ 2147483647 h 366"/>
                <a:gd name="T80" fmla="*/ 2147483647 w 414"/>
                <a:gd name="T81" fmla="*/ 2147483647 h 366"/>
                <a:gd name="T82" fmla="*/ 2147483647 w 414"/>
                <a:gd name="T83" fmla="*/ 2147483647 h 366"/>
                <a:gd name="T84" fmla="*/ 2147483647 w 414"/>
                <a:gd name="T85" fmla="*/ 2147483647 h 366"/>
                <a:gd name="T86" fmla="*/ 2147483647 w 414"/>
                <a:gd name="T87" fmla="*/ 2147483647 h 366"/>
                <a:gd name="T88" fmla="*/ 2147483647 w 414"/>
                <a:gd name="T89" fmla="*/ 2147483647 h 366"/>
                <a:gd name="T90" fmla="*/ 2147483647 w 414"/>
                <a:gd name="T91" fmla="*/ 2147483647 h 366"/>
                <a:gd name="T92" fmla="*/ 2147483647 w 414"/>
                <a:gd name="T93" fmla="*/ 2147483647 h 366"/>
                <a:gd name="T94" fmla="*/ 2147483647 w 414"/>
                <a:gd name="T95" fmla="*/ 2147483647 h 366"/>
                <a:gd name="T96" fmla="*/ 2147483647 w 414"/>
                <a:gd name="T97" fmla="*/ 2147483647 h 366"/>
                <a:gd name="T98" fmla="*/ 2147483647 w 414"/>
                <a:gd name="T99" fmla="*/ 2147483647 h 366"/>
                <a:gd name="T100" fmla="*/ 2147483647 w 414"/>
                <a:gd name="T101" fmla="*/ 2147483647 h 366"/>
                <a:gd name="T102" fmla="*/ 2147483647 w 414"/>
                <a:gd name="T103" fmla="*/ 2147483647 h 366"/>
                <a:gd name="T104" fmla="*/ 2147483647 w 414"/>
                <a:gd name="T105" fmla="*/ 2147483647 h 3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14"/>
                <a:gd name="T160" fmla="*/ 0 h 366"/>
                <a:gd name="T161" fmla="*/ 414 w 414"/>
                <a:gd name="T162" fmla="*/ 366 h 36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14" h="366">
                  <a:moveTo>
                    <a:pt x="402" y="270"/>
                  </a:moveTo>
                  <a:lnTo>
                    <a:pt x="396" y="270"/>
                  </a:lnTo>
                  <a:lnTo>
                    <a:pt x="396" y="276"/>
                  </a:lnTo>
                  <a:lnTo>
                    <a:pt x="384" y="276"/>
                  </a:lnTo>
                  <a:lnTo>
                    <a:pt x="378" y="270"/>
                  </a:lnTo>
                  <a:lnTo>
                    <a:pt x="378" y="246"/>
                  </a:lnTo>
                  <a:lnTo>
                    <a:pt x="384" y="240"/>
                  </a:lnTo>
                  <a:lnTo>
                    <a:pt x="384" y="222"/>
                  </a:lnTo>
                  <a:lnTo>
                    <a:pt x="372" y="210"/>
                  </a:lnTo>
                  <a:lnTo>
                    <a:pt x="372" y="204"/>
                  </a:lnTo>
                  <a:lnTo>
                    <a:pt x="360" y="186"/>
                  </a:lnTo>
                  <a:lnTo>
                    <a:pt x="360" y="162"/>
                  </a:lnTo>
                  <a:lnTo>
                    <a:pt x="348" y="138"/>
                  </a:lnTo>
                  <a:lnTo>
                    <a:pt x="318" y="132"/>
                  </a:lnTo>
                  <a:lnTo>
                    <a:pt x="318" y="108"/>
                  </a:lnTo>
                  <a:lnTo>
                    <a:pt x="312" y="102"/>
                  </a:lnTo>
                  <a:lnTo>
                    <a:pt x="294" y="102"/>
                  </a:lnTo>
                  <a:lnTo>
                    <a:pt x="294" y="72"/>
                  </a:lnTo>
                  <a:lnTo>
                    <a:pt x="288" y="60"/>
                  </a:lnTo>
                  <a:lnTo>
                    <a:pt x="288" y="54"/>
                  </a:lnTo>
                  <a:lnTo>
                    <a:pt x="282" y="48"/>
                  </a:lnTo>
                  <a:lnTo>
                    <a:pt x="264" y="48"/>
                  </a:lnTo>
                  <a:lnTo>
                    <a:pt x="252" y="54"/>
                  </a:lnTo>
                  <a:lnTo>
                    <a:pt x="246" y="42"/>
                  </a:lnTo>
                  <a:lnTo>
                    <a:pt x="234" y="30"/>
                  </a:lnTo>
                  <a:lnTo>
                    <a:pt x="228" y="18"/>
                  </a:lnTo>
                  <a:lnTo>
                    <a:pt x="222" y="18"/>
                  </a:lnTo>
                  <a:lnTo>
                    <a:pt x="210" y="12"/>
                  </a:lnTo>
                  <a:lnTo>
                    <a:pt x="186" y="12"/>
                  </a:lnTo>
                  <a:lnTo>
                    <a:pt x="162" y="0"/>
                  </a:lnTo>
                  <a:lnTo>
                    <a:pt x="162" y="18"/>
                  </a:lnTo>
                  <a:lnTo>
                    <a:pt x="132" y="12"/>
                  </a:lnTo>
                  <a:lnTo>
                    <a:pt x="120" y="18"/>
                  </a:lnTo>
                  <a:lnTo>
                    <a:pt x="114" y="18"/>
                  </a:lnTo>
                  <a:lnTo>
                    <a:pt x="108" y="12"/>
                  </a:lnTo>
                  <a:lnTo>
                    <a:pt x="102" y="12"/>
                  </a:lnTo>
                  <a:lnTo>
                    <a:pt x="90" y="18"/>
                  </a:lnTo>
                  <a:lnTo>
                    <a:pt x="84" y="24"/>
                  </a:lnTo>
                  <a:lnTo>
                    <a:pt x="66" y="60"/>
                  </a:lnTo>
                  <a:lnTo>
                    <a:pt x="60" y="66"/>
                  </a:lnTo>
                  <a:lnTo>
                    <a:pt x="60" y="90"/>
                  </a:lnTo>
                  <a:lnTo>
                    <a:pt x="48" y="96"/>
                  </a:lnTo>
                  <a:lnTo>
                    <a:pt x="30" y="132"/>
                  </a:lnTo>
                  <a:lnTo>
                    <a:pt x="0" y="162"/>
                  </a:lnTo>
                  <a:lnTo>
                    <a:pt x="6" y="168"/>
                  </a:lnTo>
                  <a:lnTo>
                    <a:pt x="12" y="168"/>
                  </a:lnTo>
                  <a:lnTo>
                    <a:pt x="18" y="174"/>
                  </a:lnTo>
                  <a:lnTo>
                    <a:pt x="24" y="186"/>
                  </a:lnTo>
                  <a:lnTo>
                    <a:pt x="24" y="204"/>
                  </a:lnTo>
                  <a:lnTo>
                    <a:pt x="42" y="222"/>
                  </a:lnTo>
                  <a:lnTo>
                    <a:pt x="42" y="246"/>
                  </a:lnTo>
                  <a:lnTo>
                    <a:pt x="48" y="252"/>
                  </a:lnTo>
                  <a:lnTo>
                    <a:pt x="126" y="252"/>
                  </a:lnTo>
                  <a:lnTo>
                    <a:pt x="126" y="240"/>
                  </a:lnTo>
                  <a:lnTo>
                    <a:pt x="180" y="240"/>
                  </a:lnTo>
                  <a:lnTo>
                    <a:pt x="180" y="252"/>
                  </a:lnTo>
                  <a:lnTo>
                    <a:pt x="192" y="246"/>
                  </a:lnTo>
                  <a:lnTo>
                    <a:pt x="198" y="252"/>
                  </a:lnTo>
                  <a:lnTo>
                    <a:pt x="204" y="264"/>
                  </a:lnTo>
                  <a:lnTo>
                    <a:pt x="216" y="264"/>
                  </a:lnTo>
                  <a:lnTo>
                    <a:pt x="222" y="258"/>
                  </a:lnTo>
                  <a:lnTo>
                    <a:pt x="246" y="258"/>
                  </a:lnTo>
                  <a:lnTo>
                    <a:pt x="252" y="264"/>
                  </a:lnTo>
                  <a:lnTo>
                    <a:pt x="252" y="270"/>
                  </a:lnTo>
                  <a:lnTo>
                    <a:pt x="246" y="276"/>
                  </a:lnTo>
                  <a:lnTo>
                    <a:pt x="234" y="282"/>
                  </a:lnTo>
                  <a:lnTo>
                    <a:pt x="228" y="288"/>
                  </a:lnTo>
                  <a:lnTo>
                    <a:pt x="204" y="288"/>
                  </a:lnTo>
                  <a:lnTo>
                    <a:pt x="186" y="282"/>
                  </a:lnTo>
                  <a:lnTo>
                    <a:pt x="180" y="270"/>
                  </a:lnTo>
                  <a:lnTo>
                    <a:pt x="168" y="264"/>
                  </a:lnTo>
                  <a:lnTo>
                    <a:pt x="162" y="258"/>
                  </a:lnTo>
                  <a:lnTo>
                    <a:pt x="156" y="264"/>
                  </a:lnTo>
                  <a:lnTo>
                    <a:pt x="150" y="276"/>
                  </a:lnTo>
                  <a:lnTo>
                    <a:pt x="126" y="276"/>
                  </a:lnTo>
                  <a:lnTo>
                    <a:pt x="120" y="282"/>
                  </a:lnTo>
                  <a:lnTo>
                    <a:pt x="108" y="282"/>
                  </a:lnTo>
                  <a:lnTo>
                    <a:pt x="108" y="294"/>
                  </a:lnTo>
                  <a:lnTo>
                    <a:pt x="36" y="294"/>
                  </a:lnTo>
                  <a:lnTo>
                    <a:pt x="36" y="318"/>
                  </a:lnTo>
                  <a:lnTo>
                    <a:pt x="30" y="324"/>
                  </a:lnTo>
                  <a:lnTo>
                    <a:pt x="30" y="336"/>
                  </a:lnTo>
                  <a:lnTo>
                    <a:pt x="36" y="342"/>
                  </a:lnTo>
                  <a:lnTo>
                    <a:pt x="42" y="354"/>
                  </a:lnTo>
                  <a:lnTo>
                    <a:pt x="48" y="360"/>
                  </a:lnTo>
                  <a:lnTo>
                    <a:pt x="60" y="366"/>
                  </a:lnTo>
                  <a:lnTo>
                    <a:pt x="66" y="366"/>
                  </a:lnTo>
                  <a:lnTo>
                    <a:pt x="72" y="360"/>
                  </a:lnTo>
                  <a:lnTo>
                    <a:pt x="78" y="360"/>
                  </a:lnTo>
                  <a:lnTo>
                    <a:pt x="90" y="348"/>
                  </a:lnTo>
                  <a:lnTo>
                    <a:pt x="126" y="348"/>
                  </a:lnTo>
                  <a:lnTo>
                    <a:pt x="156" y="324"/>
                  </a:lnTo>
                  <a:lnTo>
                    <a:pt x="294" y="330"/>
                  </a:lnTo>
                  <a:lnTo>
                    <a:pt x="294" y="336"/>
                  </a:lnTo>
                  <a:lnTo>
                    <a:pt x="300" y="348"/>
                  </a:lnTo>
                  <a:lnTo>
                    <a:pt x="318" y="348"/>
                  </a:lnTo>
                  <a:lnTo>
                    <a:pt x="324" y="342"/>
                  </a:lnTo>
                  <a:lnTo>
                    <a:pt x="330" y="348"/>
                  </a:lnTo>
                  <a:lnTo>
                    <a:pt x="336" y="360"/>
                  </a:lnTo>
                  <a:lnTo>
                    <a:pt x="342" y="366"/>
                  </a:lnTo>
                  <a:lnTo>
                    <a:pt x="354" y="366"/>
                  </a:lnTo>
                  <a:lnTo>
                    <a:pt x="366" y="360"/>
                  </a:lnTo>
                  <a:lnTo>
                    <a:pt x="372" y="354"/>
                  </a:lnTo>
                  <a:lnTo>
                    <a:pt x="414" y="354"/>
                  </a:lnTo>
                  <a:lnTo>
                    <a:pt x="414" y="288"/>
                  </a:lnTo>
                  <a:lnTo>
                    <a:pt x="408" y="276"/>
                  </a:lnTo>
                  <a:lnTo>
                    <a:pt x="402" y="27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Switzerland"/>
            <p:cNvSpPr>
              <a:spLocks/>
            </p:cNvSpPr>
            <p:nvPr/>
          </p:nvSpPr>
          <p:spPr bwMode="gray">
            <a:xfrm>
              <a:off x="4389438" y="2827487"/>
              <a:ext cx="115887" cy="63500"/>
            </a:xfrm>
            <a:custGeom>
              <a:avLst/>
              <a:gdLst>
                <a:gd name="T0" fmla="*/ 2147483647 w 288"/>
                <a:gd name="T1" fmla="*/ 2147483647 h 162"/>
                <a:gd name="T2" fmla="*/ 2147483647 w 288"/>
                <a:gd name="T3" fmla="*/ 2147483647 h 162"/>
                <a:gd name="T4" fmla="*/ 2147483647 w 288"/>
                <a:gd name="T5" fmla="*/ 2147483647 h 162"/>
                <a:gd name="T6" fmla="*/ 2147483647 w 288"/>
                <a:gd name="T7" fmla="*/ 2147483647 h 162"/>
                <a:gd name="T8" fmla="*/ 2147483647 w 288"/>
                <a:gd name="T9" fmla="*/ 2147483647 h 162"/>
                <a:gd name="T10" fmla="*/ 2147483647 w 288"/>
                <a:gd name="T11" fmla="*/ 2147483647 h 162"/>
                <a:gd name="T12" fmla="*/ 2147483647 w 288"/>
                <a:gd name="T13" fmla="*/ 2147483647 h 162"/>
                <a:gd name="T14" fmla="*/ 0 w 288"/>
                <a:gd name="T15" fmla="*/ 2147483647 h 162"/>
                <a:gd name="T16" fmla="*/ 2147483647 w 288"/>
                <a:gd name="T17" fmla="*/ 2147483647 h 162"/>
                <a:gd name="T18" fmla="*/ 2147483647 w 288"/>
                <a:gd name="T19" fmla="*/ 2147483647 h 162"/>
                <a:gd name="T20" fmla="*/ 2147483647 w 288"/>
                <a:gd name="T21" fmla="*/ 2147483647 h 162"/>
                <a:gd name="T22" fmla="*/ 2147483647 w 288"/>
                <a:gd name="T23" fmla="*/ 2147483647 h 162"/>
                <a:gd name="T24" fmla="*/ 2147483647 w 288"/>
                <a:gd name="T25" fmla="*/ 2147483647 h 162"/>
                <a:gd name="T26" fmla="*/ 2147483647 w 288"/>
                <a:gd name="T27" fmla="*/ 2147483647 h 162"/>
                <a:gd name="T28" fmla="*/ 2147483647 w 288"/>
                <a:gd name="T29" fmla="*/ 2147483647 h 162"/>
                <a:gd name="T30" fmla="*/ 2147483647 w 288"/>
                <a:gd name="T31" fmla="*/ 2147483647 h 162"/>
                <a:gd name="T32" fmla="*/ 2147483647 w 288"/>
                <a:gd name="T33" fmla="*/ 2147483647 h 162"/>
                <a:gd name="T34" fmla="*/ 2147483647 w 288"/>
                <a:gd name="T35" fmla="*/ 2147483647 h 162"/>
                <a:gd name="T36" fmla="*/ 2147483647 w 288"/>
                <a:gd name="T37" fmla="*/ 2147483647 h 162"/>
                <a:gd name="T38" fmla="*/ 2147483647 w 288"/>
                <a:gd name="T39" fmla="*/ 2147483647 h 162"/>
                <a:gd name="T40" fmla="*/ 2147483647 w 288"/>
                <a:gd name="T41" fmla="*/ 2147483647 h 162"/>
                <a:gd name="T42" fmla="*/ 2147483647 w 288"/>
                <a:gd name="T43" fmla="*/ 2147483647 h 162"/>
                <a:gd name="T44" fmla="*/ 2147483647 w 288"/>
                <a:gd name="T45" fmla="*/ 2147483647 h 162"/>
                <a:gd name="T46" fmla="*/ 2147483647 w 288"/>
                <a:gd name="T47" fmla="*/ 2147483647 h 162"/>
                <a:gd name="T48" fmla="*/ 2147483647 w 288"/>
                <a:gd name="T49" fmla="*/ 2147483647 h 162"/>
                <a:gd name="T50" fmla="*/ 2147483647 w 288"/>
                <a:gd name="T51" fmla="*/ 2147483647 h 162"/>
                <a:gd name="T52" fmla="*/ 2147483647 w 288"/>
                <a:gd name="T53" fmla="*/ 2147483647 h 162"/>
                <a:gd name="T54" fmla="*/ 2147483647 w 288"/>
                <a:gd name="T55" fmla="*/ 2147483647 h 162"/>
                <a:gd name="T56" fmla="*/ 2147483647 w 288"/>
                <a:gd name="T57" fmla="*/ 2147483647 h 162"/>
                <a:gd name="T58" fmla="*/ 2147483647 w 288"/>
                <a:gd name="T59" fmla="*/ 2147483647 h 162"/>
                <a:gd name="T60" fmla="*/ 2147483647 w 288"/>
                <a:gd name="T61" fmla="*/ 2147483647 h 162"/>
                <a:gd name="T62" fmla="*/ 2147483647 w 288"/>
                <a:gd name="T63" fmla="*/ 2147483647 h 162"/>
                <a:gd name="T64" fmla="*/ 2147483647 w 288"/>
                <a:gd name="T65" fmla="*/ 2147483647 h 162"/>
                <a:gd name="T66" fmla="*/ 2147483647 w 288"/>
                <a:gd name="T67" fmla="*/ 0 h 162"/>
                <a:gd name="T68" fmla="*/ 2147483647 w 288"/>
                <a:gd name="T69" fmla="*/ 2147483647 h 162"/>
                <a:gd name="T70" fmla="*/ 2147483647 w 288"/>
                <a:gd name="T71" fmla="*/ 2147483647 h 162"/>
                <a:gd name="T72" fmla="*/ 2147483647 w 288"/>
                <a:gd name="T73" fmla="*/ 2147483647 h 16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88"/>
                <a:gd name="T112" fmla="*/ 0 h 162"/>
                <a:gd name="T113" fmla="*/ 288 w 288"/>
                <a:gd name="T114" fmla="*/ 162 h 16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88" h="162">
                  <a:moveTo>
                    <a:pt x="132" y="24"/>
                  </a:moveTo>
                  <a:lnTo>
                    <a:pt x="96" y="24"/>
                  </a:lnTo>
                  <a:lnTo>
                    <a:pt x="90" y="42"/>
                  </a:lnTo>
                  <a:lnTo>
                    <a:pt x="72" y="30"/>
                  </a:lnTo>
                  <a:lnTo>
                    <a:pt x="66" y="42"/>
                  </a:lnTo>
                  <a:lnTo>
                    <a:pt x="60" y="48"/>
                  </a:lnTo>
                  <a:lnTo>
                    <a:pt x="54" y="60"/>
                  </a:lnTo>
                  <a:lnTo>
                    <a:pt x="48" y="66"/>
                  </a:lnTo>
                  <a:lnTo>
                    <a:pt x="30" y="66"/>
                  </a:lnTo>
                  <a:lnTo>
                    <a:pt x="30" y="78"/>
                  </a:lnTo>
                  <a:lnTo>
                    <a:pt x="18" y="90"/>
                  </a:lnTo>
                  <a:lnTo>
                    <a:pt x="12" y="102"/>
                  </a:lnTo>
                  <a:lnTo>
                    <a:pt x="0" y="108"/>
                  </a:lnTo>
                  <a:lnTo>
                    <a:pt x="6" y="120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6" y="132"/>
                  </a:lnTo>
                  <a:lnTo>
                    <a:pt x="30" y="108"/>
                  </a:lnTo>
                  <a:lnTo>
                    <a:pt x="48" y="108"/>
                  </a:lnTo>
                  <a:lnTo>
                    <a:pt x="54" y="114"/>
                  </a:lnTo>
                  <a:lnTo>
                    <a:pt x="48" y="138"/>
                  </a:lnTo>
                  <a:lnTo>
                    <a:pt x="60" y="150"/>
                  </a:lnTo>
                  <a:lnTo>
                    <a:pt x="60" y="156"/>
                  </a:lnTo>
                  <a:lnTo>
                    <a:pt x="72" y="156"/>
                  </a:lnTo>
                  <a:lnTo>
                    <a:pt x="84" y="144"/>
                  </a:lnTo>
                  <a:lnTo>
                    <a:pt x="96" y="144"/>
                  </a:lnTo>
                  <a:lnTo>
                    <a:pt x="108" y="156"/>
                  </a:lnTo>
                  <a:lnTo>
                    <a:pt x="114" y="156"/>
                  </a:lnTo>
                  <a:lnTo>
                    <a:pt x="132" y="138"/>
                  </a:lnTo>
                  <a:lnTo>
                    <a:pt x="132" y="120"/>
                  </a:lnTo>
                  <a:lnTo>
                    <a:pt x="138" y="114"/>
                  </a:lnTo>
                  <a:lnTo>
                    <a:pt x="150" y="114"/>
                  </a:lnTo>
                  <a:lnTo>
                    <a:pt x="156" y="120"/>
                  </a:lnTo>
                  <a:lnTo>
                    <a:pt x="156" y="126"/>
                  </a:lnTo>
                  <a:lnTo>
                    <a:pt x="162" y="132"/>
                  </a:lnTo>
                  <a:lnTo>
                    <a:pt x="162" y="138"/>
                  </a:lnTo>
                  <a:lnTo>
                    <a:pt x="168" y="138"/>
                  </a:lnTo>
                  <a:lnTo>
                    <a:pt x="192" y="162"/>
                  </a:lnTo>
                  <a:lnTo>
                    <a:pt x="192" y="144"/>
                  </a:lnTo>
                  <a:lnTo>
                    <a:pt x="204" y="132"/>
                  </a:lnTo>
                  <a:lnTo>
                    <a:pt x="210" y="108"/>
                  </a:lnTo>
                  <a:lnTo>
                    <a:pt x="222" y="126"/>
                  </a:lnTo>
                  <a:lnTo>
                    <a:pt x="240" y="120"/>
                  </a:lnTo>
                  <a:lnTo>
                    <a:pt x="258" y="132"/>
                  </a:lnTo>
                  <a:lnTo>
                    <a:pt x="264" y="120"/>
                  </a:lnTo>
                  <a:lnTo>
                    <a:pt x="252" y="108"/>
                  </a:lnTo>
                  <a:lnTo>
                    <a:pt x="252" y="102"/>
                  </a:lnTo>
                  <a:lnTo>
                    <a:pt x="276" y="102"/>
                  </a:lnTo>
                  <a:lnTo>
                    <a:pt x="282" y="84"/>
                  </a:lnTo>
                  <a:lnTo>
                    <a:pt x="288" y="84"/>
                  </a:lnTo>
                  <a:lnTo>
                    <a:pt x="288" y="78"/>
                  </a:lnTo>
                  <a:lnTo>
                    <a:pt x="276" y="66"/>
                  </a:lnTo>
                  <a:lnTo>
                    <a:pt x="270" y="66"/>
                  </a:lnTo>
                  <a:lnTo>
                    <a:pt x="252" y="84"/>
                  </a:lnTo>
                  <a:lnTo>
                    <a:pt x="246" y="84"/>
                  </a:lnTo>
                  <a:lnTo>
                    <a:pt x="246" y="66"/>
                  </a:lnTo>
                  <a:lnTo>
                    <a:pt x="210" y="66"/>
                  </a:lnTo>
                  <a:lnTo>
                    <a:pt x="210" y="60"/>
                  </a:lnTo>
                  <a:lnTo>
                    <a:pt x="216" y="48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28" y="30"/>
                  </a:lnTo>
                  <a:lnTo>
                    <a:pt x="216" y="30"/>
                  </a:lnTo>
                  <a:lnTo>
                    <a:pt x="210" y="18"/>
                  </a:lnTo>
                  <a:lnTo>
                    <a:pt x="192" y="12"/>
                  </a:lnTo>
                  <a:lnTo>
                    <a:pt x="180" y="12"/>
                  </a:lnTo>
                  <a:lnTo>
                    <a:pt x="174" y="6"/>
                  </a:lnTo>
                  <a:lnTo>
                    <a:pt x="162" y="0"/>
                  </a:lnTo>
                  <a:lnTo>
                    <a:pt x="156" y="0"/>
                  </a:lnTo>
                  <a:lnTo>
                    <a:pt x="150" y="6"/>
                  </a:lnTo>
                  <a:lnTo>
                    <a:pt x="150" y="18"/>
                  </a:lnTo>
                  <a:lnTo>
                    <a:pt x="156" y="24"/>
                  </a:lnTo>
                  <a:lnTo>
                    <a:pt x="150" y="18"/>
                  </a:lnTo>
                  <a:lnTo>
                    <a:pt x="132" y="2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Sweden"/>
            <p:cNvSpPr>
              <a:spLocks noEditPoints="1"/>
            </p:cNvSpPr>
            <p:nvPr/>
          </p:nvSpPr>
          <p:spPr bwMode="gray">
            <a:xfrm>
              <a:off x="4521200" y="2194074"/>
              <a:ext cx="279400" cy="398463"/>
            </a:xfrm>
            <a:custGeom>
              <a:avLst/>
              <a:gdLst>
                <a:gd name="T0" fmla="*/ 2147483647 w 690"/>
                <a:gd name="T1" fmla="*/ 2147483647 h 990"/>
                <a:gd name="T2" fmla="*/ 2147483647 w 690"/>
                <a:gd name="T3" fmla="*/ 2147483647 h 990"/>
                <a:gd name="T4" fmla="*/ 2147483647 w 690"/>
                <a:gd name="T5" fmla="*/ 2147483647 h 990"/>
                <a:gd name="T6" fmla="*/ 2147483647 w 690"/>
                <a:gd name="T7" fmla="*/ 2147483647 h 990"/>
                <a:gd name="T8" fmla="*/ 2147483647 w 690"/>
                <a:gd name="T9" fmla="*/ 2147483647 h 990"/>
                <a:gd name="T10" fmla="*/ 2147483647 w 690"/>
                <a:gd name="T11" fmla="*/ 2147483647 h 990"/>
                <a:gd name="T12" fmla="*/ 2147483647 w 690"/>
                <a:gd name="T13" fmla="*/ 2147483647 h 990"/>
                <a:gd name="T14" fmla="*/ 2147483647 w 690"/>
                <a:gd name="T15" fmla="*/ 2147483647 h 990"/>
                <a:gd name="T16" fmla="*/ 2147483647 w 690"/>
                <a:gd name="T17" fmla="*/ 2147483647 h 990"/>
                <a:gd name="T18" fmla="*/ 2147483647 w 690"/>
                <a:gd name="T19" fmla="*/ 2147483647 h 990"/>
                <a:gd name="T20" fmla="*/ 2147483647 w 690"/>
                <a:gd name="T21" fmla="*/ 2147483647 h 990"/>
                <a:gd name="T22" fmla="*/ 2147483647 w 690"/>
                <a:gd name="T23" fmla="*/ 2147483647 h 990"/>
                <a:gd name="T24" fmla="*/ 2147483647 w 690"/>
                <a:gd name="T25" fmla="*/ 2147483647 h 990"/>
                <a:gd name="T26" fmla="*/ 2147483647 w 690"/>
                <a:gd name="T27" fmla="*/ 2147483647 h 990"/>
                <a:gd name="T28" fmla="*/ 2147483647 w 690"/>
                <a:gd name="T29" fmla="*/ 2147483647 h 990"/>
                <a:gd name="T30" fmla="*/ 2147483647 w 690"/>
                <a:gd name="T31" fmla="*/ 2147483647 h 990"/>
                <a:gd name="T32" fmla="*/ 2147483647 w 690"/>
                <a:gd name="T33" fmla="*/ 2147483647 h 990"/>
                <a:gd name="T34" fmla="*/ 2147483647 w 690"/>
                <a:gd name="T35" fmla="*/ 2147483647 h 990"/>
                <a:gd name="T36" fmla="*/ 2147483647 w 690"/>
                <a:gd name="T37" fmla="*/ 2147483647 h 990"/>
                <a:gd name="T38" fmla="*/ 2147483647 w 690"/>
                <a:gd name="T39" fmla="*/ 2147483647 h 990"/>
                <a:gd name="T40" fmla="*/ 2147483647 w 690"/>
                <a:gd name="T41" fmla="*/ 2147483647 h 990"/>
                <a:gd name="T42" fmla="*/ 2147483647 w 690"/>
                <a:gd name="T43" fmla="*/ 2147483647 h 990"/>
                <a:gd name="T44" fmla="*/ 2147483647 w 690"/>
                <a:gd name="T45" fmla="*/ 2147483647 h 990"/>
                <a:gd name="T46" fmla="*/ 0 w 690"/>
                <a:gd name="T47" fmla="*/ 2147483647 h 990"/>
                <a:gd name="T48" fmla="*/ 2147483647 w 690"/>
                <a:gd name="T49" fmla="*/ 2147483647 h 990"/>
                <a:gd name="T50" fmla="*/ 2147483647 w 690"/>
                <a:gd name="T51" fmla="*/ 2147483647 h 990"/>
                <a:gd name="T52" fmla="*/ 2147483647 w 690"/>
                <a:gd name="T53" fmla="*/ 2147483647 h 990"/>
                <a:gd name="T54" fmla="*/ 2147483647 w 690"/>
                <a:gd name="T55" fmla="*/ 2147483647 h 990"/>
                <a:gd name="T56" fmla="*/ 2147483647 w 690"/>
                <a:gd name="T57" fmla="*/ 2147483647 h 990"/>
                <a:gd name="T58" fmla="*/ 2147483647 w 690"/>
                <a:gd name="T59" fmla="*/ 2147483647 h 990"/>
                <a:gd name="T60" fmla="*/ 2147483647 w 690"/>
                <a:gd name="T61" fmla="*/ 2147483647 h 990"/>
                <a:gd name="T62" fmla="*/ 2147483647 w 690"/>
                <a:gd name="T63" fmla="*/ 2147483647 h 990"/>
                <a:gd name="T64" fmla="*/ 2147483647 w 690"/>
                <a:gd name="T65" fmla="*/ 2147483647 h 990"/>
                <a:gd name="T66" fmla="*/ 2147483647 w 690"/>
                <a:gd name="T67" fmla="*/ 2147483647 h 990"/>
                <a:gd name="T68" fmla="*/ 2147483647 w 690"/>
                <a:gd name="T69" fmla="*/ 2147483647 h 990"/>
                <a:gd name="T70" fmla="*/ 2147483647 w 690"/>
                <a:gd name="T71" fmla="*/ 2147483647 h 990"/>
                <a:gd name="T72" fmla="*/ 2147483647 w 690"/>
                <a:gd name="T73" fmla="*/ 2147483647 h 990"/>
                <a:gd name="T74" fmla="*/ 2147483647 w 690"/>
                <a:gd name="T75" fmla="*/ 2147483647 h 990"/>
                <a:gd name="T76" fmla="*/ 2147483647 w 690"/>
                <a:gd name="T77" fmla="*/ 2147483647 h 990"/>
                <a:gd name="T78" fmla="*/ 2147483647 w 690"/>
                <a:gd name="T79" fmla="*/ 2147483647 h 990"/>
                <a:gd name="T80" fmla="*/ 2147483647 w 690"/>
                <a:gd name="T81" fmla="*/ 2147483647 h 990"/>
                <a:gd name="T82" fmla="*/ 2147483647 w 690"/>
                <a:gd name="T83" fmla="*/ 2147483647 h 990"/>
                <a:gd name="T84" fmla="*/ 2147483647 w 690"/>
                <a:gd name="T85" fmla="*/ 2147483647 h 990"/>
                <a:gd name="T86" fmla="*/ 2147483647 w 690"/>
                <a:gd name="T87" fmla="*/ 2147483647 h 990"/>
                <a:gd name="T88" fmla="*/ 2147483647 w 690"/>
                <a:gd name="T89" fmla="*/ 2147483647 h 990"/>
                <a:gd name="T90" fmla="*/ 2147483647 w 690"/>
                <a:gd name="T91" fmla="*/ 2147483647 h 990"/>
                <a:gd name="T92" fmla="*/ 2147483647 w 690"/>
                <a:gd name="T93" fmla="*/ 2147483647 h 990"/>
                <a:gd name="T94" fmla="*/ 2147483647 w 690"/>
                <a:gd name="T95" fmla="*/ 2147483647 h 990"/>
                <a:gd name="T96" fmla="*/ 2147483647 w 690"/>
                <a:gd name="T97" fmla="*/ 2147483647 h 990"/>
                <a:gd name="T98" fmla="*/ 2147483647 w 690"/>
                <a:gd name="T99" fmla="*/ 2147483647 h 990"/>
                <a:gd name="T100" fmla="*/ 2147483647 w 690"/>
                <a:gd name="T101" fmla="*/ 2147483647 h 99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90"/>
                <a:gd name="T154" fmla="*/ 0 h 990"/>
                <a:gd name="T155" fmla="*/ 690 w 690"/>
                <a:gd name="T156" fmla="*/ 990 h 99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90" h="990">
                  <a:moveTo>
                    <a:pt x="678" y="204"/>
                  </a:moveTo>
                  <a:lnTo>
                    <a:pt x="672" y="198"/>
                  </a:lnTo>
                  <a:lnTo>
                    <a:pt x="660" y="192"/>
                  </a:lnTo>
                  <a:lnTo>
                    <a:pt x="648" y="180"/>
                  </a:lnTo>
                  <a:lnTo>
                    <a:pt x="648" y="174"/>
                  </a:lnTo>
                  <a:lnTo>
                    <a:pt x="654" y="162"/>
                  </a:lnTo>
                  <a:lnTo>
                    <a:pt x="660" y="156"/>
                  </a:lnTo>
                  <a:lnTo>
                    <a:pt x="666" y="144"/>
                  </a:lnTo>
                  <a:lnTo>
                    <a:pt x="642" y="132"/>
                  </a:lnTo>
                  <a:lnTo>
                    <a:pt x="648" y="108"/>
                  </a:lnTo>
                  <a:lnTo>
                    <a:pt x="636" y="102"/>
                  </a:lnTo>
                  <a:lnTo>
                    <a:pt x="636" y="96"/>
                  </a:lnTo>
                  <a:lnTo>
                    <a:pt x="642" y="90"/>
                  </a:lnTo>
                  <a:lnTo>
                    <a:pt x="642" y="66"/>
                  </a:lnTo>
                  <a:lnTo>
                    <a:pt x="636" y="66"/>
                  </a:lnTo>
                  <a:lnTo>
                    <a:pt x="630" y="60"/>
                  </a:lnTo>
                  <a:lnTo>
                    <a:pt x="618" y="60"/>
                  </a:lnTo>
                  <a:lnTo>
                    <a:pt x="588" y="42"/>
                  </a:lnTo>
                  <a:lnTo>
                    <a:pt x="552" y="42"/>
                  </a:lnTo>
                  <a:lnTo>
                    <a:pt x="540" y="30"/>
                  </a:lnTo>
                  <a:lnTo>
                    <a:pt x="534" y="30"/>
                  </a:lnTo>
                  <a:lnTo>
                    <a:pt x="528" y="24"/>
                  </a:lnTo>
                  <a:lnTo>
                    <a:pt x="516" y="24"/>
                  </a:lnTo>
                  <a:lnTo>
                    <a:pt x="504" y="18"/>
                  </a:lnTo>
                  <a:lnTo>
                    <a:pt x="498" y="12"/>
                  </a:lnTo>
                  <a:lnTo>
                    <a:pt x="486" y="6"/>
                  </a:lnTo>
                  <a:lnTo>
                    <a:pt x="456" y="0"/>
                  </a:lnTo>
                  <a:lnTo>
                    <a:pt x="456" y="24"/>
                  </a:lnTo>
                  <a:lnTo>
                    <a:pt x="444" y="24"/>
                  </a:lnTo>
                  <a:lnTo>
                    <a:pt x="444" y="30"/>
                  </a:lnTo>
                  <a:lnTo>
                    <a:pt x="456" y="42"/>
                  </a:lnTo>
                  <a:lnTo>
                    <a:pt x="462" y="42"/>
                  </a:lnTo>
                  <a:lnTo>
                    <a:pt x="456" y="48"/>
                  </a:lnTo>
                  <a:lnTo>
                    <a:pt x="444" y="48"/>
                  </a:lnTo>
                  <a:lnTo>
                    <a:pt x="438" y="42"/>
                  </a:lnTo>
                  <a:lnTo>
                    <a:pt x="414" y="42"/>
                  </a:lnTo>
                  <a:lnTo>
                    <a:pt x="390" y="36"/>
                  </a:lnTo>
                  <a:lnTo>
                    <a:pt x="366" y="42"/>
                  </a:lnTo>
                  <a:lnTo>
                    <a:pt x="366" y="30"/>
                  </a:lnTo>
                  <a:lnTo>
                    <a:pt x="360" y="24"/>
                  </a:lnTo>
                  <a:lnTo>
                    <a:pt x="348" y="36"/>
                  </a:lnTo>
                  <a:lnTo>
                    <a:pt x="348" y="66"/>
                  </a:lnTo>
                  <a:lnTo>
                    <a:pt x="342" y="72"/>
                  </a:lnTo>
                  <a:lnTo>
                    <a:pt x="324" y="72"/>
                  </a:lnTo>
                  <a:lnTo>
                    <a:pt x="282" y="78"/>
                  </a:lnTo>
                  <a:lnTo>
                    <a:pt x="264" y="96"/>
                  </a:lnTo>
                  <a:lnTo>
                    <a:pt x="252" y="102"/>
                  </a:lnTo>
                  <a:lnTo>
                    <a:pt x="246" y="102"/>
                  </a:lnTo>
                  <a:lnTo>
                    <a:pt x="246" y="114"/>
                  </a:lnTo>
                  <a:lnTo>
                    <a:pt x="258" y="120"/>
                  </a:lnTo>
                  <a:lnTo>
                    <a:pt x="264" y="126"/>
                  </a:lnTo>
                  <a:lnTo>
                    <a:pt x="258" y="144"/>
                  </a:lnTo>
                  <a:lnTo>
                    <a:pt x="252" y="144"/>
                  </a:lnTo>
                  <a:lnTo>
                    <a:pt x="240" y="150"/>
                  </a:lnTo>
                  <a:lnTo>
                    <a:pt x="234" y="156"/>
                  </a:lnTo>
                  <a:lnTo>
                    <a:pt x="234" y="162"/>
                  </a:lnTo>
                  <a:lnTo>
                    <a:pt x="228" y="168"/>
                  </a:lnTo>
                  <a:lnTo>
                    <a:pt x="210" y="168"/>
                  </a:lnTo>
                  <a:lnTo>
                    <a:pt x="216" y="174"/>
                  </a:lnTo>
                  <a:lnTo>
                    <a:pt x="216" y="180"/>
                  </a:lnTo>
                  <a:lnTo>
                    <a:pt x="222" y="186"/>
                  </a:lnTo>
                  <a:lnTo>
                    <a:pt x="222" y="192"/>
                  </a:lnTo>
                  <a:lnTo>
                    <a:pt x="216" y="192"/>
                  </a:lnTo>
                  <a:lnTo>
                    <a:pt x="210" y="198"/>
                  </a:lnTo>
                  <a:lnTo>
                    <a:pt x="204" y="198"/>
                  </a:lnTo>
                  <a:lnTo>
                    <a:pt x="192" y="204"/>
                  </a:lnTo>
                  <a:lnTo>
                    <a:pt x="174" y="192"/>
                  </a:lnTo>
                  <a:lnTo>
                    <a:pt x="174" y="228"/>
                  </a:lnTo>
                  <a:lnTo>
                    <a:pt x="168" y="270"/>
                  </a:lnTo>
                  <a:lnTo>
                    <a:pt x="138" y="300"/>
                  </a:lnTo>
                  <a:lnTo>
                    <a:pt x="132" y="300"/>
                  </a:lnTo>
                  <a:lnTo>
                    <a:pt x="120" y="306"/>
                  </a:lnTo>
                  <a:lnTo>
                    <a:pt x="132" y="312"/>
                  </a:lnTo>
                  <a:lnTo>
                    <a:pt x="150" y="330"/>
                  </a:lnTo>
                  <a:lnTo>
                    <a:pt x="150" y="336"/>
                  </a:lnTo>
                  <a:lnTo>
                    <a:pt x="144" y="342"/>
                  </a:lnTo>
                  <a:lnTo>
                    <a:pt x="102" y="342"/>
                  </a:lnTo>
                  <a:lnTo>
                    <a:pt x="90" y="348"/>
                  </a:lnTo>
                  <a:lnTo>
                    <a:pt x="84" y="354"/>
                  </a:lnTo>
                  <a:lnTo>
                    <a:pt x="72" y="360"/>
                  </a:lnTo>
                  <a:lnTo>
                    <a:pt x="30" y="402"/>
                  </a:lnTo>
                  <a:lnTo>
                    <a:pt x="36" y="408"/>
                  </a:lnTo>
                  <a:lnTo>
                    <a:pt x="42" y="408"/>
                  </a:lnTo>
                  <a:lnTo>
                    <a:pt x="48" y="414"/>
                  </a:lnTo>
                  <a:lnTo>
                    <a:pt x="48" y="420"/>
                  </a:lnTo>
                  <a:lnTo>
                    <a:pt x="42" y="426"/>
                  </a:lnTo>
                  <a:lnTo>
                    <a:pt x="36" y="426"/>
                  </a:lnTo>
                  <a:lnTo>
                    <a:pt x="30" y="432"/>
                  </a:lnTo>
                  <a:lnTo>
                    <a:pt x="30" y="444"/>
                  </a:lnTo>
                  <a:lnTo>
                    <a:pt x="54" y="468"/>
                  </a:lnTo>
                  <a:lnTo>
                    <a:pt x="54" y="480"/>
                  </a:lnTo>
                  <a:lnTo>
                    <a:pt x="48" y="492"/>
                  </a:lnTo>
                  <a:lnTo>
                    <a:pt x="48" y="510"/>
                  </a:lnTo>
                  <a:lnTo>
                    <a:pt x="60" y="522"/>
                  </a:lnTo>
                  <a:lnTo>
                    <a:pt x="66" y="522"/>
                  </a:lnTo>
                  <a:lnTo>
                    <a:pt x="84" y="540"/>
                  </a:lnTo>
                  <a:lnTo>
                    <a:pt x="84" y="552"/>
                  </a:lnTo>
                  <a:lnTo>
                    <a:pt x="72" y="564"/>
                  </a:lnTo>
                  <a:lnTo>
                    <a:pt x="48" y="570"/>
                  </a:lnTo>
                  <a:lnTo>
                    <a:pt x="54" y="576"/>
                  </a:lnTo>
                  <a:lnTo>
                    <a:pt x="60" y="588"/>
                  </a:lnTo>
                  <a:lnTo>
                    <a:pt x="60" y="594"/>
                  </a:lnTo>
                  <a:lnTo>
                    <a:pt x="66" y="600"/>
                  </a:lnTo>
                  <a:lnTo>
                    <a:pt x="66" y="606"/>
                  </a:lnTo>
                  <a:lnTo>
                    <a:pt x="72" y="618"/>
                  </a:lnTo>
                  <a:lnTo>
                    <a:pt x="66" y="618"/>
                  </a:lnTo>
                  <a:lnTo>
                    <a:pt x="66" y="642"/>
                  </a:lnTo>
                  <a:lnTo>
                    <a:pt x="60" y="648"/>
                  </a:lnTo>
                  <a:lnTo>
                    <a:pt x="24" y="648"/>
                  </a:lnTo>
                  <a:lnTo>
                    <a:pt x="30" y="660"/>
                  </a:lnTo>
                  <a:lnTo>
                    <a:pt x="30" y="666"/>
                  </a:lnTo>
                  <a:lnTo>
                    <a:pt x="24" y="666"/>
                  </a:lnTo>
                  <a:lnTo>
                    <a:pt x="18" y="672"/>
                  </a:lnTo>
                  <a:lnTo>
                    <a:pt x="18" y="678"/>
                  </a:lnTo>
                  <a:lnTo>
                    <a:pt x="30" y="690"/>
                  </a:lnTo>
                  <a:lnTo>
                    <a:pt x="30" y="708"/>
                  </a:lnTo>
                  <a:lnTo>
                    <a:pt x="24" y="714"/>
                  </a:lnTo>
                  <a:lnTo>
                    <a:pt x="18" y="726"/>
                  </a:lnTo>
                  <a:lnTo>
                    <a:pt x="0" y="708"/>
                  </a:lnTo>
                  <a:lnTo>
                    <a:pt x="0" y="768"/>
                  </a:lnTo>
                  <a:lnTo>
                    <a:pt x="6" y="762"/>
                  </a:lnTo>
                  <a:lnTo>
                    <a:pt x="24" y="762"/>
                  </a:lnTo>
                  <a:lnTo>
                    <a:pt x="36" y="774"/>
                  </a:lnTo>
                  <a:lnTo>
                    <a:pt x="36" y="780"/>
                  </a:lnTo>
                  <a:lnTo>
                    <a:pt x="30" y="780"/>
                  </a:lnTo>
                  <a:lnTo>
                    <a:pt x="30" y="774"/>
                  </a:lnTo>
                  <a:lnTo>
                    <a:pt x="24" y="774"/>
                  </a:lnTo>
                  <a:lnTo>
                    <a:pt x="24" y="834"/>
                  </a:lnTo>
                  <a:lnTo>
                    <a:pt x="30" y="840"/>
                  </a:lnTo>
                  <a:lnTo>
                    <a:pt x="36" y="840"/>
                  </a:lnTo>
                  <a:lnTo>
                    <a:pt x="48" y="846"/>
                  </a:lnTo>
                  <a:lnTo>
                    <a:pt x="54" y="858"/>
                  </a:lnTo>
                  <a:lnTo>
                    <a:pt x="60" y="864"/>
                  </a:lnTo>
                  <a:lnTo>
                    <a:pt x="66" y="876"/>
                  </a:lnTo>
                  <a:lnTo>
                    <a:pt x="90" y="900"/>
                  </a:lnTo>
                  <a:lnTo>
                    <a:pt x="96" y="900"/>
                  </a:lnTo>
                  <a:lnTo>
                    <a:pt x="96" y="912"/>
                  </a:lnTo>
                  <a:lnTo>
                    <a:pt x="78" y="912"/>
                  </a:lnTo>
                  <a:lnTo>
                    <a:pt x="78" y="942"/>
                  </a:lnTo>
                  <a:lnTo>
                    <a:pt x="90" y="954"/>
                  </a:lnTo>
                  <a:lnTo>
                    <a:pt x="102" y="960"/>
                  </a:lnTo>
                  <a:lnTo>
                    <a:pt x="96" y="966"/>
                  </a:lnTo>
                  <a:lnTo>
                    <a:pt x="96" y="984"/>
                  </a:lnTo>
                  <a:lnTo>
                    <a:pt x="102" y="984"/>
                  </a:lnTo>
                  <a:lnTo>
                    <a:pt x="108" y="990"/>
                  </a:lnTo>
                  <a:lnTo>
                    <a:pt x="174" y="990"/>
                  </a:lnTo>
                  <a:lnTo>
                    <a:pt x="180" y="984"/>
                  </a:lnTo>
                  <a:lnTo>
                    <a:pt x="180" y="948"/>
                  </a:lnTo>
                  <a:lnTo>
                    <a:pt x="198" y="942"/>
                  </a:lnTo>
                  <a:lnTo>
                    <a:pt x="198" y="924"/>
                  </a:lnTo>
                  <a:lnTo>
                    <a:pt x="264" y="930"/>
                  </a:lnTo>
                  <a:lnTo>
                    <a:pt x="276" y="936"/>
                  </a:lnTo>
                  <a:lnTo>
                    <a:pt x="300" y="876"/>
                  </a:lnTo>
                  <a:lnTo>
                    <a:pt x="300" y="864"/>
                  </a:lnTo>
                  <a:lnTo>
                    <a:pt x="306" y="852"/>
                  </a:lnTo>
                  <a:lnTo>
                    <a:pt x="306" y="816"/>
                  </a:lnTo>
                  <a:lnTo>
                    <a:pt x="300" y="810"/>
                  </a:lnTo>
                  <a:lnTo>
                    <a:pt x="294" y="798"/>
                  </a:lnTo>
                  <a:lnTo>
                    <a:pt x="312" y="798"/>
                  </a:lnTo>
                  <a:lnTo>
                    <a:pt x="324" y="786"/>
                  </a:lnTo>
                  <a:lnTo>
                    <a:pt x="324" y="780"/>
                  </a:lnTo>
                  <a:lnTo>
                    <a:pt x="306" y="762"/>
                  </a:lnTo>
                  <a:lnTo>
                    <a:pt x="294" y="762"/>
                  </a:lnTo>
                  <a:lnTo>
                    <a:pt x="312" y="756"/>
                  </a:lnTo>
                  <a:lnTo>
                    <a:pt x="300" y="750"/>
                  </a:lnTo>
                  <a:lnTo>
                    <a:pt x="324" y="750"/>
                  </a:lnTo>
                  <a:lnTo>
                    <a:pt x="336" y="744"/>
                  </a:lnTo>
                  <a:lnTo>
                    <a:pt x="348" y="744"/>
                  </a:lnTo>
                  <a:lnTo>
                    <a:pt x="354" y="738"/>
                  </a:lnTo>
                  <a:lnTo>
                    <a:pt x="360" y="726"/>
                  </a:lnTo>
                  <a:lnTo>
                    <a:pt x="360" y="714"/>
                  </a:lnTo>
                  <a:lnTo>
                    <a:pt x="366" y="708"/>
                  </a:lnTo>
                  <a:lnTo>
                    <a:pt x="384" y="726"/>
                  </a:lnTo>
                  <a:lnTo>
                    <a:pt x="390" y="726"/>
                  </a:lnTo>
                  <a:lnTo>
                    <a:pt x="396" y="720"/>
                  </a:lnTo>
                  <a:lnTo>
                    <a:pt x="408" y="696"/>
                  </a:lnTo>
                  <a:lnTo>
                    <a:pt x="402" y="690"/>
                  </a:lnTo>
                  <a:lnTo>
                    <a:pt x="402" y="684"/>
                  </a:lnTo>
                  <a:lnTo>
                    <a:pt x="414" y="684"/>
                  </a:lnTo>
                  <a:lnTo>
                    <a:pt x="420" y="678"/>
                  </a:lnTo>
                  <a:lnTo>
                    <a:pt x="432" y="672"/>
                  </a:lnTo>
                  <a:lnTo>
                    <a:pt x="432" y="660"/>
                  </a:lnTo>
                  <a:lnTo>
                    <a:pt x="420" y="636"/>
                  </a:lnTo>
                  <a:lnTo>
                    <a:pt x="408" y="630"/>
                  </a:lnTo>
                  <a:lnTo>
                    <a:pt x="408" y="618"/>
                  </a:lnTo>
                  <a:lnTo>
                    <a:pt x="372" y="600"/>
                  </a:lnTo>
                  <a:lnTo>
                    <a:pt x="360" y="606"/>
                  </a:lnTo>
                  <a:lnTo>
                    <a:pt x="354" y="606"/>
                  </a:lnTo>
                  <a:lnTo>
                    <a:pt x="342" y="600"/>
                  </a:lnTo>
                  <a:lnTo>
                    <a:pt x="330" y="576"/>
                  </a:lnTo>
                  <a:lnTo>
                    <a:pt x="330" y="558"/>
                  </a:lnTo>
                  <a:lnTo>
                    <a:pt x="324" y="546"/>
                  </a:lnTo>
                  <a:lnTo>
                    <a:pt x="324" y="528"/>
                  </a:lnTo>
                  <a:lnTo>
                    <a:pt x="336" y="516"/>
                  </a:lnTo>
                  <a:lnTo>
                    <a:pt x="342" y="504"/>
                  </a:lnTo>
                  <a:lnTo>
                    <a:pt x="342" y="486"/>
                  </a:lnTo>
                  <a:lnTo>
                    <a:pt x="336" y="474"/>
                  </a:lnTo>
                  <a:lnTo>
                    <a:pt x="330" y="468"/>
                  </a:lnTo>
                  <a:lnTo>
                    <a:pt x="330" y="462"/>
                  </a:lnTo>
                  <a:lnTo>
                    <a:pt x="348" y="462"/>
                  </a:lnTo>
                  <a:lnTo>
                    <a:pt x="354" y="456"/>
                  </a:lnTo>
                  <a:lnTo>
                    <a:pt x="354" y="438"/>
                  </a:lnTo>
                  <a:lnTo>
                    <a:pt x="348" y="426"/>
                  </a:lnTo>
                  <a:lnTo>
                    <a:pt x="354" y="432"/>
                  </a:lnTo>
                  <a:lnTo>
                    <a:pt x="378" y="432"/>
                  </a:lnTo>
                  <a:lnTo>
                    <a:pt x="384" y="426"/>
                  </a:lnTo>
                  <a:lnTo>
                    <a:pt x="396" y="420"/>
                  </a:lnTo>
                  <a:lnTo>
                    <a:pt x="408" y="408"/>
                  </a:lnTo>
                  <a:lnTo>
                    <a:pt x="438" y="414"/>
                  </a:lnTo>
                  <a:lnTo>
                    <a:pt x="450" y="390"/>
                  </a:lnTo>
                  <a:lnTo>
                    <a:pt x="480" y="390"/>
                  </a:lnTo>
                  <a:lnTo>
                    <a:pt x="498" y="384"/>
                  </a:lnTo>
                  <a:lnTo>
                    <a:pt x="510" y="378"/>
                  </a:lnTo>
                  <a:lnTo>
                    <a:pt x="522" y="354"/>
                  </a:lnTo>
                  <a:lnTo>
                    <a:pt x="540" y="336"/>
                  </a:lnTo>
                  <a:lnTo>
                    <a:pt x="546" y="324"/>
                  </a:lnTo>
                  <a:lnTo>
                    <a:pt x="528" y="300"/>
                  </a:lnTo>
                  <a:lnTo>
                    <a:pt x="558" y="264"/>
                  </a:lnTo>
                  <a:lnTo>
                    <a:pt x="540" y="246"/>
                  </a:lnTo>
                  <a:lnTo>
                    <a:pt x="576" y="234"/>
                  </a:lnTo>
                  <a:lnTo>
                    <a:pt x="594" y="216"/>
                  </a:lnTo>
                  <a:lnTo>
                    <a:pt x="672" y="222"/>
                  </a:lnTo>
                  <a:lnTo>
                    <a:pt x="684" y="240"/>
                  </a:lnTo>
                  <a:lnTo>
                    <a:pt x="690" y="240"/>
                  </a:lnTo>
                  <a:lnTo>
                    <a:pt x="678" y="204"/>
                  </a:lnTo>
                  <a:close/>
                  <a:moveTo>
                    <a:pt x="390" y="828"/>
                  </a:moveTo>
                  <a:lnTo>
                    <a:pt x="390" y="840"/>
                  </a:lnTo>
                  <a:lnTo>
                    <a:pt x="396" y="852"/>
                  </a:lnTo>
                  <a:lnTo>
                    <a:pt x="396" y="864"/>
                  </a:lnTo>
                  <a:lnTo>
                    <a:pt x="402" y="870"/>
                  </a:lnTo>
                  <a:lnTo>
                    <a:pt x="402" y="876"/>
                  </a:lnTo>
                  <a:lnTo>
                    <a:pt x="414" y="852"/>
                  </a:lnTo>
                  <a:lnTo>
                    <a:pt x="426" y="852"/>
                  </a:lnTo>
                  <a:lnTo>
                    <a:pt x="432" y="846"/>
                  </a:lnTo>
                  <a:lnTo>
                    <a:pt x="438" y="834"/>
                  </a:lnTo>
                  <a:lnTo>
                    <a:pt x="438" y="822"/>
                  </a:lnTo>
                  <a:lnTo>
                    <a:pt x="432" y="816"/>
                  </a:lnTo>
                  <a:lnTo>
                    <a:pt x="450" y="798"/>
                  </a:lnTo>
                  <a:lnTo>
                    <a:pt x="444" y="798"/>
                  </a:lnTo>
                  <a:lnTo>
                    <a:pt x="438" y="804"/>
                  </a:lnTo>
                  <a:lnTo>
                    <a:pt x="420" y="804"/>
                  </a:lnTo>
                  <a:lnTo>
                    <a:pt x="408" y="810"/>
                  </a:lnTo>
                  <a:lnTo>
                    <a:pt x="390" y="828"/>
                  </a:lnTo>
                  <a:close/>
                  <a:moveTo>
                    <a:pt x="300" y="900"/>
                  </a:moveTo>
                  <a:lnTo>
                    <a:pt x="300" y="912"/>
                  </a:lnTo>
                  <a:lnTo>
                    <a:pt x="294" y="924"/>
                  </a:lnTo>
                  <a:lnTo>
                    <a:pt x="300" y="918"/>
                  </a:lnTo>
                  <a:lnTo>
                    <a:pt x="312" y="912"/>
                  </a:lnTo>
                  <a:lnTo>
                    <a:pt x="318" y="900"/>
                  </a:lnTo>
                  <a:lnTo>
                    <a:pt x="318" y="894"/>
                  </a:lnTo>
                  <a:lnTo>
                    <a:pt x="324" y="888"/>
                  </a:lnTo>
                  <a:lnTo>
                    <a:pt x="324" y="882"/>
                  </a:lnTo>
                  <a:lnTo>
                    <a:pt x="342" y="858"/>
                  </a:lnTo>
                  <a:lnTo>
                    <a:pt x="336" y="840"/>
                  </a:lnTo>
                  <a:lnTo>
                    <a:pt x="330" y="852"/>
                  </a:lnTo>
                  <a:lnTo>
                    <a:pt x="312" y="870"/>
                  </a:lnTo>
                  <a:lnTo>
                    <a:pt x="300" y="894"/>
                  </a:lnTo>
                  <a:lnTo>
                    <a:pt x="300" y="90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Saudi Arabia"/>
            <p:cNvSpPr>
              <a:spLocks/>
            </p:cNvSpPr>
            <p:nvPr/>
          </p:nvSpPr>
          <p:spPr bwMode="gray">
            <a:xfrm>
              <a:off x="5175250" y="3332312"/>
              <a:ext cx="596900" cy="512762"/>
            </a:xfrm>
            <a:custGeom>
              <a:avLst/>
              <a:gdLst>
                <a:gd name="T0" fmla="*/ 2147483647 w 1488"/>
                <a:gd name="T1" fmla="*/ 2147483647 h 1278"/>
                <a:gd name="T2" fmla="*/ 2147483647 w 1488"/>
                <a:gd name="T3" fmla="*/ 2147483647 h 1278"/>
                <a:gd name="T4" fmla="*/ 2147483647 w 1488"/>
                <a:gd name="T5" fmla="*/ 2147483647 h 1278"/>
                <a:gd name="T6" fmla="*/ 2147483647 w 1488"/>
                <a:gd name="T7" fmla="*/ 2147483647 h 1278"/>
                <a:gd name="T8" fmla="*/ 2147483647 w 1488"/>
                <a:gd name="T9" fmla="*/ 2147483647 h 1278"/>
                <a:gd name="T10" fmla="*/ 2147483647 w 1488"/>
                <a:gd name="T11" fmla="*/ 2147483647 h 1278"/>
                <a:gd name="T12" fmla="*/ 2147483647 w 1488"/>
                <a:gd name="T13" fmla="*/ 2147483647 h 1278"/>
                <a:gd name="T14" fmla="*/ 2147483647 w 1488"/>
                <a:gd name="T15" fmla="*/ 2147483647 h 1278"/>
                <a:gd name="T16" fmla="*/ 2147483647 w 1488"/>
                <a:gd name="T17" fmla="*/ 2147483647 h 1278"/>
                <a:gd name="T18" fmla="*/ 2147483647 w 1488"/>
                <a:gd name="T19" fmla="*/ 2147483647 h 1278"/>
                <a:gd name="T20" fmla="*/ 2147483647 w 1488"/>
                <a:gd name="T21" fmla="*/ 2147483647 h 1278"/>
                <a:gd name="T22" fmla="*/ 2147483647 w 1488"/>
                <a:gd name="T23" fmla="*/ 2147483647 h 1278"/>
                <a:gd name="T24" fmla="*/ 2147483647 w 1488"/>
                <a:gd name="T25" fmla="*/ 2147483647 h 1278"/>
                <a:gd name="T26" fmla="*/ 2147483647 w 1488"/>
                <a:gd name="T27" fmla="*/ 2147483647 h 1278"/>
                <a:gd name="T28" fmla="*/ 2147483647 w 1488"/>
                <a:gd name="T29" fmla="*/ 2147483647 h 1278"/>
                <a:gd name="T30" fmla="*/ 2147483647 w 1488"/>
                <a:gd name="T31" fmla="*/ 2147483647 h 1278"/>
                <a:gd name="T32" fmla="*/ 2147483647 w 1488"/>
                <a:gd name="T33" fmla="*/ 2147483647 h 1278"/>
                <a:gd name="T34" fmla="*/ 2147483647 w 1488"/>
                <a:gd name="T35" fmla="*/ 2147483647 h 1278"/>
                <a:gd name="T36" fmla="*/ 2147483647 w 1488"/>
                <a:gd name="T37" fmla="*/ 2147483647 h 1278"/>
                <a:gd name="T38" fmla="*/ 2147483647 w 1488"/>
                <a:gd name="T39" fmla="*/ 0 h 1278"/>
                <a:gd name="T40" fmla="*/ 2147483647 w 1488"/>
                <a:gd name="T41" fmla="*/ 2147483647 h 1278"/>
                <a:gd name="T42" fmla="*/ 2147483647 w 1488"/>
                <a:gd name="T43" fmla="*/ 2147483647 h 1278"/>
                <a:gd name="T44" fmla="*/ 2147483647 w 1488"/>
                <a:gd name="T45" fmla="*/ 2147483647 h 1278"/>
                <a:gd name="T46" fmla="*/ 2147483647 w 1488"/>
                <a:gd name="T47" fmla="*/ 2147483647 h 1278"/>
                <a:gd name="T48" fmla="*/ 2147483647 w 1488"/>
                <a:gd name="T49" fmla="*/ 2147483647 h 1278"/>
                <a:gd name="T50" fmla="*/ 2147483647 w 1488"/>
                <a:gd name="T51" fmla="*/ 2147483647 h 1278"/>
                <a:gd name="T52" fmla="*/ 2147483647 w 1488"/>
                <a:gd name="T53" fmla="*/ 2147483647 h 1278"/>
                <a:gd name="T54" fmla="*/ 2147483647 w 1488"/>
                <a:gd name="T55" fmla="*/ 2147483647 h 1278"/>
                <a:gd name="T56" fmla="*/ 2147483647 w 1488"/>
                <a:gd name="T57" fmla="*/ 2147483647 h 1278"/>
                <a:gd name="T58" fmla="*/ 2147483647 w 1488"/>
                <a:gd name="T59" fmla="*/ 2147483647 h 1278"/>
                <a:gd name="T60" fmla="*/ 2147483647 w 1488"/>
                <a:gd name="T61" fmla="*/ 2147483647 h 1278"/>
                <a:gd name="T62" fmla="*/ 0 w 1488"/>
                <a:gd name="T63" fmla="*/ 2147483647 h 1278"/>
                <a:gd name="T64" fmla="*/ 2147483647 w 1488"/>
                <a:gd name="T65" fmla="*/ 2147483647 h 1278"/>
                <a:gd name="T66" fmla="*/ 2147483647 w 1488"/>
                <a:gd name="T67" fmla="*/ 2147483647 h 1278"/>
                <a:gd name="T68" fmla="*/ 2147483647 w 1488"/>
                <a:gd name="T69" fmla="*/ 2147483647 h 1278"/>
                <a:gd name="T70" fmla="*/ 2147483647 w 1488"/>
                <a:gd name="T71" fmla="*/ 2147483647 h 1278"/>
                <a:gd name="T72" fmla="*/ 2147483647 w 1488"/>
                <a:gd name="T73" fmla="*/ 2147483647 h 1278"/>
                <a:gd name="T74" fmla="*/ 2147483647 w 1488"/>
                <a:gd name="T75" fmla="*/ 2147483647 h 1278"/>
                <a:gd name="T76" fmla="*/ 2147483647 w 1488"/>
                <a:gd name="T77" fmla="*/ 2147483647 h 1278"/>
                <a:gd name="T78" fmla="*/ 2147483647 w 1488"/>
                <a:gd name="T79" fmla="*/ 2147483647 h 1278"/>
                <a:gd name="T80" fmla="*/ 2147483647 w 1488"/>
                <a:gd name="T81" fmla="*/ 2147483647 h 1278"/>
                <a:gd name="T82" fmla="*/ 2147483647 w 1488"/>
                <a:gd name="T83" fmla="*/ 2147483647 h 1278"/>
                <a:gd name="T84" fmla="*/ 2147483647 w 1488"/>
                <a:gd name="T85" fmla="*/ 2147483647 h 1278"/>
                <a:gd name="T86" fmla="*/ 2147483647 w 1488"/>
                <a:gd name="T87" fmla="*/ 2147483647 h 1278"/>
                <a:gd name="T88" fmla="*/ 2147483647 w 1488"/>
                <a:gd name="T89" fmla="*/ 2147483647 h 1278"/>
                <a:gd name="T90" fmla="*/ 2147483647 w 1488"/>
                <a:gd name="T91" fmla="*/ 2147483647 h 1278"/>
                <a:gd name="T92" fmla="*/ 2147483647 w 1488"/>
                <a:gd name="T93" fmla="*/ 2147483647 h 1278"/>
                <a:gd name="T94" fmla="*/ 2147483647 w 1488"/>
                <a:gd name="T95" fmla="*/ 2147483647 h 1278"/>
                <a:gd name="T96" fmla="*/ 2147483647 w 1488"/>
                <a:gd name="T97" fmla="*/ 2147483647 h 1278"/>
                <a:gd name="T98" fmla="*/ 2147483647 w 1488"/>
                <a:gd name="T99" fmla="*/ 2147483647 h 1278"/>
                <a:gd name="T100" fmla="*/ 2147483647 w 1488"/>
                <a:gd name="T101" fmla="*/ 2147483647 h 1278"/>
                <a:gd name="T102" fmla="*/ 2147483647 w 1488"/>
                <a:gd name="T103" fmla="*/ 2147483647 h 1278"/>
                <a:gd name="T104" fmla="*/ 2147483647 w 1488"/>
                <a:gd name="T105" fmla="*/ 2147483647 h 1278"/>
                <a:gd name="T106" fmla="*/ 2147483647 w 1488"/>
                <a:gd name="T107" fmla="*/ 2147483647 h 1278"/>
                <a:gd name="T108" fmla="*/ 2147483647 w 1488"/>
                <a:gd name="T109" fmla="*/ 2147483647 h 1278"/>
                <a:gd name="T110" fmla="*/ 2147483647 w 1488"/>
                <a:gd name="T111" fmla="*/ 2147483647 h 1278"/>
                <a:gd name="T112" fmla="*/ 2147483647 w 1488"/>
                <a:gd name="T113" fmla="*/ 2147483647 h 1278"/>
                <a:gd name="T114" fmla="*/ 2147483647 w 1488"/>
                <a:gd name="T115" fmla="*/ 2147483647 h 1278"/>
                <a:gd name="T116" fmla="*/ 2147483647 w 1488"/>
                <a:gd name="T117" fmla="*/ 2147483647 h 127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8"/>
                <a:gd name="T178" fmla="*/ 0 h 1278"/>
                <a:gd name="T179" fmla="*/ 1488 w 1488"/>
                <a:gd name="T180" fmla="*/ 1278 h 127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8" h="1278">
                  <a:moveTo>
                    <a:pt x="1464" y="792"/>
                  </a:moveTo>
                  <a:lnTo>
                    <a:pt x="1464" y="780"/>
                  </a:lnTo>
                  <a:lnTo>
                    <a:pt x="1458" y="774"/>
                  </a:lnTo>
                  <a:lnTo>
                    <a:pt x="1416" y="768"/>
                  </a:lnTo>
                  <a:lnTo>
                    <a:pt x="1320" y="756"/>
                  </a:lnTo>
                  <a:lnTo>
                    <a:pt x="1284" y="750"/>
                  </a:lnTo>
                  <a:lnTo>
                    <a:pt x="1266" y="750"/>
                  </a:lnTo>
                  <a:lnTo>
                    <a:pt x="1260" y="738"/>
                  </a:lnTo>
                  <a:lnTo>
                    <a:pt x="1248" y="732"/>
                  </a:lnTo>
                  <a:lnTo>
                    <a:pt x="1242" y="720"/>
                  </a:lnTo>
                  <a:lnTo>
                    <a:pt x="1218" y="696"/>
                  </a:lnTo>
                  <a:lnTo>
                    <a:pt x="1206" y="672"/>
                  </a:lnTo>
                  <a:lnTo>
                    <a:pt x="1188" y="654"/>
                  </a:lnTo>
                  <a:lnTo>
                    <a:pt x="1188" y="642"/>
                  </a:lnTo>
                  <a:lnTo>
                    <a:pt x="1182" y="636"/>
                  </a:lnTo>
                  <a:lnTo>
                    <a:pt x="1182" y="618"/>
                  </a:lnTo>
                  <a:lnTo>
                    <a:pt x="1176" y="624"/>
                  </a:lnTo>
                  <a:lnTo>
                    <a:pt x="1164" y="612"/>
                  </a:lnTo>
                  <a:lnTo>
                    <a:pt x="1146" y="612"/>
                  </a:lnTo>
                  <a:lnTo>
                    <a:pt x="1140" y="600"/>
                  </a:lnTo>
                  <a:lnTo>
                    <a:pt x="1134" y="594"/>
                  </a:lnTo>
                  <a:lnTo>
                    <a:pt x="1128" y="582"/>
                  </a:lnTo>
                  <a:lnTo>
                    <a:pt x="1122" y="564"/>
                  </a:lnTo>
                  <a:lnTo>
                    <a:pt x="1116" y="552"/>
                  </a:lnTo>
                  <a:lnTo>
                    <a:pt x="1116" y="540"/>
                  </a:lnTo>
                  <a:lnTo>
                    <a:pt x="1110" y="534"/>
                  </a:lnTo>
                  <a:lnTo>
                    <a:pt x="1098" y="528"/>
                  </a:lnTo>
                  <a:lnTo>
                    <a:pt x="1086" y="516"/>
                  </a:lnTo>
                  <a:lnTo>
                    <a:pt x="1074" y="510"/>
                  </a:lnTo>
                  <a:lnTo>
                    <a:pt x="1068" y="498"/>
                  </a:lnTo>
                  <a:lnTo>
                    <a:pt x="1068" y="462"/>
                  </a:lnTo>
                  <a:lnTo>
                    <a:pt x="1062" y="450"/>
                  </a:lnTo>
                  <a:lnTo>
                    <a:pt x="1062" y="438"/>
                  </a:lnTo>
                  <a:lnTo>
                    <a:pt x="1050" y="426"/>
                  </a:lnTo>
                  <a:lnTo>
                    <a:pt x="1002" y="402"/>
                  </a:lnTo>
                  <a:lnTo>
                    <a:pt x="996" y="396"/>
                  </a:lnTo>
                  <a:lnTo>
                    <a:pt x="990" y="384"/>
                  </a:lnTo>
                  <a:lnTo>
                    <a:pt x="990" y="360"/>
                  </a:lnTo>
                  <a:lnTo>
                    <a:pt x="972" y="342"/>
                  </a:lnTo>
                  <a:lnTo>
                    <a:pt x="966" y="330"/>
                  </a:lnTo>
                  <a:lnTo>
                    <a:pt x="960" y="324"/>
                  </a:lnTo>
                  <a:lnTo>
                    <a:pt x="960" y="300"/>
                  </a:lnTo>
                  <a:lnTo>
                    <a:pt x="954" y="300"/>
                  </a:lnTo>
                  <a:lnTo>
                    <a:pt x="948" y="294"/>
                  </a:lnTo>
                  <a:lnTo>
                    <a:pt x="882" y="294"/>
                  </a:lnTo>
                  <a:lnTo>
                    <a:pt x="876" y="288"/>
                  </a:lnTo>
                  <a:lnTo>
                    <a:pt x="876" y="252"/>
                  </a:lnTo>
                  <a:lnTo>
                    <a:pt x="852" y="246"/>
                  </a:lnTo>
                  <a:lnTo>
                    <a:pt x="804" y="246"/>
                  </a:lnTo>
                  <a:lnTo>
                    <a:pt x="750" y="240"/>
                  </a:lnTo>
                  <a:lnTo>
                    <a:pt x="684" y="240"/>
                  </a:lnTo>
                  <a:lnTo>
                    <a:pt x="492" y="96"/>
                  </a:lnTo>
                  <a:lnTo>
                    <a:pt x="480" y="90"/>
                  </a:lnTo>
                  <a:lnTo>
                    <a:pt x="474" y="84"/>
                  </a:lnTo>
                  <a:lnTo>
                    <a:pt x="426" y="60"/>
                  </a:lnTo>
                  <a:lnTo>
                    <a:pt x="414" y="48"/>
                  </a:lnTo>
                  <a:lnTo>
                    <a:pt x="402" y="42"/>
                  </a:lnTo>
                  <a:lnTo>
                    <a:pt x="372" y="12"/>
                  </a:lnTo>
                  <a:lnTo>
                    <a:pt x="306" y="12"/>
                  </a:lnTo>
                  <a:lnTo>
                    <a:pt x="294" y="0"/>
                  </a:lnTo>
                  <a:lnTo>
                    <a:pt x="288" y="6"/>
                  </a:lnTo>
                  <a:lnTo>
                    <a:pt x="276" y="12"/>
                  </a:lnTo>
                  <a:lnTo>
                    <a:pt x="270" y="12"/>
                  </a:lnTo>
                  <a:lnTo>
                    <a:pt x="264" y="18"/>
                  </a:lnTo>
                  <a:lnTo>
                    <a:pt x="252" y="24"/>
                  </a:lnTo>
                  <a:lnTo>
                    <a:pt x="210" y="24"/>
                  </a:lnTo>
                  <a:lnTo>
                    <a:pt x="198" y="48"/>
                  </a:lnTo>
                  <a:lnTo>
                    <a:pt x="132" y="48"/>
                  </a:lnTo>
                  <a:lnTo>
                    <a:pt x="120" y="54"/>
                  </a:lnTo>
                  <a:lnTo>
                    <a:pt x="108" y="54"/>
                  </a:lnTo>
                  <a:lnTo>
                    <a:pt x="108" y="60"/>
                  </a:lnTo>
                  <a:lnTo>
                    <a:pt x="132" y="60"/>
                  </a:lnTo>
                  <a:lnTo>
                    <a:pt x="144" y="66"/>
                  </a:lnTo>
                  <a:lnTo>
                    <a:pt x="156" y="66"/>
                  </a:lnTo>
                  <a:lnTo>
                    <a:pt x="180" y="90"/>
                  </a:lnTo>
                  <a:lnTo>
                    <a:pt x="192" y="114"/>
                  </a:lnTo>
                  <a:lnTo>
                    <a:pt x="198" y="120"/>
                  </a:lnTo>
                  <a:lnTo>
                    <a:pt x="198" y="132"/>
                  </a:lnTo>
                  <a:lnTo>
                    <a:pt x="192" y="138"/>
                  </a:lnTo>
                  <a:lnTo>
                    <a:pt x="192" y="150"/>
                  </a:lnTo>
                  <a:lnTo>
                    <a:pt x="186" y="156"/>
                  </a:lnTo>
                  <a:lnTo>
                    <a:pt x="180" y="168"/>
                  </a:lnTo>
                  <a:lnTo>
                    <a:pt x="174" y="174"/>
                  </a:lnTo>
                  <a:lnTo>
                    <a:pt x="162" y="180"/>
                  </a:lnTo>
                  <a:lnTo>
                    <a:pt x="150" y="180"/>
                  </a:lnTo>
                  <a:lnTo>
                    <a:pt x="138" y="186"/>
                  </a:lnTo>
                  <a:lnTo>
                    <a:pt x="132" y="186"/>
                  </a:lnTo>
                  <a:lnTo>
                    <a:pt x="120" y="198"/>
                  </a:lnTo>
                  <a:lnTo>
                    <a:pt x="120" y="210"/>
                  </a:lnTo>
                  <a:lnTo>
                    <a:pt x="108" y="234"/>
                  </a:lnTo>
                  <a:lnTo>
                    <a:pt x="96" y="246"/>
                  </a:lnTo>
                  <a:lnTo>
                    <a:pt x="60" y="246"/>
                  </a:lnTo>
                  <a:lnTo>
                    <a:pt x="36" y="234"/>
                  </a:lnTo>
                  <a:lnTo>
                    <a:pt x="6" y="234"/>
                  </a:lnTo>
                  <a:lnTo>
                    <a:pt x="6" y="264"/>
                  </a:lnTo>
                  <a:lnTo>
                    <a:pt x="0" y="306"/>
                  </a:lnTo>
                  <a:lnTo>
                    <a:pt x="0" y="348"/>
                  </a:lnTo>
                  <a:lnTo>
                    <a:pt x="6" y="372"/>
                  </a:lnTo>
                  <a:lnTo>
                    <a:pt x="24" y="378"/>
                  </a:lnTo>
                  <a:lnTo>
                    <a:pt x="36" y="390"/>
                  </a:lnTo>
                  <a:lnTo>
                    <a:pt x="54" y="390"/>
                  </a:lnTo>
                  <a:lnTo>
                    <a:pt x="72" y="408"/>
                  </a:lnTo>
                  <a:lnTo>
                    <a:pt x="90" y="438"/>
                  </a:lnTo>
                  <a:lnTo>
                    <a:pt x="102" y="474"/>
                  </a:lnTo>
                  <a:lnTo>
                    <a:pt x="120" y="504"/>
                  </a:lnTo>
                  <a:lnTo>
                    <a:pt x="132" y="516"/>
                  </a:lnTo>
                  <a:lnTo>
                    <a:pt x="150" y="528"/>
                  </a:lnTo>
                  <a:lnTo>
                    <a:pt x="162" y="540"/>
                  </a:lnTo>
                  <a:lnTo>
                    <a:pt x="174" y="558"/>
                  </a:lnTo>
                  <a:lnTo>
                    <a:pt x="180" y="570"/>
                  </a:lnTo>
                  <a:lnTo>
                    <a:pt x="186" y="594"/>
                  </a:lnTo>
                  <a:lnTo>
                    <a:pt x="192" y="612"/>
                  </a:lnTo>
                  <a:lnTo>
                    <a:pt x="198" y="636"/>
                  </a:lnTo>
                  <a:lnTo>
                    <a:pt x="210" y="648"/>
                  </a:lnTo>
                  <a:lnTo>
                    <a:pt x="234" y="660"/>
                  </a:lnTo>
                  <a:lnTo>
                    <a:pt x="264" y="660"/>
                  </a:lnTo>
                  <a:lnTo>
                    <a:pt x="282" y="666"/>
                  </a:lnTo>
                  <a:lnTo>
                    <a:pt x="294" y="678"/>
                  </a:lnTo>
                  <a:lnTo>
                    <a:pt x="312" y="708"/>
                  </a:lnTo>
                  <a:lnTo>
                    <a:pt x="330" y="756"/>
                  </a:lnTo>
                  <a:lnTo>
                    <a:pt x="336" y="804"/>
                  </a:lnTo>
                  <a:lnTo>
                    <a:pt x="342" y="840"/>
                  </a:lnTo>
                  <a:lnTo>
                    <a:pt x="348" y="870"/>
                  </a:lnTo>
                  <a:lnTo>
                    <a:pt x="366" y="906"/>
                  </a:lnTo>
                  <a:lnTo>
                    <a:pt x="384" y="924"/>
                  </a:lnTo>
                  <a:lnTo>
                    <a:pt x="390" y="936"/>
                  </a:lnTo>
                  <a:lnTo>
                    <a:pt x="414" y="936"/>
                  </a:lnTo>
                  <a:lnTo>
                    <a:pt x="438" y="948"/>
                  </a:lnTo>
                  <a:lnTo>
                    <a:pt x="456" y="972"/>
                  </a:lnTo>
                  <a:lnTo>
                    <a:pt x="480" y="1008"/>
                  </a:lnTo>
                  <a:lnTo>
                    <a:pt x="504" y="1056"/>
                  </a:lnTo>
                  <a:lnTo>
                    <a:pt x="552" y="1128"/>
                  </a:lnTo>
                  <a:lnTo>
                    <a:pt x="582" y="1170"/>
                  </a:lnTo>
                  <a:lnTo>
                    <a:pt x="606" y="1206"/>
                  </a:lnTo>
                  <a:lnTo>
                    <a:pt x="618" y="1236"/>
                  </a:lnTo>
                  <a:lnTo>
                    <a:pt x="618" y="1266"/>
                  </a:lnTo>
                  <a:lnTo>
                    <a:pt x="612" y="1278"/>
                  </a:lnTo>
                  <a:lnTo>
                    <a:pt x="624" y="1266"/>
                  </a:lnTo>
                  <a:lnTo>
                    <a:pt x="630" y="1254"/>
                  </a:lnTo>
                  <a:lnTo>
                    <a:pt x="636" y="1248"/>
                  </a:lnTo>
                  <a:lnTo>
                    <a:pt x="636" y="1200"/>
                  </a:lnTo>
                  <a:lnTo>
                    <a:pt x="642" y="1188"/>
                  </a:lnTo>
                  <a:lnTo>
                    <a:pt x="648" y="1182"/>
                  </a:lnTo>
                  <a:lnTo>
                    <a:pt x="654" y="1182"/>
                  </a:lnTo>
                  <a:lnTo>
                    <a:pt x="672" y="1200"/>
                  </a:lnTo>
                  <a:lnTo>
                    <a:pt x="696" y="1194"/>
                  </a:lnTo>
                  <a:lnTo>
                    <a:pt x="702" y="1188"/>
                  </a:lnTo>
                  <a:lnTo>
                    <a:pt x="792" y="1188"/>
                  </a:lnTo>
                  <a:lnTo>
                    <a:pt x="804" y="1194"/>
                  </a:lnTo>
                  <a:lnTo>
                    <a:pt x="810" y="1200"/>
                  </a:lnTo>
                  <a:lnTo>
                    <a:pt x="888" y="1200"/>
                  </a:lnTo>
                  <a:lnTo>
                    <a:pt x="894" y="1206"/>
                  </a:lnTo>
                  <a:lnTo>
                    <a:pt x="900" y="1218"/>
                  </a:lnTo>
                  <a:lnTo>
                    <a:pt x="912" y="1224"/>
                  </a:lnTo>
                  <a:lnTo>
                    <a:pt x="924" y="1224"/>
                  </a:lnTo>
                  <a:lnTo>
                    <a:pt x="930" y="1212"/>
                  </a:lnTo>
                  <a:lnTo>
                    <a:pt x="936" y="1206"/>
                  </a:lnTo>
                  <a:lnTo>
                    <a:pt x="936" y="1188"/>
                  </a:lnTo>
                  <a:lnTo>
                    <a:pt x="942" y="1176"/>
                  </a:lnTo>
                  <a:lnTo>
                    <a:pt x="948" y="1170"/>
                  </a:lnTo>
                  <a:lnTo>
                    <a:pt x="954" y="1158"/>
                  </a:lnTo>
                  <a:lnTo>
                    <a:pt x="966" y="1146"/>
                  </a:lnTo>
                  <a:lnTo>
                    <a:pt x="972" y="1134"/>
                  </a:lnTo>
                  <a:lnTo>
                    <a:pt x="990" y="1116"/>
                  </a:lnTo>
                  <a:lnTo>
                    <a:pt x="1020" y="1098"/>
                  </a:lnTo>
                  <a:lnTo>
                    <a:pt x="1050" y="1092"/>
                  </a:lnTo>
                  <a:lnTo>
                    <a:pt x="1068" y="1086"/>
                  </a:lnTo>
                  <a:lnTo>
                    <a:pt x="1092" y="1086"/>
                  </a:lnTo>
                  <a:lnTo>
                    <a:pt x="1140" y="1080"/>
                  </a:lnTo>
                  <a:lnTo>
                    <a:pt x="1188" y="1068"/>
                  </a:lnTo>
                  <a:lnTo>
                    <a:pt x="1230" y="1062"/>
                  </a:lnTo>
                  <a:lnTo>
                    <a:pt x="1248" y="1062"/>
                  </a:lnTo>
                  <a:lnTo>
                    <a:pt x="1452" y="990"/>
                  </a:lnTo>
                  <a:lnTo>
                    <a:pt x="1488" y="816"/>
                  </a:lnTo>
                  <a:lnTo>
                    <a:pt x="1482" y="810"/>
                  </a:lnTo>
                  <a:lnTo>
                    <a:pt x="1470" y="804"/>
                  </a:lnTo>
                  <a:lnTo>
                    <a:pt x="1464" y="798"/>
                  </a:lnTo>
                  <a:lnTo>
                    <a:pt x="1464" y="79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Romania"/>
            <p:cNvSpPr>
              <a:spLocks/>
            </p:cNvSpPr>
            <p:nvPr/>
          </p:nvSpPr>
          <p:spPr bwMode="gray">
            <a:xfrm>
              <a:off x="4751388" y="2814787"/>
              <a:ext cx="247650" cy="147637"/>
            </a:xfrm>
            <a:custGeom>
              <a:avLst/>
              <a:gdLst>
                <a:gd name="T0" fmla="*/ 2147483647 w 612"/>
                <a:gd name="T1" fmla="*/ 2147483647 h 366"/>
                <a:gd name="T2" fmla="*/ 2147483647 w 612"/>
                <a:gd name="T3" fmla="*/ 2147483647 h 366"/>
                <a:gd name="T4" fmla="*/ 2147483647 w 612"/>
                <a:gd name="T5" fmla="*/ 2147483647 h 366"/>
                <a:gd name="T6" fmla="*/ 2147483647 w 612"/>
                <a:gd name="T7" fmla="*/ 2147483647 h 366"/>
                <a:gd name="T8" fmla="*/ 2147483647 w 612"/>
                <a:gd name="T9" fmla="*/ 2147483647 h 366"/>
                <a:gd name="T10" fmla="*/ 2147483647 w 612"/>
                <a:gd name="T11" fmla="*/ 2147483647 h 366"/>
                <a:gd name="T12" fmla="*/ 2147483647 w 612"/>
                <a:gd name="T13" fmla="*/ 2147483647 h 366"/>
                <a:gd name="T14" fmla="*/ 2147483647 w 612"/>
                <a:gd name="T15" fmla="*/ 2147483647 h 366"/>
                <a:gd name="T16" fmla="*/ 2147483647 w 612"/>
                <a:gd name="T17" fmla="*/ 2147483647 h 366"/>
                <a:gd name="T18" fmla="*/ 2147483647 w 612"/>
                <a:gd name="T19" fmla="*/ 2147483647 h 366"/>
                <a:gd name="T20" fmla="*/ 2147483647 w 612"/>
                <a:gd name="T21" fmla="*/ 2147483647 h 366"/>
                <a:gd name="T22" fmla="*/ 2147483647 w 612"/>
                <a:gd name="T23" fmla="*/ 2147483647 h 366"/>
                <a:gd name="T24" fmla="*/ 2147483647 w 612"/>
                <a:gd name="T25" fmla="*/ 2147483647 h 366"/>
                <a:gd name="T26" fmla="*/ 2147483647 w 612"/>
                <a:gd name="T27" fmla="*/ 0 h 366"/>
                <a:gd name="T28" fmla="*/ 2147483647 w 612"/>
                <a:gd name="T29" fmla="*/ 2147483647 h 366"/>
                <a:gd name="T30" fmla="*/ 2147483647 w 612"/>
                <a:gd name="T31" fmla="*/ 2147483647 h 366"/>
                <a:gd name="T32" fmla="*/ 2147483647 w 612"/>
                <a:gd name="T33" fmla="*/ 2147483647 h 366"/>
                <a:gd name="T34" fmla="*/ 2147483647 w 612"/>
                <a:gd name="T35" fmla="*/ 2147483647 h 366"/>
                <a:gd name="T36" fmla="*/ 2147483647 w 612"/>
                <a:gd name="T37" fmla="*/ 2147483647 h 366"/>
                <a:gd name="T38" fmla="*/ 2147483647 w 612"/>
                <a:gd name="T39" fmla="*/ 2147483647 h 366"/>
                <a:gd name="T40" fmla="*/ 2147483647 w 612"/>
                <a:gd name="T41" fmla="*/ 2147483647 h 366"/>
                <a:gd name="T42" fmla="*/ 2147483647 w 612"/>
                <a:gd name="T43" fmla="*/ 2147483647 h 366"/>
                <a:gd name="T44" fmla="*/ 2147483647 w 612"/>
                <a:gd name="T45" fmla="*/ 2147483647 h 366"/>
                <a:gd name="T46" fmla="*/ 2147483647 w 612"/>
                <a:gd name="T47" fmla="*/ 2147483647 h 366"/>
                <a:gd name="T48" fmla="*/ 0 w 612"/>
                <a:gd name="T49" fmla="*/ 2147483647 h 366"/>
                <a:gd name="T50" fmla="*/ 2147483647 w 612"/>
                <a:gd name="T51" fmla="*/ 2147483647 h 366"/>
                <a:gd name="T52" fmla="*/ 2147483647 w 612"/>
                <a:gd name="T53" fmla="*/ 2147483647 h 366"/>
                <a:gd name="T54" fmla="*/ 2147483647 w 612"/>
                <a:gd name="T55" fmla="*/ 2147483647 h 366"/>
                <a:gd name="T56" fmla="*/ 2147483647 w 612"/>
                <a:gd name="T57" fmla="*/ 2147483647 h 366"/>
                <a:gd name="T58" fmla="*/ 2147483647 w 612"/>
                <a:gd name="T59" fmla="*/ 2147483647 h 366"/>
                <a:gd name="T60" fmla="*/ 2147483647 w 612"/>
                <a:gd name="T61" fmla="*/ 2147483647 h 366"/>
                <a:gd name="T62" fmla="*/ 2147483647 w 612"/>
                <a:gd name="T63" fmla="*/ 2147483647 h 366"/>
                <a:gd name="T64" fmla="*/ 2147483647 w 612"/>
                <a:gd name="T65" fmla="*/ 2147483647 h 366"/>
                <a:gd name="T66" fmla="*/ 2147483647 w 612"/>
                <a:gd name="T67" fmla="*/ 2147483647 h 366"/>
                <a:gd name="T68" fmla="*/ 2147483647 w 612"/>
                <a:gd name="T69" fmla="*/ 2147483647 h 366"/>
                <a:gd name="T70" fmla="*/ 2147483647 w 612"/>
                <a:gd name="T71" fmla="*/ 2147483647 h 366"/>
                <a:gd name="T72" fmla="*/ 2147483647 w 612"/>
                <a:gd name="T73" fmla="*/ 2147483647 h 366"/>
                <a:gd name="T74" fmla="*/ 2147483647 w 612"/>
                <a:gd name="T75" fmla="*/ 2147483647 h 366"/>
                <a:gd name="T76" fmla="*/ 2147483647 w 612"/>
                <a:gd name="T77" fmla="*/ 2147483647 h 366"/>
                <a:gd name="T78" fmla="*/ 2147483647 w 612"/>
                <a:gd name="T79" fmla="*/ 2147483647 h 366"/>
                <a:gd name="T80" fmla="*/ 2147483647 w 612"/>
                <a:gd name="T81" fmla="*/ 2147483647 h 366"/>
                <a:gd name="T82" fmla="*/ 2147483647 w 612"/>
                <a:gd name="T83" fmla="*/ 2147483647 h 366"/>
                <a:gd name="T84" fmla="*/ 2147483647 w 612"/>
                <a:gd name="T85" fmla="*/ 2147483647 h 36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12"/>
                <a:gd name="T130" fmla="*/ 0 h 366"/>
                <a:gd name="T131" fmla="*/ 612 w 612"/>
                <a:gd name="T132" fmla="*/ 366 h 36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12" h="366">
                  <a:moveTo>
                    <a:pt x="516" y="354"/>
                  </a:moveTo>
                  <a:lnTo>
                    <a:pt x="522" y="360"/>
                  </a:lnTo>
                  <a:lnTo>
                    <a:pt x="540" y="360"/>
                  </a:lnTo>
                  <a:lnTo>
                    <a:pt x="540" y="318"/>
                  </a:lnTo>
                  <a:lnTo>
                    <a:pt x="546" y="312"/>
                  </a:lnTo>
                  <a:lnTo>
                    <a:pt x="558" y="294"/>
                  </a:lnTo>
                  <a:lnTo>
                    <a:pt x="564" y="282"/>
                  </a:lnTo>
                  <a:lnTo>
                    <a:pt x="570" y="276"/>
                  </a:lnTo>
                  <a:lnTo>
                    <a:pt x="606" y="276"/>
                  </a:lnTo>
                  <a:lnTo>
                    <a:pt x="612" y="270"/>
                  </a:lnTo>
                  <a:lnTo>
                    <a:pt x="612" y="258"/>
                  </a:lnTo>
                  <a:lnTo>
                    <a:pt x="600" y="222"/>
                  </a:lnTo>
                  <a:lnTo>
                    <a:pt x="600" y="216"/>
                  </a:lnTo>
                  <a:lnTo>
                    <a:pt x="594" y="216"/>
                  </a:lnTo>
                  <a:lnTo>
                    <a:pt x="588" y="222"/>
                  </a:lnTo>
                  <a:lnTo>
                    <a:pt x="570" y="222"/>
                  </a:lnTo>
                  <a:lnTo>
                    <a:pt x="564" y="228"/>
                  </a:lnTo>
                  <a:lnTo>
                    <a:pt x="558" y="228"/>
                  </a:lnTo>
                  <a:lnTo>
                    <a:pt x="552" y="234"/>
                  </a:lnTo>
                  <a:lnTo>
                    <a:pt x="522" y="234"/>
                  </a:lnTo>
                  <a:lnTo>
                    <a:pt x="510" y="222"/>
                  </a:lnTo>
                  <a:lnTo>
                    <a:pt x="510" y="198"/>
                  </a:lnTo>
                  <a:lnTo>
                    <a:pt x="504" y="192"/>
                  </a:lnTo>
                  <a:lnTo>
                    <a:pt x="498" y="180"/>
                  </a:lnTo>
                  <a:lnTo>
                    <a:pt x="498" y="168"/>
                  </a:lnTo>
                  <a:lnTo>
                    <a:pt x="504" y="162"/>
                  </a:lnTo>
                  <a:lnTo>
                    <a:pt x="504" y="150"/>
                  </a:lnTo>
                  <a:lnTo>
                    <a:pt x="510" y="144"/>
                  </a:lnTo>
                  <a:lnTo>
                    <a:pt x="504" y="144"/>
                  </a:lnTo>
                  <a:lnTo>
                    <a:pt x="504" y="102"/>
                  </a:lnTo>
                  <a:lnTo>
                    <a:pt x="498" y="96"/>
                  </a:lnTo>
                  <a:lnTo>
                    <a:pt x="480" y="96"/>
                  </a:lnTo>
                  <a:lnTo>
                    <a:pt x="474" y="78"/>
                  </a:lnTo>
                  <a:lnTo>
                    <a:pt x="462" y="78"/>
                  </a:lnTo>
                  <a:lnTo>
                    <a:pt x="456" y="54"/>
                  </a:lnTo>
                  <a:lnTo>
                    <a:pt x="432" y="42"/>
                  </a:lnTo>
                  <a:lnTo>
                    <a:pt x="432" y="30"/>
                  </a:lnTo>
                  <a:lnTo>
                    <a:pt x="426" y="24"/>
                  </a:lnTo>
                  <a:lnTo>
                    <a:pt x="420" y="12"/>
                  </a:lnTo>
                  <a:lnTo>
                    <a:pt x="414" y="6"/>
                  </a:lnTo>
                  <a:lnTo>
                    <a:pt x="396" y="0"/>
                  </a:lnTo>
                  <a:lnTo>
                    <a:pt x="384" y="0"/>
                  </a:lnTo>
                  <a:lnTo>
                    <a:pt x="378" y="6"/>
                  </a:lnTo>
                  <a:lnTo>
                    <a:pt x="378" y="12"/>
                  </a:lnTo>
                  <a:lnTo>
                    <a:pt x="366" y="24"/>
                  </a:lnTo>
                  <a:lnTo>
                    <a:pt x="348" y="24"/>
                  </a:lnTo>
                  <a:lnTo>
                    <a:pt x="342" y="18"/>
                  </a:lnTo>
                  <a:lnTo>
                    <a:pt x="336" y="30"/>
                  </a:lnTo>
                  <a:lnTo>
                    <a:pt x="312" y="24"/>
                  </a:lnTo>
                  <a:lnTo>
                    <a:pt x="312" y="30"/>
                  </a:lnTo>
                  <a:lnTo>
                    <a:pt x="300" y="42"/>
                  </a:lnTo>
                  <a:lnTo>
                    <a:pt x="288" y="42"/>
                  </a:lnTo>
                  <a:lnTo>
                    <a:pt x="264" y="18"/>
                  </a:lnTo>
                  <a:lnTo>
                    <a:pt x="258" y="18"/>
                  </a:lnTo>
                  <a:lnTo>
                    <a:pt x="246" y="24"/>
                  </a:lnTo>
                  <a:lnTo>
                    <a:pt x="240" y="24"/>
                  </a:lnTo>
                  <a:lnTo>
                    <a:pt x="228" y="30"/>
                  </a:lnTo>
                  <a:lnTo>
                    <a:pt x="222" y="24"/>
                  </a:lnTo>
                  <a:lnTo>
                    <a:pt x="198" y="24"/>
                  </a:lnTo>
                  <a:lnTo>
                    <a:pt x="192" y="18"/>
                  </a:lnTo>
                  <a:lnTo>
                    <a:pt x="168" y="18"/>
                  </a:lnTo>
                  <a:lnTo>
                    <a:pt x="150" y="36"/>
                  </a:lnTo>
                  <a:lnTo>
                    <a:pt x="120" y="36"/>
                  </a:lnTo>
                  <a:lnTo>
                    <a:pt x="108" y="48"/>
                  </a:lnTo>
                  <a:lnTo>
                    <a:pt x="108" y="90"/>
                  </a:lnTo>
                  <a:lnTo>
                    <a:pt x="90" y="108"/>
                  </a:lnTo>
                  <a:lnTo>
                    <a:pt x="78" y="114"/>
                  </a:lnTo>
                  <a:lnTo>
                    <a:pt x="72" y="120"/>
                  </a:lnTo>
                  <a:lnTo>
                    <a:pt x="72" y="138"/>
                  </a:lnTo>
                  <a:lnTo>
                    <a:pt x="66" y="144"/>
                  </a:lnTo>
                  <a:lnTo>
                    <a:pt x="54" y="150"/>
                  </a:lnTo>
                  <a:lnTo>
                    <a:pt x="48" y="156"/>
                  </a:lnTo>
                  <a:lnTo>
                    <a:pt x="30" y="150"/>
                  </a:lnTo>
                  <a:lnTo>
                    <a:pt x="30" y="168"/>
                  </a:lnTo>
                  <a:lnTo>
                    <a:pt x="0" y="174"/>
                  </a:lnTo>
                  <a:lnTo>
                    <a:pt x="6" y="174"/>
                  </a:lnTo>
                  <a:lnTo>
                    <a:pt x="30" y="192"/>
                  </a:lnTo>
                  <a:lnTo>
                    <a:pt x="36" y="192"/>
                  </a:lnTo>
                  <a:lnTo>
                    <a:pt x="48" y="228"/>
                  </a:lnTo>
                  <a:lnTo>
                    <a:pt x="54" y="234"/>
                  </a:lnTo>
                  <a:lnTo>
                    <a:pt x="60" y="234"/>
                  </a:lnTo>
                  <a:lnTo>
                    <a:pt x="66" y="228"/>
                  </a:lnTo>
                  <a:lnTo>
                    <a:pt x="72" y="228"/>
                  </a:lnTo>
                  <a:lnTo>
                    <a:pt x="84" y="234"/>
                  </a:lnTo>
                  <a:lnTo>
                    <a:pt x="84" y="252"/>
                  </a:lnTo>
                  <a:lnTo>
                    <a:pt x="78" y="258"/>
                  </a:lnTo>
                  <a:lnTo>
                    <a:pt x="90" y="276"/>
                  </a:lnTo>
                  <a:lnTo>
                    <a:pt x="114" y="282"/>
                  </a:lnTo>
                  <a:lnTo>
                    <a:pt x="120" y="288"/>
                  </a:lnTo>
                  <a:lnTo>
                    <a:pt x="144" y="282"/>
                  </a:lnTo>
                  <a:lnTo>
                    <a:pt x="168" y="288"/>
                  </a:lnTo>
                  <a:lnTo>
                    <a:pt x="162" y="294"/>
                  </a:lnTo>
                  <a:lnTo>
                    <a:pt x="156" y="306"/>
                  </a:lnTo>
                  <a:lnTo>
                    <a:pt x="162" y="312"/>
                  </a:lnTo>
                  <a:lnTo>
                    <a:pt x="162" y="324"/>
                  </a:lnTo>
                  <a:lnTo>
                    <a:pt x="186" y="324"/>
                  </a:lnTo>
                  <a:lnTo>
                    <a:pt x="192" y="330"/>
                  </a:lnTo>
                  <a:lnTo>
                    <a:pt x="186" y="336"/>
                  </a:lnTo>
                  <a:lnTo>
                    <a:pt x="186" y="342"/>
                  </a:lnTo>
                  <a:lnTo>
                    <a:pt x="180" y="348"/>
                  </a:lnTo>
                  <a:lnTo>
                    <a:pt x="186" y="354"/>
                  </a:lnTo>
                  <a:lnTo>
                    <a:pt x="204" y="354"/>
                  </a:lnTo>
                  <a:lnTo>
                    <a:pt x="216" y="342"/>
                  </a:lnTo>
                  <a:lnTo>
                    <a:pt x="240" y="354"/>
                  </a:lnTo>
                  <a:lnTo>
                    <a:pt x="252" y="354"/>
                  </a:lnTo>
                  <a:lnTo>
                    <a:pt x="258" y="360"/>
                  </a:lnTo>
                  <a:lnTo>
                    <a:pt x="282" y="360"/>
                  </a:lnTo>
                  <a:lnTo>
                    <a:pt x="288" y="354"/>
                  </a:lnTo>
                  <a:lnTo>
                    <a:pt x="288" y="348"/>
                  </a:lnTo>
                  <a:lnTo>
                    <a:pt x="306" y="354"/>
                  </a:lnTo>
                  <a:lnTo>
                    <a:pt x="330" y="354"/>
                  </a:lnTo>
                  <a:lnTo>
                    <a:pt x="336" y="360"/>
                  </a:lnTo>
                  <a:lnTo>
                    <a:pt x="348" y="366"/>
                  </a:lnTo>
                  <a:lnTo>
                    <a:pt x="366" y="366"/>
                  </a:lnTo>
                  <a:lnTo>
                    <a:pt x="372" y="360"/>
                  </a:lnTo>
                  <a:lnTo>
                    <a:pt x="372" y="348"/>
                  </a:lnTo>
                  <a:lnTo>
                    <a:pt x="378" y="342"/>
                  </a:lnTo>
                  <a:lnTo>
                    <a:pt x="384" y="342"/>
                  </a:lnTo>
                  <a:lnTo>
                    <a:pt x="396" y="336"/>
                  </a:lnTo>
                  <a:lnTo>
                    <a:pt x="402" y="336"/>
                  </a:lnTo>
                  <a:lnTo>
                    <a:pt x="402" y="330"/>
                  </a:lnTo>
                  <a:lnTo>
                    <a:pt x="432" y="336"/>
                  </a:lnTo>
                  <a:lnTo>
                    <a:pt x="432" y="324"/>
                  </a:lnTo>
                  <a:lnTo>
                    <a:pt x="438" y="324"/>
                  </a:lnTo>
                  <a:lnTo>
                    <a:pt x="450" y="330"/>
                  </a:lnTo>
                  <a:lnTo>
                    <a:pt x="462" y="330"/>
                  </a:lnTo>
                  <a:lnTo>
                    <a:pt x="474" y="336"/>
                  </a:lnTo>
                  <a:lnTo>
                    <a:pt x="498" y="336"/>
                  </a:lnTo>
                  <a:lnTo>
                    <a:pt x="516" y="35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Ruanda"/>
            <p:cNvSpPr>
              <a:spLocks/>
            </p:cNvSpPr>
            <p:nvPr/>
          </p:nvSpPr>
          <p:spPr bwMode="gray">
            <a:xfrm>
              <a:off x="5029200" y="4408637"/>
              <a:ext cx="60325" cy="58737"/>
            </a:xfrm>
            <a:custGeom>
              <a:avLst/>
              <a:gdLst>
                <a:gd name="T0" fmla="*/ 2147483647 w 150"/>
                <a:gd name="T1" fmla="*/ 2147483647 h 150"/>
                <a:gd name="T2" fmla="*/ 2147483647 w 150"/>
                <a:gd name="T3" fmla="*/ 2147483647 h 150"/>
                <a:gd name="T4" fmla="*/ 2147483647 w 150"/>
                <a:gd name="T5" fmla="*/ 2147483647 h 150"/>
                <a:gd name="T6" fmla="*/ 2147483647 w 150"/>
                <a:gd name="T7" fmla="*/ 2147483647 h 150"/>
                <a:gd name="T8" fmla="*/ 2147483647 w 150"/>
                <a:gd name="T9" fmla="*/ 2147483647 h 150"/>
                <a:gd name="T10" fmla="*/ 2147483647 w 150"/>
                <a:gd name="T11" fmla="*/ 2147483647 h 150"/>
                <a:gd name="T12" fmla="*/ 2147483647 w 150"/>
                <a:gd name="T13" fmla="*/ 2147483647 h 150"/>
                <a:gd name="T14" fmla="*/ 2147483647 w 150"/>
                <a:gd name="T15" fmla="*/ 2147483647 h 150"/>
                <a:gd name="T16" fmla="*/ 2147483647 w 150"/>
                <a:gd name="T17" fmla="*/ 2147483647 h 150"/>
                <a:gd name="T18" fmla="*/ 2147483647 w 150"/>
                <a:gd name="T19" fmla="*/ 2147483647 h 150"/>
                <a:gd name="T20" fmla="*/ 2147483647 w 150"/>
                <a:gd name="T21" fmla="*/ 2147483647 h 150"/>
                <a:gd name="T22" fmla="*/ 2147483647 w 150"/>
                <a:gd name="T23" fmla="*/ 2147483647 h 150"/>
                <a:gd name="T24" fmla="*/ 2147483647 w 150"/>
                <a:gd name="T25" fmla="*/ 2147483647 h 150"/>
                <a:gd name="T26" fmla="*/ 2147483647 w 150"/>
                <a:gd name="T27" fmla="*/ 0 h 150"/>
                <a:gd name="T28" fmla="*/ 2147483647 w 150"/>
                <a:gd name="T29" fmla="*/ 2147483647 h 150"/>
                <a:gd name="T30" fmla="*/ 2147483647 w 150"/>
                <a:gd name="T31" fmla="*/ 2147483647 h 150"/>
                <a:gd name="T32" fmla="*/ 2147483647 w 150"/>
                <a:gd name="T33" fmla="*/ 2147483647 h 150"/>
                <a:gd name="T34" fmla="*/ 2147483647 w 150"/>
                <a:gd name="T35" fmla="*/ 2147483647 h 150"/>
                <a:gd name="T36" fmla="*/ 2147483647 w 150"/>
                <a:gd name="T37" fmla="*/ 2147483647 h 150"/>
                <a:gd name="T38" fmla="*/ 2147483647 w 150"/>
                <a:gd name="T39" fmla="*/ 2147483647 h 150"/>
                <a:gd name="T40" fmla="*/ 2147483647 w 150"/>
                <a:gd name="T41" fmla="*/ 2147483647 h 150"/>
                <a:gd name="T42" fmla="*/ 2147483647 w 150"/>
                <a:gd name="T43" fmla="*/ 2147483647 h 150"/>
                <a:gd name="T44" fmla="*/ 2147483647 w 150"/>
                <a:gd name="T45" fmla="*/ 2147483647 h 150"/>
                <a:gd name="T46" fmla="*/ 2147483647 w 150"/>
                <a:gd name="T47" fmla="*/ 2147483647 h 150"/>
                <a:gd name="T48" fmla="*/ 2147483647 w 150"/>
                <a:gd name="T49" fmla="*/ 2147483647 h 150"/>
                <a:gd name="T50" fmla="*/ 2147483647 w 150"/>
                <a:gd name="T51" fmla="*/ 2147483647 h 150"/>
                <a:gd name="T52" fmla="*/ 2147483647 w 150"/>
                <a:gd name="T53" fmla="*/ 2147483647 h 150"/>
                <a:gd name="T54" fmla="*/ 2147483647 w 150"/>
                <a:gd name="T55" fmla="*/ 2147483647 h 150"/>
                <a:gd name="T56" fmla="*/ 2147483647 w 150"/>
                <a:gd name="T57" fmla="*/ 2147483647 h 150"/>
                <a:gd name="T58" fmla="*/ 2147483647 w 150"/>
                <a:gd name="T59" fmla="*/ 2147483647 h 150"/>
                <a:gd name="T60" fmla="*/ 0 w 150"/>
                <a:gd name="T61" fmla="*/ 2147483647 h 150"/>
                <a:gd name="T62" fmla="*/ 0 w 150"/>
                <a:gd name="T63" fmla="*/ 2147483647 h 150"/>
                <a:gd name="T64" fmla="*/ 2147483647 w 150"/>
                <a:gd name="T65" fmla="*/ 2147483647 h 150"/>
                <a:gd name="T66" fmla="*/ 2147483647 w 150"/>
                <a:gd name="T67" fmla="*/ 2147483647 h 150"/>
                <a:gd name="T68" fmla="*/ 2147483647 w 150"/>
                <a:gd name="T69" fmla="*/ 2147483647 h 150"/>
                <a:gd name="T70" fmla="*/ 2147483647 w 150"/>
                <a:gd name="T71" fmla="*/ 2147483647 h 150"/>
                <a:gd name="T72" fmla="*/ 2147483647 w 150"/>
                <a:gd name="T73" fmla="*/ 2147483647 h 15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0"/>
                <a:gd name="T112" fmla="*/ 0 h 150"/>
                <a:gd name="T113" fmla="*/ 150 w 150"/>
                <a:gd name="T114" fmla="*/ 150 h 15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0" h="150">
                  <a:moveTo>
                    <a:pt x="48" y="150"/>
                  </a:moveTo>
                  <a:lnTo>
                    <a:pt x="54" y="150"/>
                  </a:lnTo>
                  <a:lnTo>
                    <a:pt x="60" y="144"/>
                  </a:lnTo>
                  <a:lnTo>
                    <a:pt x="72" y="138"/>
                  </a:lnTo>
                  <a:lnTo>
                    <a:pt x="78" y="114"/>
                  </a:lnTo>
                  <a:lnTo>
                    <a:pt x="138" y="114"/>
                  </a:lnTo>
                  <a:lnTo>
                    <a:pt x="150" y="102"/>
                  </a:lnTo>
                  <a:lnTo>
                    <a:pt x="150" y="72"/>
                  </a:lnTo>
                  <a:lnTo>
                    <a:pt x="144" y="66"/>
                  </a:lnTo>
                  <a:lnTo>
                    <a:pt x="144" y="48"/>
                  </a:lnTo>
                  <a:lnTo>
                    <a:pt x="138" y="42"/>
                  </a:lnTo>
                  <a:lnTo>
                    <a:pt x="132" y="30"/>
                  </a:lnTo>
                  <a:lnTo>
                    <a:pt x="126" y="24"/>
                  </a:lnTo>
                  <a:lnTo>
                    <a:pt x="132" y="0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02" y="18"/>
                  </a:lnTo>
                  <a:lnTo>
                    <a:pt x="90" y="42"/>
                  </a:lnTo>
                  <a:lnTo>
                    <a:pt x="84" y="42"/>
                  </a:lnTo>
                  <a:lnTo>
                    <a:pt x="72" y="30"/>
                  </a:lnTo>
                  <a:lnTo>
                    <a:pt x="54" y="30"/>
                  </a:lnTo>
                  <a:lnTo>
                    <a:pt x="48" y="36"/>
                  </a:lnTo>
                  <a:lnTo>
                    <a:pt x="24" y="48"/>
                  </a:lnTo>
                  <a:lnTo>
                    <a:pt x="18" y="54"/>
                  </a:lnTo>
                  <a:lnTo>
                    <a:pt x="18" y="60"/>
                  </a:lnTo>
                  <a:lnTo>
                    <a:pt x="24" y="72"/>
                  </a:lnTo>
                  <a:lnTo>
                    <a:pt x="30" y="78"/>
                  </a:lnTo>
                  <a:lnTo>
                    <a:pt x="30" y="90"/>
                  </a:lnTo>
                  <a:lnTo>
                    <a:pt x="18" y="102"/>
                  </a:lnTo>
                  <a:lnTo>
                    <a:pt x="6" y="108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6" y="132"/>
                  </a:lnTo>
                  <a:lnTo>
                    <a:pt x="30" y="132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5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Russia (Urup,Simushir)"/>
            <p:cNvSpPr>
              <a:spLocks noEditPoints="1"/>
            </p:cNvSpPr>
            <p:nvPr/>
          </p:nvSpPr>
          <p:spPr bwMode="gray">
            <a:xfrm>
              <a:off x="7994650" y="2475062"/>
              <a:ext cx="122238" cy="482600"/>
            </a:xfrm>
            <a:custGeom>
              <a:avLst/>
              <a:gdLst>
                <a:gd name="T0" fmla="*/ 0 w 300"/>
                <a:gd name="T1" fmla="*/ 2147483647 h 1194"/>
                <a:gd name="T2" fmla="*/ 2147483647 w 300"/>
                <a:gd name="T3" fmla="*/ 2147483647 h 1194"/>
                <a:gd name="T4" fmla="*/ 2147483647 w 300"/>
                <a:gd name="T5" fmla="*/ 2147483647 h 1194"/>
                <a:gd name="T6" fmla="*/ 2147483647 w 300"/>
                <a:gd name="T7" fmla="*/ 2147483647 h 1194"/>
                <a:gd name="T8" fmla="*/ 0 w 300"/>
                <a:gd name="T9" fmla="*/ 2147483647 h 1194"/>
                <a:gd name="T10" fmla="*/ 2147483647 w 300"/>
                <a:gd name="T11" fmla="*/ 2147483647 h 1194"/>
                <a:gd name="T12" fmla="*/ 2147483647 w 300"/>
                <a:gd name="T13" fmla="*/ 2147483647 h 1194"/>
                <a:gd name="T14" fmla="*/ 2147483647 w 300"/>
                <a:gd name="T15" fmla="*/ 2147483647 h 1194"/>
                <a:gd name="T16" fmla="*/ 2147483647 w 300"/>
                <a:gd name="T17" fmla="*/ 2147483647 h 1194"/>
                <a:gd name="T18" fmla="*/ 2147483647 w 300"/>
                <a:gd name="T19" fmla="*/ 2147483647 h 1194"/>
                <a:gd name="T20" fmla="*/ 2147483647 w 300"/>
                <a:gd name="T21" fmla="*/ 2147483647 h 1194"/>
                <a:gd name="T22" fmla="*/ 2147483647 w 300"/>
                <a:gd name="T23" fmla="*/ 2147483647 h 1194"/>
                <a:gd name="T24" fmla="*/ 2147483647 w 300"/>
                <a:gd name="T25" fmla="*/ 2147483647 h 1194"/>
                <a:gd name="T26" fmla="*/ 2147483647 w 300"/>
                <a:gd name="T27" fmla="*/ 2147483647 h 1194"/>
                <a:gd name="T28" fmla="*/ 2147483647 w 300"/>
                <a:gd name="T29" fmla="*/ 2147483647 h 1194"/>
                <a:gd name="T30" fmla="*/ 2147483647 w 300"/>
                <a:gd name="T31" fmla="*/ 2147483647 h 1194"/>
                <a:gd name="T32" fmla="*/ 2147483647 w 300"/>
                <a:gd name="T33" fmla="*/ 2147483647 h 1194"/>
                <a:gd name="T34" fmla="*/ 2147483647 w 300"/>
                <a:gd name="T35" fmla="*/ 2147483647 h 1194"/>
                <a:gd name="T36" fmla="*/ 2147483647 w 300"/>
                <a:gd name="T37" fmla="*/ 2147483647 h 1194"/>
                <a:gd name="T38" fmla="*/ 2147483647 w 300"/>
                <a:gd name="T39" fmla="*/ 2147483647 h 1194"/>
                <a:gd name="T40" fmla="*/ 2147483647 w 300"/>
                <a:gd name="T41" fmla="*/ 2147483647 h 1194"/>
                <a:gd name="T42" fmla="*/ 2147483647 w 300"/>
                <a:gd name="T43" fmla="*/ 2147483647 h 1194"/>
                <a:gd name="T44" fmla="*/ 2147483647 w 300"/>
                <a:gd name="T45" fmla="*/ 2147483647 h 1194"/>
                <a:gd name="T46" fmla="*/ 2147483647 w 300"/>
                <a:gd name="T47" fmla="*/ 2147483647 h 1194"/>
                <a:gd name="T48" fmla="*/ 2147483647 w 300"/>
                <a:gd name="T49" fmla="*/ 2147483647 h 1194"/>
                <a:gd name="T50" fmla="*/ 2147483647 w 300"/>
                <a:gd name="T51" fmla="*/ 2147483647 h 1194"/>
                <a:gd name="T52" fmla="*/ 2147483647 w 300"/>
                <a:gd name="T53" fmla="*/ 2147483647 h 1194"/>
                <a:gd name="T54" fmla="*/ 2147483647 w 300"/>
                <a:gd name="T55" fmla="*/ 2147483647 h 1194"/>
                <a:gd name="T56" fmla="*/ 2147483647 w 300"/>
                <a:gd name="T57" fmla="*/ 2147483647 h 1194"/>
                <a:gd name="T58" fmla="*/ 2147483647 w 300"/>
                <a:gd name="T59" fmla="*/ 2147483647 h 1194"/>
                <a:gd name="T60" fmla="*/ 2147483647 w 300"/>
                <a:gd name="T61" fmla="*/ 2147483647 h 1194"/>
                <a:gd name="T62" fmla="*/ 2147483647 w 300"/>
                <a:gd name="T63" fmla="*/ 2147483647 h 1194"/>
                <a:gd name="T64" fmla="*/ 2147483647 w 300"/>
                <a:gd name="T65" fmla="*/ 2147483647 h 1194"/>
                <a:gd name="T66" fmla="*/ 2147483647 w 300"/>
                <a:gd name="T67" fmla="*/ 2147483647 h 1194"/>
                <a:gd name="T68" fmla="*/ 2147483647 w 300"/>
                <a:gd name="T69" fmla="*/ 2147483647 h 1194"/>
                <a:gd name="T70" fmla="*/ 2147483647 w 300"/>
                <a:gd name="T71" fmla="*/ 2147483647 h 1194"/>
                <a:gd name="T72" fmla="*/ 2147483647 w 300"/>
                <a:gd name="T73" fmla="*/ 2147483647 h 1194"/>
                <a:gd name="T74" fmla="*/ 2147483647 w 300"/>
                <a:gd name="T75" fmla="*/ 2147483647 h 1194"/>
                <a:gd name="T76" fmla="*/ 2147483647 w 300"/>
                <a:gd name="T77" fmla="*/ 2147483647 h 1194"/>
                <a:gd name="T78" fmla="*/ 2147483647 w 300"/>
                <a:gd name="T79" fmla="*/ 2147483647 h 1194"/>
                <a:gd name="T80" fmla="*/ 2147483647 w 300"/>
                <a:gd name="T81" fmla="*/ 2147483647 h 1194"/>
                <a:gd name="T82" fmla="*/ 2147483647 w 300"/>
                <a:gd name="T83" fmla="*/ 2147483647 h 1194"/>
                <a:gd name="T84" fmla="*/ 2147483647 w 300"/>
                <a:gd name="T85" fmla="*/ 2147483647 h 1194"/>
                <a:gd name="T86" fmla="*/ 2147483647 w 300"/>
                <a:gd name="T87" fmla="*/ 2147483647 h 1194"/>
                <a:gd name="T88" fmla="*/ 2147483647 w 300"/>
                <a:gd name="T89" fmla="*/ 2147483647 h 1194"/>
                <a:gd name="T90" fmla="*/ 2147483647 w 300"/>
                <a:gd name="T91" fmla="*/ 2147483647 h 1194"/>
                <a:gd name="T92" fmla="*/ 2147483647 w 300"/>
                <a:gd name="T93" fmla="*/ 2147483647 h 1194"/>
                <a:gd name="T94" fmla="*/ 2147483647 w 300"/>
                <a:gd name="T95" fmla="*/ 2147483647 h 1194"/>
                <a:gd name="T96" fmla="*/ 2147483647 w 300"/>
                <a:gd name="T97" fmla="*/ 2147483647 h 1194"/>
                <a:gd name="T98" fmla="*/ 2147483647 w 300"/>
                <a:gd name="T99" fmla="*/ 0 h 1194"/>
                <a:gd name="T100" fmla="*/ 2147483647 w 300"/>
                <a:gd name="T101" fmla="*/ 2147483647 h 119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00"/>
                <a:gd name="T154" fmla="*/ 0 h 1194"/>
                <a:gd name="T155" fmla="*/ 300 w 300"/>
                <a:gd name="T156" fmla="*/ 1194 h 119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00" h="1194">
                  <a:moveTo>
                    <a:pt x="0" y="1194"/>
                  </a:moveTo>
                  <a:lnTo>
                    <a:pt x="12" y="1188"/>
                  </a:lnTo>
                  <a:lnTo>
                    <a:pt x="36" y="1146"/>
                  </a:lnTo>
                  <a:lnTo>
                    <a:pt x="18" y="1134"/>
                  </a:lnTo>
                  <a:lnTo>
                    <a:pt x="0" y="1194"/>
                  </a:lnTo>
                  <a:close/>
                  <a:moveTo>
                    <a:pt x="114" y="1068"/>
                  </a:moveTo>
                  <a:lnTo>
                    <a:pt x="72" y="1062"/>
                  </a:lnTo>
                  <a:lnTo>
                    <a:pt x="54" y="1134"/>
                  </a:lnTo>
                  <a:lnTo>
                    <a:pt x="66" y="1134"/>
                  </a:lnTo>
                  <a:lnTo>
                    <a:pt x="84" y="1104"/>
                  </a:lnTo>
                  <a:lnTo>
                    <a:pt x="132" y="1074"/>
                  </a:lnTo>
                  <a:lnTo>
                    <a:pt x="120" y="1050"/>
                  </a:lnTo>
                  <a:lnTo>
                    <a:pt x="114" y="1068"/>
                  </a:lnTo>
                  <a:close/>
                  <a:moveTo>
                    <a:pt x="192" y="1008"/>
                  </a:moveTo>
                  <a:lnTo>
                    <a:pt x="186" y="1008"/>
                  </a:lnTo>
                  <a:lnTo>
                    <a:pt x="180" y="1020"/>
                  </a:lnTo>
                  <a:lnTo>
                    <a:pt x="174" y="1026"/>
                  </a:lnTo>
                  <a:lnTo>
                    <a:pt x="168" y="1038"/>
                  </a:lnTo>
                  <a:lnTo>
                    <a:pt x="168" y="1044"/>
                  </a:lnTo>
                  <a:lnTo>
                    <a:pt x="174" y="1050"/>
                  </a:lnTo>
                  <a:lnTo>
                    <a:pt x="180" y="1050"/>
                  </a:lnTo>
                  <a:lnTo>
                    <a:pt x="198" y="1032"/>
                  </a:lnTo>
                  <a:lnTo>
                    <a:pt x="198" y="1014"/>
                  </a:lnTo>
                  <a:lnTo>
                    <a:pt x="192" y="1008"/>
                  </a:lnTo>
                  <a:close/>
                  <a:moveTo>
                    <a:pt x="282" y="636"/>
                  </a:moveTo>
                  <a:lnTo>
                    <a:pt x="264" y="654"/>
                  </a:lnTo>
                  <a:lnTo>
                    <a:pt x="276" y="678"/>
                  </a:lnTo>
                  <a:lnTo>
                    <a:pt x="258" y="678"/>
                  </a:lnTo>
                  <a:lnTo>
                    <a:pt x="258" y="702"/>
                  </a:lnTo>
                  <a:lnTo>
                    <a:pt x="282" y="702"/>
                  </a:lnTo>
                  <a:lnTo>
                    <a:pt x="294" y="684"/>
                  </a:lnTo>
                  <a:lnTo>
                    <a:pt x="282" y="654"/>
                  </a:lnTo>
                  <a:lnTo>
                    <a:pt x="300" y="654"/>
                  </a:lnTo>
                  <a:lnTo>
                    <a:pt x="282" y="636"/>
                  </a:lnTo>
                  <a:close/>
                  <a:moveTo>
                    <a:pt x="276" y="768"/>
                  </a:moveTo>
                  <a:lnTo>
                    <a:pt x="294" y="750"/>
                  </a:lnTo>
                  <a:lnTo>
                    <a:pt x="270" y="732"/>
                  </a:lnTo>
                  <a:lnTo>
                    <a:pt x="276" y="768"/>
                  </a:lnTo>
                  <a:close/>
                  <a:moveTo>
                    <a:pt x="258" y="954"/>
                  </a:moveTo>
                  <a:lnTo>
                    <a:pt x="258" y="924"/>
                  </a:lnTo>
                  <a:lnTo>
                    <a:pt x="240" y="948"/>
                  </a:lnTo>
                  <a:lnTo>
                    <a:pt x="258" y="954"/>
                  </a:lnTo>
                  <a:close/>
                  <a:moveTo>
                    <a:pt x="252" y="858"/>
                  </a:moveTo>
                  <a:lnTo>
                    <a:pt x="270" y="858"/>
                  </a:lnTo>
                  <a:lnTo>
                    <a:pt x="252" y="840"/>
                  </a:lnTo>
                  <a:lnTo>
                    <a:pt x="252" y="858"/>
                  </a:lnTo>
                  <a:close/>
                  <a:moveTo>
                    <a:pt x="126" y="24"/>
                  </a:moveTo>
                  <a:lnTo>
                    <a:pt x="144" y="60"/>
                  </a:lnTo>
                  <a:lnTo>
                    <a:pt x="174" y="24"/>
                  </a:lnTo>
                  <a:lnTo>
                    <a:pt x="162" y="0"/>
                  </a:lnTo>
                  <a:lnTo>
                    <a:pt x="126" y="2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Russia"/>
            <p:cNvSpPr>
              <a:spLocks noEditPoints="1"/>
            </p:cNvSpPr>
            <p:nvPr/>
          </p:nvSpPr>
          <p:spPr bwMode="gray">
            <a:xfrm>
              <a:off x="4727575" y="1879749"/>
              <a:ext cx="3641725" cy="1158875"/>
            </a:xfrm>
            <a:custGeom>
              <a:avLst/>
              <a:gdLst>
                <a:gd name="T0" fmla="*/ 2147483647 w 9048"/>
                <a:gd name="T1" fmla="*/ 2147483647 h 2880"/>
                <a:gd name="T2" fmla="*/ 2147483647 w 9048"/>
                <a:gd name="T3" fmla="*/ 2147483647 h 2880"/>
                <a:gd name="T4" fmla="*/ 2147483647 w 9048"/>
                <a:gd name="T5" fmla="*/ 2147483647 h 2880"/>
                <a:gd name="T6" fmla="*/ 2147483647 w 9048"/>
                <a:gd name="T7" fmla="*/ 2147483647 h 2880"/>
                <a:gd name="T8" fmla="*/ 2147483647 w 9048"/>
                <a:gd name="T9" fmla="*/ 2147483647 h 2880"/>
                <a:gd name="T10" fmla="*/ 2147483647 w 9048"/>
                <a:gd name="T11" fmla="*/ 2147483647 h 2880"/>
                <a:gd name="T12" fmla="*/ 2147483647 w 9048"/>
                <a:gd name="T13" fmla="*/ 2147483647 h 2880"/>
                <a:gd name="T14" fmla="*/ 2147483647 w 9048"/>
                <a:gd name="T15" fmla="*/ 2147483647 h 2880"/>
                <a:gd name="T16" fmla="*/ 2147483647 w 9048"/>
                <a:gd name="T17" fmla="*/ 2147483647 h 2880"/>
                <a:gd name="T18" fmla="*/ 2147483647 w 9048"/>
                <a:gd name="T19" fmla="*/ 2147483647 h 2880"/>
                <a:gd name="T20" fmla="*/ 2147483647 w 9048"/>
                <a:gd name="T21" fmla="*/ 2147483647 h 2880"/>
                <a:gd name="T22" fmla="*/ 2147483647 w 9048"/>
                <a:gd name="T23" fmla="*/ 2147483647 h 2880"/>
                <a:gd name="T24" fmla="*/ 2147483647 w 9048"/>
                <a:gd name="T25" fmla="*/ 2147483647 h 2880"/>
                <a:gd name="T26" fmla="*/ 2147483647 w 9048"/>
                <a:gd name="T27" fmla="*/ 2147483647 h 2880"/>
                <a:gd name="T28" fmla="*/ 2147483647 w 9048"/>
                <a:gd name="T29" fmla="*/ 2147483647 h 2880"/>
                <a:gd name="T30" fmla="*/ 2147483647 w 9048"/>
                <a:gd name="T31" fmla="*/ 2147483647 h 2880"/>
                <a:gd name="T32" fmla="*/ 2147483647 w 9048"/>
                <a:gd name="T33" fmla="*/ 2147483647 h 2880"/>
                <a:gd name="T34" fmla="*/ 2147483647 w 9048"/>
                <a:gd name="T35" fmla="*/ 2147483647 h 2880"/>
                <a:gd name="T36" fmla="*/ 2147483647 w 9048"/>
                <a:gd name="T37" fmla="*/ 2147483647 h 2880"/>
                <a:gd name="T38" fmla="*/ 2147483647 w 9048"/>
                <a:gd name="T39" fmla="*/ 2147483647 h 2880"/>
                <a:gd name="T40" fmla="*/ 2147483647 w 9048"/>
                <a:gd name="T41" fmla="*/ 2147483647 h 2880"/>
                <a:gd name="T42" fmla="*/ 2147483647 w 9048"/>
                <a:gd name="T43" fmla="*/ 2147483647 h 2880"/>
                <a:gd name="T44" fmla="*/ 2147483647 w 9048"/>
                <a:gd name="T45" fmla="*/ 2147483647 h 2880"/>
                <a:gd name="T46" fmla="*/ 2147483647 w 9048"/>
                <a:gd name="T47" fmla="*/ 2147483647 h 2880"/>
                <a:gd name="T48" fmla="*/ 2147483647 w 9048"/>
                <a:gd name="T49" fmla="*/ 2147483647 h 2880"/>
                <a:gd name="T50" fmla="*/ 2147483647 w 9048"/>
                <a:gd name="T51" fmla="*/ 2147483647 h 2880"/>
                <a:gd name="T52" fmla="*/ 2147483647 w 9048"/>
                <a:gd name="T53" fmla="*/ 2147483647 h 2880"/>
                <a:gd name="T54" fmla="*/ 2147483647 w 9048"/>
                <a:gd name="T55" fmla="*/ 2147483647 h 2880"/>
                <a:gd name="T56" fmla="*/ 2147483647 w 9048"/>
                <a:gd name="T57" fmla="*/ 2147483647 h 2880"/>
                <a:gd name="T58" fmla="*/ 2147483647 w 9048"/>
                <a:gd name="T59" fmla="*/ 2147483647 h 2880"/>
                <a:gd name="T60" fmla="*/ 2147483647 w 9048"/>
                <a:gd name="T61" fmla="*/ 2147483647 h 2880"/>
                <a:gd name="T62" fmla="*/ 2147483647 w 9048"/>
                <a:gd name="T63" fmla="*/ 2147483647 h 2880"/>
                <a:gd name="T64" fmla="*/ 2147483647 w 9048"/>
                <a:gd name="T65" fmla="*/ 2147483647 h 2880"/>
                <a:gd name="T66" fmla="*/ 2147483647 w 9048"/>
                <a:gd name="T67" fmla="*/ 2147483647 h 2880"/>
                <a:gd name="T68" fmla="*/ 2147483647 w 9048"/>
                <a:gd name="T69" fmla="*/ 2147483647 h 2880"/>
                <a:gd name="T70" fmla="*/ 2147483647 w 9048"/>
                <a:gd name="T71" fmla="*/ 2147483647 h 2880"/>
                <a:gd name="T72" fmla="*/ 2147483647 w 9048"/>
                <a:gd name="T73" fmla="*/ 2147483647 h 2880"/>
                <a:gd name="T74" fmla="*/ 2147483647 w 9048"/>
                <a:gd name="T75" fmla="*/ 2147483647 h 2880"/>
                <a:gd name="T76" fmla="*/ 2147483647 w 9048"/>
                <a:gd name="T77" fmla="*/ 2147483647 h 2880"/>
                <a:gd name="T78" fmla="*/ 2147483647 w 9048"/>
                <a:gd name="T79" fmla="*/ 2147483647 h 2880"/>
                <a:gd name="T80" fmla="*/ 2147483647 w 9048"/>
                <a:gd name="T81" fmla="*/ 2147483647 h 2880"/>
                <a:gd name="T82" fmla="*/ 2147483647 w 9048"/>
                <a:gd name="T83" fmla="*/ 2147483647 h 2880"/>
                <a:gd name="T84" fmla="*/ 2147483647 w 9048"/>
                <a:gd name="T85" fmla="*/ 2147483647 h 2880"/>
                <a:gd name="T86" fmla="*/ 2147483647 w 9048"/>
                <a:gd name="T87" fmla="*/ 2147483647 h 2880"/>
                <a:gd name="T88" fmla="*/ 2147483647 w 9048"/>
                <a:gd name="T89" fmla="*/ 2147483647 h 2880"/>
                <a:gd name="T90" fmla="*/ 2147483647 w 9048"/>
                <a:gd name="T91" fmla="*/ 2147483647 h 2880"/>
                <a:gd name="T92" fmla="*/ 2147483647 w 9048"/>
                <a:gd name="T93" fmla="*/ 2147483647 h 2880"/>
                <a:gd name="T94" fmla="*/ 2147483647 w 9048"/>
                <a:gd name="T95" fmla="*/ 2147483647 h 2880"/>
                <a:gd name="T96" fmla="*/ 2147483647 w 9048"/>
                <a:gd name="T97" fmla="*/ 2147483647 h 2880"/>
                <a:gd name="T98" fmla="*/ 2147483647 w 9048"/>
                <a:gd name="T99" fmla="*/ 2147483647 h 2880"/>
                <a:gd name="T100" fmla="*/ 2147483647 w 9048"/>
                <a:gd name="T101" fmla="*/ 2147483647 h 2880"/>
                <a:gd name="T102" fmla="*/ 2147483647 w 9048"/>
                <a:gd name="T103" fmla="*/ 2147483647 h 2880"/>
                <a:gd name="T104" fmla="*/ 2147483647 w 9048"/>
                <a:gd name="T105" fmla="*/ 2147483647 h 2880"/>
                <a:gd name="T106" fmla="*/ 2147483647 w 9048"/>
                <a:gd name="T107" fmla="*/ 2147483647 h 2880"/>
                <a:gd name="T108" fmla="*/ 2147483647 w 9048"/>
                <a:gd name="T109" fmla="*/ 2147483647 h 2880"/>
                <a:gd name="T110" fmla="*/ 2147483647 w 9048"/>
                <a:gd name="T111" fmla="*/ 2147483647 h 2880"/>
                <a:gd name="T112" fmla="*/ 2147483647 w 9048"/>
                <a:gd name="T113" fmla="*/ 2147483647 h 2880"/>
                <a:gd name="T114" fmla="*/ 2147483647 w 9048"/>
                <a:gd name="T115" fmla="*/ 2147483647 h 2880"/>
                <a:gd name="T116" fmla="*/ 2147483647 w 9048"/>
                <a:gd name="T117" fmla="*/ 2147483647 h 2880"/>
                <a:gd name="T118" fmla="*/ 2147483647 w 9048"/>
                <a:gd name="T119" fmla="*/ 2147483647 h 2880"/>
                <a:gd name="T120" fmla="*/ 2147483647 w 9048"/>
                <a:gd name="T121" fmla="*/ 2147483647 h 2880"/>
                <a:gd name="T122" fmla="*/ 2147483647 w 9048"/>
                <a:gd name="T123" fmla="*/ 2147483647 h 2880"/>
                <a:gd name="T124" fmla="*/ 2147483647 w 9048"/>
                <a:gd name="T125" fmla="*/ 2147483647 h 288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048"/>
                <a:gd name="T190" fmla="*/ 0 h 2880"/>
                <a:gd name="T191" fmla="*/ 9048 w 9048"/>
                <a:gd name="T192" fmla="*/ 2880 h 288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048" h="2880">
                  <a:moveTo>
                    <a:pt x="2790" y="546"/>
                  </a:moveTo>
                  <a:lnTo>
                    <a:pt x="2760" y="540"/>
                  </a:lnTo>
                  <a:lnTo>
                    <a:pt x="2736" y="558"/>
                  </a:lnTo>
                  <a:lnTo>
                    <a:pt x="2778" y="570"/>
                  </a:lnTo>
                  <a:lnTo>
                    <a:pt x="2790" y="546"/>
                  </a:lnTo>
                  <a:close/>
                  <a:moveTo>
                    <a:pt x="2832" y="522"/>
                  </a:moveTo>
                  <a:lnTo>
                    <a:pt x="2820" y="516"/>
                  </a:lnTo>
                  <a:lnTo>
                    <a:pt x="2814" y="510"/>
                  </a:lnTo>
                  <a:lnTo>
                    <a:pt x="2808" y="510"/>
                  </a:lnTo>
                  <a:lnTo>
                    <a:pt x="2808" y="528"/>
                  </a:lnTo>
                  <a:lnTo>
                    <a:pt x="2820" y="534"/>
                  </a:lnTo>
                  <a:lnTo>
                    <a:pt x="2832" y="534"/>
                  </a:lnTo>
                  <a:lnTo>
                    <a:pt x="2844" y="540"/>
                  </a:lnTo>
                  <a:lnTo>
                    <a:pt x="2850" y="540"/>
                  </a:lnTo>
                  <a:lnTo>
                    <a:pt x="2850" y="534"/>
                  </a:lnTo>
                  <a:lnTo>
                    <a:pt x="2844" y="528"/>
                  </a:lnTo>
                  <a:lnTo>
                    <a:pt x="2832" y="522"/>
                  </a:lnTo>
                  <a:close/>
                  <a:moveTo>
                    <a:pt x="1704" y="18"/>
                  </a:moveTo>
                  <a:lnTo>
                    <a:pt x="1710" y="18"/>
                  </a:lnTo>
                  <a:lnTo>
                    <a:pt x="1716" y="12"/>
                  </a:lnTo>
                  <a:lnTo>
                    <a:pt x="1728" y="6"/>
                  </a:lnTo>
                  <a:lnTo>
                    <a:pt x="1734" y="0"/>
                  </a:lnTo>
                  <a:lnTo>
                    <a:pt x="1644" y="0"/>
                  </a:lnTo>
                  <a:lnTo>
                    <a:pt x="1638" y="12"/>
                  </a:lnTo>
                  <a:lnTo>
                    <a:pt x="1680" y="12"/>
                  </a:lnTo>
                  <a:lnTo>
                    <a:pt x="1686" y="18"/>
                  </a:lnTo>
                  <a:lnTo>
                    <a:pt x="1704" y="18"/>
                  </a:lnTo>
                  <a:close/>
                  <a:moveTo>
                    <a:pt x="1740" y="60"/>
                  </a:moveTo>
                  <a:lnTo>
                    <a:pt x="1746" y="60"/>
                  </a:lnTo>
                  <a:lnTo>
                    <a:pt x="1758" y="48"/>
                  </a:lnTo>
                  <a:lnTo>
                    <a:pt x="1764" y="48"/>
                  </a:lnTo>
                  <a:lnTo>
                    <a:pt x="1770" y="54"/>
                  </a:lnTo>
                  <a:lnTo>
                    <a:pt x="1782" y="54"/>
                  </a:lnTo>
                  <a:lnTo>
                    <a:pt x="1788" y="60"/>
                  </a:lnTo>
                  <a:lnTo>
                    <a:pt x="1800" y="60"/>
                  </a:lnTo>
                  <a:lnTo>
                    <a:pt x="1812" y="48"/>
                  </a:lnTo>
                  <a:lnTo>
                    <a:pt x="1812" y="36"/>
                  </a:lnTo>
                  <a:lnTo>
                    <a:pt x="1806" y="30"/>
                  </a:lnTo>
                  <a:lnTo>
                    <a:pt x="1794" y="24"/>
                  </a:lnTo>
                  <a:lnTo>
                    <a:pt x="1758" y="24"/>
                  </a:lnTo>
                  <a:lnTo>
                    <a:pt x="1710" y="48"/>
                  </a:lnTo>
                  <a:lnTo>
                    <a:pt x="1716" y="54"/>
                  </a:lnTo>
                  <a:lnTo>
                    <a:pt x="1728" y="60"/>
                  </a:lnTo>
                  <a:lnTo>
                    <a:pt x="1740" y="60"/>
                  </a:lnTo>
                  <a:close/>
                  <a:moveTo>
                    <a:pt x="2382" y="510"/>
                  </a:moveTo>
                  <a:lnTo>
                    <a:pt x="2400" y="504"/>
                  </a:lnTo>
                  <a:lnTo>
                    <a:pt x="2412" y="498"/>
                  </a:lnTo>
                  <a:lnTo>
                    <a:pt x="2412" y="486"/>
                  </a:lnTo>
                  <a:lnTo>
                    <a:pt x="2406" y="486"/>
                  </a:lnTo>
                  <a:lnTo>
                    <a:pt x="2400" y="480"/>
                  </a:lnTo>
                  <a:lnTo>
                    <a:pt x="2346" y="480"/>
                  </a:lnTo>
                  <a:lnTo>
                    <a:pt x="2346" y="492"/>
                  </a:lnTo>
                  <a:lnTo>
                    <a:pt x="2358" y="504"/>
                  </a:lnTo>
                  <a:lnTo>
                    <a:pt x="2370" y="510"/>
                  </a:lnTo>
                  <a:lnTo>
                    <a:pt x="2382" y="510"/>
                  </a:lnTo>
                  <a:close/>
                  <a:moveTo>
                    <a:pt x="1590" y="30"/>
                  </a:moveTo>
                  <a:lnTo>
                    <a:pt x="1548" y="24"/>
                  </a:lnTo>
                  <a:lnTo>
                    <a:pt x="1554" y="36"/>
                  </a:lnTo>
                  <a:lnTo>
                    <a:pt x="1590" y="30"/>
                  </a:lnTo>
                  <a:close/>
                  <a:moveTo>
                    <a:pt x="1890" y="696"/>
                  </a:moveTo>
                  <a:lnTo>
                    <a:pt x="1896" y="708"/>
                  </a:lnTo>
                  <a:lnTo>
                    <a:pt x="1920" y="720"/>
                  </a:lnTo>
                  <a:lnTo>
                    <a:pt x="1950" y="738"/>
                  </a:lnTo>
                  <a:lnTo>
                    <a:pt x="1974" y="744"/>
                  </a:lnTo>
                  <a:lnTo>
                    <a:pt x="1992" y="738"/>
                  </a:lnTo>
                  <a:lnTo>
                    <a:pt x="1980" y="720"/>
                  </a:lnTo>
                  <a:lnTo>
                    <a:pt x="1950" y="702"/>
                  </a:lnTo>
                  <a:lnTo>
                    <a:pt x="1914" y="696"/>
                  </a:lnTo>
                  <a:lnTo>
                    <a:pt x="1890" y="696"/>
                  </a:lnTo>
                  <a:close/>
                  <a:moveTo>
                    <a:pt x="3108" y="126"/>
                  </a:moveTo>
                  <a:lnTo>
                    <a:pt x="3120" y="108"/>
                  </a:lnTo>
                  <a:lnTo>
                    <a:pt x="3030" y="108"/>
                  </a:lnTo>
                  <a:lnTo>
                    <a:pt x="3108" y="126"/>
                  </a:lnTo>
                  <a:close/>
                  <a:moveTo>
                    <a:pt x="1560" y="102"/>
                  </a:moveTo>
                  <a:lnTo>
                    <a:pt x="1632" y="102"/>
                  </a:lnTo>
                  <a:lnTo>
                    <a:pt x="1608" y="84"/>
                  </a:lnTo>
                  <a:lnTo>
                    <a:pt x="1560" y="102"/>
                  </a:lnTo>
                  <a:close/>
                  <a:moveTo>
                    <a:pt x="1572" y="60"/>
                  </a:moveTo>
                  <a:lnTo>
                    <a:pt x="1584" y="66"/>
                  </a:lnTo>
                  <a:lnTo>
                    <a:pt x="1596" y="78"/>
                  </a:lnTo>
                  <a:lnTo>
                    <a:pt x="1620" y="66"/>
                  </a:lnTo>
                  <a:lnTo>
                    <a:pt x="1620" y="72"/>
                  </a:lnTo>
                  <a:lnTo>
                    <a:pt x="1644" y="72"/>
                  </a:lnTo>
                  <a:lnTo>
                    <a:pt x="1668" y="60"/>
                  </a:lnTo>
                  <a:lnTo>
                    <a:pt x="1674" y="54"/>
                  </a:lnTo>
                  <a:lnTo>
                    <a:pt x="1680" y="54"/>
                  </a:lnTo>
                  <a:lnTo>
                    <a:pt x="1626" y="48"/>
                  </a:lnTo>
                  <a:lnTo>
                    <a:pt x="1614" y="54"/>
                  </a:lnTo>
                  <a:lnTo>
                    <a:pt x="1608" y="54"/>
                  </a:lnTo>
                  <a:lnTo>
                    <a:pt x="1602" y="48"/>
                  </a:lnTo>
                  <a:lnTo>
                    <a:pt x="1584" y="48"/>
                  </a:lnTo>
                  <a:lnTo>
                    <a:pt x="1572" y="60"/>
                  </a:lnTo>
                  <a:close/>
                  <a:moveTo>
                    <a:pt x="1662" y="36"/>
                  </a:moveTo>
                  <a:lnTo>
                    <a:pt x="1602" y="36"/>
                  </a:lnTo>
                  <a:lnTo>
                    <a:pt x="1650" y="48"/>
                  </a:lnTo>
                  <a:lnTo>
                    <a:pt x="1662" y="36"/>
                  </a:lnTo>
                  <a:close/>
                  <a:moveTo>
                    <a:pt x="1542" y="522"/>
                  </a:moveTo>
                  <a:lnTo>
                    <a:pt x="1500" y="528"/>
                  </a:lnTo>
                  <a:lnTo>
                    <a:pt x="1512" y="552"/>
                  </a:lnTo>
                  <a:lnTo>
                    <a:pt x="1542" y="534"/>
                  </a:lnTo>
                  <a:lnTo>
                    <a:pt x="1524" y="558"/>
                  </a:lnTo>
                  <a:lnTo>
                    <a:pt x="1518" y="558"/>
                  </a:lnTo>
                  <a:lnTo>
                    <a:pt x="1512" y="564"/>
                  </a:lnTo>
                  <a:lnTo>
                    <a:pt x="1506" y="564"/>
                  </a:lnTo>
                  <a:lnTo>
                    <a:pt x="1494" y="570"/>
                  </a:lnTo>
                  <a:lnTo>
                    <a:pt x="1488" y="576"/>
                  </a:lnTo>
                  <a:lnTo>
                    <a:pt x="1488" y="582"/>
                  </a:lnTo>
                  <a:lnTo>
                    <a:pt x="1500" y="594"/>
                  </a:lnTo>
                  <a:lnTo>
                    <a:pt x="1524" y="606"/>
                  </a:lnTo>
                  <a:lnTo>
                    <a:pt x="1566" y="606"/>
                  </a:lnTo>
                  <a:lnTo>
                    <a:pt x="1590" y="612"/>
                  </a:lnTo>
                  <a:lnTo>
                    <a:pt x="1608" y="618"/>
                  </a:lnTo>
                  <a:lnTo>
                    <a:pt x="1614" y="624"/>
                  </a:lnTo>
                  <a:lnTo>
                    <a:pt x="1620" y="636"/>
                  </a:lnTo>
                  <a:lnTo>
                    <a:pt x="1620" y="648"/>
                  </a:lnTo>
                  <a:lnTo>
                    <a:pt x="1626" y="654"/>
                  </a:lnTo>
                  <a:lnTo>
                    <a:pt x="1626" y="660"/>
                  </a:lnTo>
                  <a:lnTo>
                    <a:pt x="1644" y="660"/>
                  </a:lnTo>
                  <a:lnTo>
                    <a:pt x="1662" y="666"/>
                  </a:lnTo>
                  <a:lnTo>
                    <a:pt x="1674" y="666"/>
                  </a:lnTo>
                  <a:lnTo>
                    <a:pt x="1692" y="672"/>
                  </a:lnTo>
                  <a:lnTo>
                    <a:pt x="1704" y="672"/>
                  </a:lnTo>
                  <a:lnTo>
                    <a:pt x="1818" y="666"/>
                  </a:lnTo>
                  <a:lnTo>
                    <a:pt x="1806" y="666"/>
                  </a:lnTo>
                  <a:lnTo>
                    <a:pt x="1734" y="642"/>
                  </a:lnTo>
                  <a:lnTo>
                    <a:pt x="1704" y="618"/>
                  </a:lnTo>
                  <a:lnTo>
                    <a:pt x="1692" y="600"/>
                  </a:lnTo>
                  <a:lnTo>
                    <a:pt x="1686" y="588"/>
                  </a:lnTo>
                  <a:lnTo>
                    <a:pt x="1674" y="582"/>
                  </a:lnTo>
                  <a:lnTo>
                    <a:pt x="1674" y="570"/>
                  </a:lnTo>
                  <a:lnTo>
                    <a:pt x="1668" y="564"/>
                  </a:lnTo>
                  <a:lnTo>
                    <a:pt x="1692" y="516"/>
                  </a:lnTo>
                  <a:lnTo>
                    <a:pt x="1686" y="510"/>
                  </a:lnTo>
                  <a:lnTo>
                    <a:pt x="1686" y="504"/>
                  </a:lnTo>
                  <a:lnTo>
                    <a:pt x="1674" y="504"/>
                  </a:lnTo>
                  <a:lnTo>
                    <a:pt x="1710" y="498"/>
                  </a:lnTo>
                  <a:lnTo>
                    <a:pt x="1698" y="480"/>
                  </a:lnTo>
                  <a:lnTo>
                    <a:pt x="1734" y="480"/>
                  </a:lnTo>
                  <a:lnTo>
                    <a:pt x="1710" y="468"/>
                  </a:lnTo>
                  <a:lnTo>
                    <a:pt x="1734" y="474"/>
                  </a:lnTo>
                  <a:lnTo>
                    <a:pt x="1740" y="462"/>
                  </a:lnTo>
                  <a:lnTo>
                    <a:pt x="1722" y="450"/>
                  </a:lnTo>
                  <a:lnTo>
                    <a:pt x="1764" y="450"/>
                  </a:lnTo>
                  <a:lnTo>
                    <a:pt x="1770" y="444"/>
                  </a:lnTo>
                  <a:lnTo>
                    <a:pt x="1752" y="426"/>
                  </a:lnTo>
                  <a:lnTo>
                    <a:pt x="1782" y="432"/>
                  </a:lnTo>
                  <a:lnTo>
                    <a:pt x="1782" y="402"/>
                  </a:lnTo>
                  <a:lnTo>
                    <a:pt x="1788" y="408"/>
                  </a:lnTo>
                  <a:lnTo>
                    <a:pt x="1800" y="414"/>
                  </a:lnTo>
                  <a:lnTo>
                    <a:pt x="1812" y="414"/>
                  </a:lnTo>
                  <a:lnTo>
                    <a:pt x="1830" y="408"/>
                  </a:lnTo>
                  <a:lnTo>
                    <a:pt x="1842" y="402"/>
                  </a:lnTo>
                  <a:lnTo>
                    <a:pt x="1860" y="390"/>
                  </a:lnTo>
                  <a:lnTo>
                    <a:pt x="1878" y="372"/>
                  </a:lnTo>
                  <a:lnTo>
                    <a:pt x="1896" y="372"/>
                  </a:lnTo>
                  <a:lnTo>
                    <a:pt x="1938" y="366"/>
                  </a:lnTo>
                  <a:lnTo>
                    <a:pt x="1992" y="354"/>
                  </a:lnTo>
                  <a:lnTo>
                    <a:pt x="2046" y="348"/>
                  </a:lnTo>
                  <a:lnTo>
                    <a:pt x="2094" y="336"/>
                  </a:lnTo>
                  <a:lnTo>
                    <a:pt x="2124" y="330"/>
                  </a:lnTo>
                  <a:lnTo>
                    <a:pt x="2136" y="324"/>
                  </a:lnTo>
                  <a:lnTo>
                    <a:pt x="2154" y="318"/>
                  </a:lnTo>
                  <a:lnTo>
                    <a:pt x="2160" y="312"/>
                  </a:lnTo>
                  <a:lnTo>
                    <a:pt x="2166" y="300"/>
                  </a:lnTo>
                  <a:lnTo>
                    <a:pt x="2166" y="294"/>
                  </a:lnTo>
                  <a:lnTo>
                    <a:pt x="2154" y="282"/>
                  </a:lnTo>
                  <a:lnTo>
                    <a:pt x="2136" y="276"/>
                  </a:lnTo>
                  <a:lnTo>
                    <a:pt x="2088" y="270"/>
                  </a:lnTo>
                  <a:lnTo>
                    <a:pt x="2046" y="276"/>
                  </a:lnTo>
                  <a:lnTo>
                    <a:pt x="2016" y="288"/>
                  </a:lnTo>
                  <a:lnTo>
                    <a:pt x="1980" y="300"/>
                  </a:lnTo>
                  <a:lnTo>
                    <a:pt x="1938" y="318"/>
                  </a:lnTo>
                  <a:lnTo>
                    <a:pt x="1860" y="318"/>
                  </a:lnTo>
                  <a:lnTo>
                    <a:pt x="1842" y="312"/>
                  </a:lnTo>
                  <a:lnTo>
                    <a:pt x="1824" y="312"/>
                  </a:lnTo>
                  <a:lnTo>
                    <a:pt x="1806" y="336"/>
                  </a:lnTo>
                  <a:lnTo>
                    <a:pt x="1782" y="318"/>
                  </a:lnTo>
                  <a:lnTo>
                    <a:pt x="1728" y="342"/>
                  </a:lnTo>
                  <a:lnTo>
                    <a:pt x="1698" y="342"/>
                  </a:lnTo>
                  <a:lnTo>
                    <a:pt x="1668" y="366"/>
                  </a:lnTo>
                  <a:lnTo>
                    <a:pt x="1692" y="372"/>
                  </a:lnTo>
                  <a:lnTo>
                    <a:pt x="1644" y="372"/>
                  </a:lnTo>
                  <a:lnTo>
                    <a:pt x="1614" y="378"/>
                  </a:lnTo>
                  <a:lnTo>
                    <a:pt x="1614" y="396"/>
                  </a:lnTo>
                  <a:lnTo>
                    <a:pt x="1638" y="378"/>
                  </a:lnTo>
                  <a:lnTo>
                    <a:pt x="1644" y="396"/>
                  </a:lnTo>
                  <a:lnTo>
                    <a:pt x="1668" y="396"/>
                  </a:lnTo>
                  <a:lnTo>
                    <a:pt x="1662" y="408"/>
                  </a:lnTo>
                  <a:lnTo>
                    <a:pt x="1620" y="408"/>
                  </a:lnTo>
                  <a:lnTo>
                    <a:pt x="1614" y="420"/>
                  </a:lnTo>
                  <a:lnTo>
                    <a:pt x="1644" y="426"/>
                  </a:lnTo>
                  <a:lnTo>
                    <a:pt x="1596" y="432"/>
                  </a:lnTo>
                  <a:lnTo>
                    <a:pt x="1632" y="438"/>
                  </a:lnTo>
                  <a:lnTo>
                    <a:pt x="1584" y="444"/>
                  </a:lnTo>
                  <a:lnTo>
                    <a:pt x="1584" y="462"/>
                  </a:lnTo>
                  <a:lnTo>
                    <a:pt x="1554" y="474"/>
                  </a:lnTo>
                  <a:lnTo>
                    <a:pt x="1560" y="486"/>
                  </a:lnTo>
                  <a:lnTo>
                    <a:pt x="1602" y="468"/>
                  </a:lnTo>
                  <a:lnTo>
                    <a:pt x="1590" y="498"/>
                  </a:lnTo>
                  <a:lnTo>
                    <a:pt x="1554" y="498"/>
                  </a:lnTo>
                  <a:lnTo>
                    <a:pt x="1542" y="504"/>
                  </a:lnTo>
                  <a:lnTo>
                    <a:pt x="1542" y="522"/>
                  </a:lnTo>
                  <a:close/>
                  <a:moveTo>
                    <a:pt x="5778" y="498"/>
                  </a:moveTo>
                  <a:lnTo>
                    <a:pt x="5850" y="486"/>
                  </a:lnTo>
                  <a:lnTo>
                    <a:pt x="5958" y="504"/>
                  </a:lnTo>
                  <a:lnTo>
                    <a:pt x="5952" y="492"/>
                  </a:lnTo>
                  <a:lnTo>
                    <a:pt x="5940" y="486"/>
                  </a:lnTo>
                  <a:lnTo>
                    <a:pt x="5928" y="474"/>
                  </a:lnTo>
                  <a:lnTo>
                    <a:pt x="5904" y="462"/>
                  </a:lnTo>
                  <a:lnTo>
                    <a:pt x="5844" y="462"/>
                  </a:lnTo>
                  <a:lnTo>
                    <a:pt x="5808" y="468"/>
                  </a:lnTo>
                  <a:lnTo>
                    <a:pt x="5796" y="468"/>
                  </a:lnTo>
                  <a:lnTo>
                    <a:pt x="5778" y="498"/>
                  </a:lnTo>
                  <a:close/>
                  <a:moveTo>
                    <a:pt x="5784" y="378"/>
                  </a:moveTo>
                  <a:lnTo>
                    <a:pt x="5838" y="384"/>
                  </a:lnTo>
                  <a:lnTo>
                    <a:pt x="5844" y="378"/>
                  </a:lnTo>
                  <a:lnTo>
                    <a:pt x="5850" y="366"/>
                  </a:lnTo>
                  <a:lnTo>
                    <a:pt x="5838" y="354"/>
                  </a:lnTo>
                  <a:lnTo>
                    <a:pt x="5802" y="354"/>
                  </a:lnTo>
                  <a:lnTo>
                    <a:pt x="5742" y="342"/>
                  </a:lnTo>
                  <a:lnTo>
                    <a:pt x="5724" y="342"/>
                  </a:lnTo>
                  <a:lnTo>
                    <a:pt x="5718" y="348"/>
                  </a:lnTo>
                  <a:lnTo>
                    <a:pt x="5730" y="354"/>
                  </a:lnTo>
                  <a:lnTo>
                    <a:pt x="5742" y="366"/>
                  </a:lnTo>
                  <a:lnTo>
                    <a:pt x="5754" y="372"/>
                  </a:lnTo>
                  <a:lnTo>
                    <a:pt x="5772" y="372"/>
                  </a:lnTo>
                  <a:lnTo>
                    <a:pt x="5778" y="378"/>
                  </a:lnTo>
                  <a:lnTo>
                    <a:pt x="5784" y="378"/>
                  </a:lnTo>
                  <a:close/>
                  <a:moveTo>
                    <a:pt x="5724" y="432"/>
                  </a:moveTo>
                  <a:lnTo>
                    <a:pt x="5712" y="444"/>
                  </a:lnTo>
                  <a:lnTo>
                    <a:pt x="5712" y="456"/>
                  </a:lnTo>
                  <a:lnTo>
                    <a:pt x="5724" y="462"/>
                  </a:lnTo>
                  <a:lnTo>
                    <a:pt x="5772" y="462"/>
                  </a:lnTo>
                  <a:lnTo>
                    <a:pt x="5778" y="456"/>
                  </a:lnTo>
                  <a:lnTo>
                    <a:pt x="5778" y="450"/>
                  </a:lnTo>
                  <a:lnTo>
                    <a:pt x="5766" y="438"/>
                  </a:lnTo>
                  <a:lnTo>
                    <a:pt x="5742" y="426"/>
                  </a:lnTo>
                  <a:lnTo>
                    <a:pt x="5730" y="426"/>
                  </a:lnTo>
                  <a:lnTo>
                    <a:pt x="5724" y="432"/>
                  </a:lnTo>
                  <a:close/>
                  <a:moveTo>
                    <a:pt x="3072" y="96"/>
                  </a:moveTo>
                  <a:lnTo>
                    <a:pt x="3192" y="96"/>
                  </a:lnTo>
                  <a:lnTo>
                    <a:pt x="3204" y="90"/>
                  </a:lnTo>
                  <a:lnTo>
                    <a:pt x="3228" y="90"/>
                  </a:lnTo>
                  <a:lnTo>
                    <a:pt x="3240" y="84"/>
                  </a:lnTo>
                  <a:lnTo>
                    <a:pt x="3240" y="72"/>
                  </a:lnTo>
                  <a:lnTo>
                    <a:pt x="3222" y="60"/>
                  </a:lnTo>
                  <a:lnTo>
                    <a:pt x="3192" y="42"/>
                  </a:lnTo>
                  <a:lnTo>
                    <a:pt x="3156" y="30"/>
                  </a:lnTo>
                  <a:lnTo>
                    <a:pt x="3132" y="24"/>
                  </a:lnTo>
                  <a:lnTo>
                    <a:pt x="3120" y="18"/>
                  </a:lnTo>
                  <a:lnTo>
                    <a:pt x="3108" y="18"/>
                  </a:lnTo>
                  <a:lnTo>
                    <a:pt x="3096" y="12"/>
                  </a:lnTo>
                  <a:lnTo>
                    <a:pt x="3060" y="12"/>
                  </a:lnTo>
                  <a:lnTo>
                    <a:pt x="3048" y="18"/>
                  </a:lnTo>
                  <a:lnTo>
                    <a:pt x="3036" y="18"/>
                  </a:lnTo>
                  <a:lnTo>
                    <a:pt x="3030" y="30"/>
                  </a:lnTo>
                  <a:lnTo>
                    <a:pt x="3030" y="42"/>
                  </a:lnTo>
                  <a:lnTo>
                    <a:pt x="3036" y="54"/>
                  </a:lnTo>
                  <a:lnTo>
                    <a:pt x="3048" y="66"/>
                  </a:lnTo>
                  <a:lnTo>
                    <a:pt x="3054" y="78"/>
                  </a:lnTo>
                  <a:lnTo>
                    <a:pt x="3072" y="96"/>
                  </a:lnTo>
                  <a:close/>
                  <a:moveTo>
                    <a:pt x="6138" y="408"/>
                  </a:moveTo>
                  <a:lnTo>
                    <a:pt x="6144" y="402"/>
                  </a:lnTo>
                  <a:lnTo>
                    <a:pt x="6132" y="396"/>
                  </a:lnTo>
                  <a:lnTo>
                    <a:pt x="6102" y="390"/>
                  </a:lnTo>
                  <a:lnTo>
                    <a:pt x="6036" y="390"/>
                  </a:lnTo>
                  <a:lnTo>
                    <a:pt x="6012" y="366"/>
                  </a:lnTo>
                  <a:lnTo>
                    <a:pt x="6000" y="360"/>
                  </a:lnTo>
                  <a:lnTo>
                    <a:pt x="5970" y="360"/>
                  </a:lnTo>
                  <a:lnTo>
                    <a:pt x="5958" y="366"/>
                  </a:lnTo>
                  <a:lnTo>
                    <a:pt x="5910" y="366"/>
                  </a:lnTo>
                  <a:lnTo>
                    <a:pt x="5946" y="390"/>
                  </a:lnTo>
                  <a:lnTo>
                    <a:pt x="5964" y="396"/>
                  </a:lnTo>
                  <a:lnTo>
                    <a:pt x="6000" y="402"/>
                  </a:lnTo>
                  <a:lnTo>
                    <a:pt x="6054" y="414"/>
                  </a:lnTo>
                  <a:lnTo>
                    <a:pt x="6102" y="414"/>
                  </a:lnTo>
                  <a:lnTo>
                    <a:pt x="6138" y="408"/>
                  </a:lnTo>
                  <a:close/>
                  <a:moveTo>
                    <a:pt x="7602" y="744"/>
                  </a:moveTo>
                  <a:lnTo>
                    <a:pt x="7596" y="732"/>
                  </a:lnTo>
                  <a:lnTo>
                    <a:pt x="7572" y="726"/>
                  </a:lnTo>
                  <a:lnTo>
                    <a:pt x="7512" y="714"/>
                  </a:lnTo>
                  <a:lnTo>
                    <a:pt x="7500" y="714"/>
                  </a:lnTo>
                  <a:lnTo>
                    <a:pt x="7512" y="726"/>
                  </a:lnTo>
                  <a:lnTo>
                    <a:pt x="7548" y="738"/>
                  </a:lnTo>
                  <a:lnTo>
                    <a:pt x="7584" y="744"/>
                  </a:lnTo>
                  <a:lnTo>
                    <a:pt x="7602" y="744"/>
                  </a:lnTo>
                  <a:close/>
                  <a:moveTo>
                    <a:pt x="3162" y="120"/>
                  </a:moveTo>
                  <a:lnTo>
                    <a:pt x="3216" y="138"/>
                  </a:lnTo>
                  <a:lnTo>
                    <a:pt x="3246" y="144"/>
                  </a:lnTo>
                  <a:lnTo>
                    <a:pt x="3264" y="144"/>
                  </a:lnTo>
                  <a:lnTo>
                    <a:pt x="3312" y="138"/>
                  </a:lnTo>
                  <a:lnTo>
                    <a:pt x="3372" y="156"/>
                  </a:lnTo>
                  <a:lnTo>
                    <a:pt x="3432" y="156"/>
                  </a:lnTo>
                  <a:lnTo>
                    <a:pt x="3426" y="138"/>
                  </a:lnTo>
                  <a:lnTo>
                    <a:pt x="3402" y="102"/>
                  </a:lnTo>
                  <a:lnTo>
                    <a:pt x="3384" y="96"/>
                  </a:lnTo>
                  <a:lnTo>
                    <a:pt x="3372" y="90"/>
                  </a:lnTo>
                  <a:lnTo>
                    <a:pt x="3354" y="96"/>
                  </a:lnTo>
                  <a:lnTo>
                    <a:pt x="3318" y="114"/>
                  </a:lnTo>
                  <a:lnTo>
                    <a:pt x="3294" y="90"/>
                  </a:lnTo>
                  <a:lnTo>
                    <a:pt x="3282" y="90"/>
                  </a:lnTo>
                  <a:lnTo>
                    <a:pt x="3210" y="102"/>
                  </a:lnTo>
                  <a:lnTo>
                    <a:pt x="3174" y="114"/>
                  </a:lnTo>
                  <a:lnTo>
                    <a:pt x="3162" y="120"/>
                  </a:lnTo>
                  <a:close/>
                  <a:moveTo>
                    <a:pt x="3582" y="198"/>
                  </a:moveTo>
                  <a:lnTo>
                    <a:pt x="3744" y="192"/>
                  </a:lnTo>
                  <a:lnTo>
                    <a:pt x="3702" y="168"/>
                  </a:lnTo>
                  <a:lnTo>
                    <a:pt x="3696" y="168"/>
                  </a:lnTo>
                  <a:lnTo>
                    <a:pt x="3690" y="162"/>
                  </a:lnTo>
                  <a:lnTo>
                    <a:pt x="3666" y="150"/>
                  </a:lnTo>
                  <a:lnTo>
                    <a:pt x="3648" y="144"/>
                  </a:lnTo>
                  <a:lnTo>
                    <a:pt x="3636" y="138"/>
                  </a:lnTo>
                  <a:lnTo>
                    <a:pt x="3618" y="138"/>
                  </a:lnTo>
                  <a:lnTo>
                    <a:pt x="3606" y="144"/>
                  </a:lnTo>
                  <a:lnTo>
                    <a:pt x="3600" y="150"/>
                  </a:lnTo>
                  <a:lnTo>
                    <a:pt x="3588" y="156"/>
                  </a:lnTo>
                  <a:lnTo>
                    <a:pt x="3588" y="150"/>
                  </a:lnTo>
                  <a:lnTo>
                    <a:pt x="3582" y="144"/>
                  </a:lnTo>
                  <a:lnTo>
                    <a:pt x="3576" y="132"/>
                  </a:lnTo>
                  <a:lnTo>
                    <a:pt x="3570" y="126"/>
                  </a:lnTo>
                  <a:lnTo>
                    <a:pt x="3546" y="114"/>
                  </a:lnTo>
                  <a:lnTo>
                    <a:pt x="3522" y="126"/>
                  </a:lnTo>
                  <a:lnTo>
                    <a:pt x="3504" y="162"/>
                  </a:lnTo>
                  <a:lnTo>
                    <a:pt x="3498" y="192"/>
                  </a:lnTo>
                  <a:lnTo>
                    <a:pt x="3492" y="210"/>
                  </a:lnTo>
                  <a:lnTo>
                    <a:pt x="3516" y="222"/>
                  </a:lnTo>
                  <a:lnTo>
                    <a:pt x="3534" y="216"/>
                  </a:lnTo>
                  <a:lnTo>
                    <a:pt x="3546" y="216"/>
                  </a:lnTo>
                  <a:lnTo>
                    <a:pt x="3582" y="198"/>
                  </a:lnTo>
                  <a:close/>
                  <a:moveTo>
                    <a:pt x="5622" y="420"/>
                  </a:moveTo>
                  <a:lnTo>
                    <a:pt x="5640" y="390"/>
                  </a:lnTo>
                  <a:lnTo>
                    <a:pt x="5754" y="390"/>
                  </a:lnTo>
                  <a:lnTo>
                    <a:pt x="5688" y="360"/>
                  </a:lnTo>
                  <a:lnTo>
                    <a:pt x="5700" y="336"/>
                  </a:lnTo>
                  <a:lnTo>
                    <a:pt x="5610" y="318"/>
                  </a:lnTo>
                  <a:lnTo>
                    <a:pt x="5628" y="348"/>
                  </a:lnTo>
                  <a:lnTo>
                    <a:pt x="5616" y="342"/>
                  </a:lnTo>
                  <a:lnTo>
                    <a:pt x="5592" y="336"/>
                  </a:lnTo>
                  <a:lnTo>
                    <a:pt x="5556" y="330"/>
                  </a:lnTo>
                  <a:lnTo>
                    <a:pt x="5514" y="318"/>
                  </a:lnTo>
                  <a:lnTo>
                    <a:pt x="5454" y="318"/>
                  </a:lnTo>
                  <a:lnTo>
                    <a:pt x="5448" y="330"/>
                  </a:lnTo>
                  <a:lnTo>
                    <a:pt x="5460" y="354"/>
                  </a:lnTo>
                  <a:lnTo>
                    <a:pt x="5496" y="372"/>
                  </a:lnTo>
                  <a:lnTo>
                    <a:pt x="5538" y="390"/>
                  </a:lnTo>
                  <a:lnTo>
                    <a:pt x="5574" y="408"/>
                  </a:lnTo>
                  <a:lnTo>
                    <a:pt x="5610" y="414"/>
                  </a:lnTo>
                  <a:lnTo>
                    <a:pt x="5622" y="420"/>
                  </a:lnTo>
                  <a:close/>
                  <a:moveTo>
                    <a:pt x="4320" y="432"/>
                  </a:moveTo>
                  <a:lnTo>
                    <a:pt x="4368" y="444"/>
                  </a:lnTo>
                  <a:lnTo>
                    <a:pt x="4380" y="444"/>
                  </a:lnTo>
                  <a:lnTo>
                    <a:pt x="4392" y="438"/>
                  </a:lnTo>
                  <a:lnTo>
                    <a:pt x="4398" y="438"/>
                  </a:lnTo>
                  <a:lnTo>
                    <a:pt x="4404" y="432"/>
                  </a:lnTo>
                  <a:lnTo>
                    <a:pt x="4404" y="426"/>
                  </a:lnTo>
                  <a:lnTo>
                    <a:pt x="4398" y="426"/>
                  </a:lnTo>
                  <a:lnTo>
                    <a:pt x="4362" y="414"/>
                  </a:lnTo>
                  <a:lnTo>
                    <a:pt x="4344" y="420"/>
                  </a:lnTo>
                  <a:lnTo>
                    <a:pt x="4332" y="420"/>
                  </a:lnTo>
                  <a:lnTo>
                    <a:pt x="4320" y="432"/>
                  </a:lnTo>
                  <a:close/>
                  <a:moveTo>
                    <a:pt x="5424" y="354"/>
                  </a:moveTo>
                  <a:lnTo>
                    <a:pt x="5370" y="336"/>
                  </a:lnTo>
                  <a:lnTo>
                    <a:pt x="5394" y="366"/>
                  </a:lnTo>
                  <a:lnTo>
                    <a:pt x="5424" y="354"/>
                  </a:lnTo>
                  <a:close/>
                  <a:moveTo>
                    <a:pt x="7986" y="666"/>
                  </a:moveTo>
                  <a:lnTo>
                    <a:pt x="8034" y="654"/>
                  </a:lnTo>
                  <a:lnTo>
                    <a:pt x="8088" y="654"/>
                  </a:lnTo>
                  <a:lnTo>
                    <a:pt x="8100" y="648"/>
                  </a:lnTo>
                  <a:lnTo>
                    <a:pt x="8106" y="642"/>
                  </a:lnTo>
                  <a:lnTo>
                    <a:pt x="8106" y="636"/>
                  </a:lnTo>
                  <a:lnTo>
                    <a:pt x="8100" y="630"/>
                  </a:lnTo>
                  <a:lnTo>
                    <a:pt x="8088" y="630"/>
                  </a:lnTo>
                  <a:lnTo>
                    <a:pt x="8052" y="618"/>
                  </a:lnTo>
                  <a:lnTo>
                    <a:pt x="8028" y="612"/>
                  </a:lnTo>
                  <a:lnTo>
                    <a:pt x="8010" y="606"/>
                  </a:lnTo>
                  <a:lnTo>
                    <a:pt x="7968" y="606"/>
                  </a:lnTo>
                  <a:lnTo>
                    <a:pt x="7944" y="618"/>
                  </a:lnTo>
                  <a:lnTo>
                    <a:pt x="7938" y="630"/>
                  </a:lnTo>
                  <a:lnTo>
                    <a:pt x="7938" y="654"/>
                  </a:lnTo>
                  <a:lnTo>
                    <a:pt x="7944" y="666"/>
                  </a:lnTo>
                  <a:lnTo>
                    <a:pt x="7950" y="666"/>
                  </a:lnTo>
                  <a:lnTo>
                    <a:pt x="7962" y="672"/>
                  </a:lnTo>
                  <a:lnTo>
                    <a:pt x="7968" y="672"/>
                  </a:lnTo>
                  <a:lnTo>
                    <a:pt x="7980" y="666"/>
                  </a:lnTo>
                  <a:lnTo>
                    <a:pt x="7986" y="666"/>
                  </a:lnTo>
                  <a:close/>
                  <a:moveTo>
                    <a:pt x="162" y="1788"/>
                  </a:moveTo>
                  <a:lnTo>
                    <a:pt x="150" y="1788"/>
                  </a:lnTo>
                  <a:lnTo>
                    <a:pt x="138" y="1794"/>
                  </a:lnTo>
                  <a:lnTo>
                    <a:pt x="114" y="1794"/>
                  </a:lnTo>
                  <a:lnTo>
                    <a:pt x="108" y="1788"/>
                  </a:lnTo>
                  <a:lnTo>
                    <a:pt x="96" y="1788"/>
                  </a:lnTo>
                  <a:lnTo>
                    <a:pt x="96" y="1782"/>
                  </a:lnTo>
                  <a:lnTo>
                    <a:pt x="84" y="1782"/>
                  </a:lnTo>
                  <a:lnTo>
                    <a:pt x="84" y="1788"/>
                  </a:lnTo>
                  <a:lnTo>
                    <a:pt x="72" y="1800"/>
                  </a:lnTo>
                  <a:lnTo>
                    <a:pt x="12" y="1800"/>
                  </a:lnTo>
                  <a:lnTo>
                    <a:pt x="0" y="1812"/>
                  </a:lnTo>
                  <a:lnTo>
                    <a:pt x="0" y="1818"/>
                  </a:lnTo>
                  <a:lnTo>
                    <a:pt x="12" y="1830"/>
                  </a:lnTo>
                  <a:lnTo>
                    <a:pt x="6" y="1842"/>
                  </a:lnTo>
                  <a:lnTo>
                    <a:pt x="12" y="1848"/>
                  </a:lnTo>
                  <a:lnTo>
                    <a:pt x="18" y="1848"/>
                  </a:lnTo>
                  <a:lnTo>
                    <a:pt x="24" y="1842"/>
                  </a:lnTo>
                  <a:lnTo>
                    <a:pt x="48" y="1842"/>
                  </a:lnTo>
                  <a:lnTo>
                    <a:pt x="54" y="1848"/>
                  </a:lnTo>
                  <a:lnTo>
                    <a:pt x="66" y="1848"/>
                  </a:lnTo>
                  <a:lnTo>
                    <a:pt x="72" y="1854"/>
                  </a:lnTo>
                  <a:lnTo>
                    <a:pt x="162" y="1854"/>
                  </a:lnTo>
                  <a:lnTo>
                    <a:pt x="162" y="1848"/>
                  </a:lnTo>
                  <a:lnTo>
                    <a:pt x="168" y="1848"/>
                  </a:lnTo>
                  <a:lnTo>
                    <a:pt x="162" y="1830"/>
                  </a:lnTo>
                  <a:lnTo>
                    <a:pt x="174" y="1818"/>
                  </a:lnTo>
                  <a:lnTo>
                    <a:pt x="174" y="1800"/>
                  </a:lnTo>
                  <a:lnTo>
                    <a:pt x="168" y="1788"/>
                  </a:lnTo>
                  <a:lnTo>
                    <a:pt x="162" y="1788"/>
                  </a:lnTo>
                  <a:close/>
                  <a:moveTo>
                    <a:pt x="1038" y="90"/>
                  </a:moveTo>
                  <a:lnTo>
                    <a:pt x="1062" y="72"/>
                  </a:lnTo>
                  <a:lnTo>
                    <a:pt x="1032" y="72"/>
                  </a:lnTo>
                  <a:lnTo>
                    <a:pt x="1032" y="84"/>
                  </a:lnTo>
                  <a:lnTo>
                    <a:pt x="1038" y="90"/>
                  </a:lnTo>
                  <a:close/>
                  <a:moveTo>
                    <a:pt x="990" y="72"/>
                  </a:moveTo>
                  <a:lnTo>
                    <a:pt x="1074" y="54"/>
                  </a:lnTo>
                  <a:lnTo>
                    <a:pt x="1044" y="42"/>
                  </a:lnTo>
                  <a:lnTo>
                    <a:pt x="996" y="54"/>
                  </a:lnTo>
                  <a:lnTo>
                    <a:pt x="948" y="54"/>
                  </a:lnTo>
                  <a:lnTo>
                    <a:pt x="966" y="66"/>
                  </a:lnTo>
                  <a:lnTo>
                    <a:pt x="990" y="72"/>
                  </a:lnTo>
                  <a:close/>
                  <a:moveTo>
                    <a:pt x="1122" y="90"/>
                  </a:moveTo>
                  <a:lnTo>
                    <a:pt x="1128" y="78"/>
                  </a:lnTo>
                  <a:lnTo>
                    <a:pt x="1152" y="78"/>
                  </a:lnTo>
                  <a:lnTo>
                    <a:pt x="1164" y="66"/>
                  </a:lnTo>
                  <a:lnTo>
                    <a:pt x="1218" y="66"/>
                  </a:lnTo>
                  <a:lnTo>
                    <a:pt x="1218" y="60"/>
                  </a:lnTo>
                  <a:lnTo>
                    <a:pt x="1206" y="54"/>
                  </a:lnTo>
                  <a:lnTo>
                    <a:pt x="1182" y="54"/>
                  </a:lnTo>
                  <a:lnTo>
                    <a:pt x="1182" y="48"/>
                  </a:lnTo>
                  <a:lnTo>
                    <a:pt x="1176" y="48"/>
                  </a:lnTo>
                  <a:lnTo>
                    <a:pt x="1164" y="42"/>
                  </a:lnTo>
                  <a:lnTo>
                    <a:pt x="1140" y="42"/>
                  </a:lnTo>
                  <a:lnTo>
                    <a:pt x="1134" y="48"/>
                  </a:lnTo>
                  <a:lnTo>
                    <a:pt x="1128" y="60"/>
                  </a:lnTo>
                  <a:lnTo>
                    <a:pt x="1128" y="66"/>
                  </a:lnTo>
                  <a:lnTo>
                    <a:pt x="1122" y="66"/>
                  </a:lnTo>
                  <a:lnTo>
                    <a:pt x="1116" y="72"/>
                  </a:lnTo>
                  <a:lnTo>
                    <a:pt x="1104" y="72"/>
                  </a:lnTo>
                  <a:lnTo>
                    <a:pt x="1086" y="78"/>
                  </a:lnTo>
                  <a:lnTo>
                    <a:pt x="1080" y="78"/>
                  </a:lnTo>
                  <a:lnTo>
                    <a:pt x="1074" y="84"/>
                  </a:lnTo>
                  <a:lnTo>
                    <a:pt x="1080" y="84"/>
                  </a:lnTo>
                  <a:lnTo>
                    <a:pt x="1092" y="90"/>
                  </a:lnTo>
                  <a:lnTo>
                    <a:pt x="1122" y="90"/>
                  </a:lnTo>
                  <a:close/>
                  <a:moveTo>
                    <a:pt x="1176" y="78"/>
                  </a:moveTo>
                  <a:lnTo>
                    <a:pt x="1158" y="90"/>
                  </a:lnTo>
                  <a:lnTo>
                    <a:pt x="1176" y="102"/>
                  </a:lnTo>
                  <a:lnTo>
                    <a:pt x="1194" y="108"/>
                  </a:lnTo>
                  <a:lnTo>
                    <a:pt x="1248" y="102"/>
                  </a:lnTo>
                  <a:lnTo>
                    <a:pt x="1242" y="90"/>
                  </a:lnTo>
                  <a:lnTo>
                    <a:pt x="1212" y="90"/>
                  </a:lnTo>
                  <a:lnTo>
                    <a:pt x="1176" y="78"/>
                  </a:lnTo>
                  <a:close/>
                  <a:moveTo>
                    <a:pt x="7812" y="2436"/>
                  </a:moveTo>
                  <a:lnTo>
                    <a:pt x="7782" y="2400"/>
                  </a:lnTo>
                  <a:lnTo>
                    <a:pt x="7776" y="2400"/>
                  </a:lnTo>
                  <a:lnTo>
                    <a:pt x="7770" y="2394"/>
                  </a:lnTo>
                  <a:lnTo>
                    <a:pt x="7752" y="2388"/>
                  </a:lnTo>
                  <a:lnTo>
                    <a:pt x="7728" y="2364"/>
                  </a:lnTo>
                  <a:lnTo>
                    <a:pt x="7722" y="2352"/>
                  </a:lnTo>
                  <a:lnTo>
                    <a:pt x="7704" y="2298"/>
                  </a:lnTo>
                  <a:lnTo>
                    <a:pt x="7698" y="2286"/>
                  </a:lnTo>
                  <a:lnTo>
                    <a:pt x="7698" y="2274"/>
                  </a:lnTo>
                  <a:lnTo>
                    <a:pt x="7674" y="2250"/>
                  </a:lnTo>
                  <a:lnTo>
                    <a:pt x="7680" y="2244"/>
                  </a:lnTo>
                  <a:lnTo>
                    <a:pt x="7698" y="2244"/>
                  </a:lnTo>
                  <a:lnTo>
                    <a:pt x="7770" y="2268"/>
                  </a:lnTo>
                  <a:lnTo>
                    <a:pt x="7800" y="2280"/>
                  </a:lnTo>
                  <a:lnTo>
                    <a:pt x="7812" y="2286"/>
                  </a:lnTo>
                  <a:lnTo>
                    <a:pt x="7740" y="2232"/>
                  </a:lnTo>
                  <a:lnTo>
                    <a:pt x="7734" y="2226"/>
                  </a:lnTo>
                  <a:lnTo>
                    <a:pt x="7722" y="2202"/>
                  </a:lnTo>
                  <a:lnTo>
                    <a:pt x="7710" y="2196"/>
                  </a:lnTo>
                  <a:lnTo>
                    <a:pt x="7704" y="2184"/>
                  </a:lnTo>
                  <a:lnTo>
                    <a:pt x="7698" y="2178"/>
                  </a:lnTo>
                  <a:lnTo>
                    <a:pt x="7674" y="2166"/>
                  </a:lnTo>
                  <a:lnTo>
                    <a:pt x="7668" y="2160"/>
                  </a:lnTo>
                  <a:lnTo>
                    <a:pt x="7656" y="2154"/>
                  </a:lnTo>
                  <a:lnTo>
                    <a:pt x="7578" y="2070"/>
                  </a:lnTo>
                  <a:lnTo>
                    <a:pt x="7554" y="2070"/>
                  </a:lnTo>
                  <a:lnTo>
                    <a:pt x="7542" y="2040"/>
                  </a:lnTo>
                  <a:lnTo>
                    <a:pt x="7524" y="2040"/>
                  </a:lnTo>
                  <a:lnTo>
                    <a:pt x="7512" y="2028"/>
                  </a:lnTo>
                  <a:lnTo>
                    <a:pt x="7500" y="2004"/>
                  </a:lnTo>
                  <a:lnTo>
                    <a:pt x="7500" y="1980"/>
                  </a:lnTo>
                  <a:lnTo>
                    <a:pt x="7470" y="1944"/>
                  </a:lnTo>
                  <a:lnTo>
                    <a:pt x="7446" y="1950"/>
                  </a:lnTo>
                  <a:lnTo>
                    <a:pt x="7434" y="1920"/>
                  </a:lnTo>
                  <a:lnTo>
                    <a:pt x="7392" y="1890"/>
                  </a:lnTo>
                  <a:lnTo>
                    <a:pt x="7380" y="1866"/>
                  </a:lnTo>
                  <a:lnTo>
                    <a:pt x="7368" y="1860"/>
                  </a:lnTo>
                  <a:lnTo>
                    <a:pt x="7362" y="1854"/>
                  </a:lnTo>
                  <a:lnTo>
                    <a:pt x="7344" y="1854"/>
                  </a:lnTo>
                  <a:lnTo>
                    <a:pt x="7344" y="1860"/>
                  </a:lnTo>
                  <a:lnTo>
                    <a:pt x="7392" y="1908"/>
                  </a:lnTo>
                  <a:lnTo>
                    <a:pt x="7392" y="1914"/>
                  </a:lnTo>
                  <a:lnTo>
                    <a:pt x="7386" y="1914"/>
                  </a:lnTo>
                  <a:lnTo>
                    <a:pt x="7380" y="1908"/>
                  </a:lnTo>
                  <a:lnTo>
                    <a:pt x="7368" y="1908"/>
                  </a:lnTo>
                  <a:lnTo>
                    <a:pt x="7362" y="1914"/>
                  </a:lnTo>
                  <a:lnTo>
                    <a:pt x="7362" y="1926"/>
                  </a:lnTo>
                  <a:lnTo>
                    <a:pt x="7374" y="1950"/>
                  </a:lnTo>
                  <a:lnTo>
                    <a:pt x="7386" y="1962"/>
                  </a:lnTo>
                  <a:lnTo>
                    <a:pt x="7392" y="1974"/>
                  </a:lnTo>
                  <a:lnTo>
                    <a:pt x="7404" y="1980"/>
                  </a:lnTo>
                  <a:lnTo>
                    <a:pt x="7404" y="1992"/>
                  </a:lnTo>
                  <a:lnTo>
                    <a:pt x="7416" y="2016"/>
                  </a:lnTo>
                  <a:lnTo>
                    <a:pt x="7422" y="2022"/>
                  </a:lnTo>
                  <a:lnTo>
                    <a:pt x="7440" y="2034"/>
                  </a:lnTo>
                  <a:lnTo>
                    <a:pt x="7470" y="2052"/>
                  </a:lnTo>
                  <a:lnTo>
                    <a:pt x="7500" y="2076"/>
                  </a:lnTo>
                  <a:lnTo>
                    <a:pt x="7518" y="2100"/>
                  </a:lnTo>
                  <a:lnTo>
                    <a:pt x="7524" y="2112"/>
                  </a:lnTo>
                  <a:lnTo>
                    <a:pt x="7536" y="2130"/>
                  </a:lnTo>
                  <a:lnTo>
                    <a:pt x="7536" y="2142"/>
                  </a:lnTo>
                  <a:lnTo>
                    <a:pt x="7548" y="2154"/>
                  </a:lnTo>
                  <a:lnTo>
                    <a:pt x="7554" y="2166"/>
                  </a:lnTo>
                  <a:lnTo>
                    <a:pt x="7572" y="2184"/>
                  </a:lnTo>
                  <a:lnTo>
                    <a:pt x="7590" y="2208"/>
                  </a:lnTo>
                  <a:lnTo>
                    <a:pt x="7608" y="2238"/>
                  </a:lnTo>
                  <a:lnTo>
                    <a:pt x="7620" y="2262"/>
                  </a:lnTo>
                  <a:lnTo>
                    <a:pt x="7626" y="2268"/>
                  </a:lnTo>
                  <a:lnTo>
                    <a:pt x="7626" y="2280"/>
                  </a:lnTo>
                  <a:lnTo>
                    <a:pt x="7632" y="2292"/>
                  </a:lnTo>
                  <a:lnTo>
                    <a:pt x="7644" y="2304"/>
                  </a:lnTo>
                  <a:lnTo>
                    <a:pt x="7656" y="2304"/>
                  </a:lnTo>
                  <a:lnTo>
                    <a:pt x="7668" y="2310"/>
                  </a:lnTo>
                  <a:lnTo>
                    <a:pt x="7674" y="2322"/>
                  </a:lnTo>
                  <a:lnTo>
                    <a:pt x="7686" y="2334"/>
                  </a:lnTo>
                  <a:lnTo>
                    <a:pt x="7698" y="2358"/>
                  </a:lnTo>
                  <a:lnTo>
                    <a:pt x="7698" y="2376"/>
                  </a:lnTo>
                  <a:lnTo>
                    <a:pt x="7740" y="2412"/>
                  </a:lnTo>
                  <a:lnTo>
                    <a:pt x="7752" y="2466"/>
                  </a:lnTo>
                  <a:lnTo>
                    <a:pt x="7794" y="2508"/>
                  </a:lnTo>
                  <a:lnTo>
                    <a:pt x="7794" y="2502"/>
                  </a:lnTo>
                  <a:lnTo>
                    <a:pt x="7788" y="2496"/>
                  </a:lnTo>
                  <a:lnTo>
                    <a:pt x="7788" y="2484"/>
                  </a:lnTo>
                  <a:lnTo>
                    <a:pt x="7782" y="2472"/>
                  </a:lnTo>
                  <a:lnTo>
                    <a:pt x="7782" y="2460"/>
                  </a:lnTo>
                  <a:lnTo>
                    <a:pt x="7776" y="2448"/>
                  </a:lnTo>
                  <a:lnTo>
                    <a:pt x="7782" y="2442"/>
                  </a:lnTo>
                  <a:lnTo>
                    <a:pt x="7788" y="2442"/>
                  </a:lnTo>
                  <a:lnTo>
                    <a:pt x="7800" y="2454"/>
                  </a:lnTo>
                  <a:lnTo>
                    <a:pt x="7830" y="2454"/>
                  </a:lnTo>
                  <a:lnTo>
                    <a:pt x="7866" y="2496"/>
                  </a:lnTo>
                  <a:lnTo>
                    <a:pt x="7866" y="2472"/>
                  </a:lnTo>
                  <a:lnTo>
                    <a:pt x="7836" y="2430"/>
                  </a:lnTo>
                  <a:lnTo>
                    <a:pt x="7812" y="2436"/>
                  </a:lnTo>
                  <a:close/>
                  <a:moveTo>
                    <a:pt x="1344" y="84"/>
                  </a:moveTo>
                  <a:lnTo>
                    <a:pt x="1350" y="72"/>
                  </a:lnTo>
                  <a:lnTo>
                    <a:pt x="1308" y="66"/>
                  </a:lnTo>
                  <a:lnTo>
                    <a:pt x="1284" y="78"/>
                  </a:lnTo>
                  <a:lnTo>
                    <a:pt x="1290" y="90"/>
                  </a:lnTo>
                  <a:lnTo>
                    <a:pt x="1344" y="84"/>
                  </a:lnTo>
                  <a:close/>
                  <a:moveTo>
                    <a:pt x="9048" y="996"/>
                  </a:moveTo>
                  <a:lnTo>
                    <a:pt x="9036" y="984"/>
                  </a:lnTo>
                  <a:lnTo>
                    <a:pt x="9024" y="978"/>
                  </a:lnTo>
                  <a:lnTo>
                    <a:pt x="9006" y="972"/>
                  </a:lnTo>
                  <a:lnTo>
                    <a:pt x="8994" y="966"/>
                  </a:lnTo>
                  <a:lnTo>
                    <a:pt x="8982" y="966"/>
                  </a:lnTo>
                  <a:lnTo>
                    <a:pt x="8940" y="948"/>
                  </a:lnTo>
                  <a:lnTo>
                    <a:pt x="8898" y="948"/>
                  </a:lnTo>
                  <a:lnTo>
                    <a:pt x="8868" y="930"/>
                  </a:lnTo>
                  <a:lnTo>
                    <a:pt x="8778" y="924"/>
                  </a:lnTo>
                  <a:lnTo>
                    <a:pt x="8736" y="906"/>
                  </a:lnTo>
                  <a:lnTo>
                    <a:pt x="8700" y="906"/>
                  </a:lnTo>
                  <a:lnTo>
                    <a:pt x="8754" y="942"/>
                  </a:lnTo>
                  <a:lnTo>
                    <a:pt x="8808" y="966"/>
                  </a:lnTo>
                  <a:lnTo>
                    <a:pt x="8796" y="966"/>
                  </a:lnTo>
                  <a:lnTo>
                    <a:pt x="8784" y="972"/>
                  </a:lnTo>
                  <a:lnTo>
                    <a:pt x="8754" y="972"/>
                  </a:lnTo>
                  <a:lnTo>
                    <a:pt x="8730" y="960"/>
                  </a:lnTo>
                  <a:lnTo>
                    <a:pt x="8676" y="906"/>
                  </a:lnTo>
                  <a:lnTo>
                    <a:pt x="8580" y="870"/>
                  </a:lnTo>
                  <a:lnTo>
                    <a:pt x="8496" y="846"/>
                  </a:lnTo>
                  <a:lnTo>
                    <a:pt x="8442" y="834"/>
                  </a:lnTo>
                  <a:lnTo>
                    <a:pt x="8370" y="822"/>
                  </a:lnTo>
                  <a:lnTo>
                    <a:pt x="8280" y="804"/>
                  </a:lnTo>
                  <a:lnTo>
                    <a:pt x="8190" y="780"/>
                  </a:lnTo>
                  <a:lnTo>
                    <a:pt x="8112" y="762"/>
                  </a:lnTo>
                  <a:lnTo>
                    <a:pt x="8052" y="750"/>
                  </a:lnTo>
                  <a:lnTo>
                    <a:pt x="7998" y="738"/>
                  </a:lnTo>
                  <a:lnTo>
                    <a:pt x="7956" y="732"/>
                  </a:lnTo>
                  <a:lnTo>
                    <a:pt x="7758" y="732"/>
                  </a:lnTo>
                  <a:lnTo>
                    <a:pt x="7746" y="714"/>
                  </a:lnTo>
                  <a:lnTo>
                    <a:pt x="7698" y="720"/>
                  </a:lnTo>
                  <a:lnTo>
                    <a:pt x="7680" y="708"/>
                  </a:lnTo>
                  <a:lnTo>
                    <a:pt x="7626" y="708"/>
                  </a:lnTo>
                  <a:lnTo>
                    <a:pt x="7650" y="726"/>
                  </a:lnTo>
                  <a:lnTo>
                    <a:pt x="7644" y="744"/>
                  </a:lnTo>
                  <a:lnTo>
                    <a:pt x="7656" y="744"/>
                  </a:lnTo>
                  <a:lnTo>
                    <a:pt x="7680" y="756"/>
                  </a:lnTo>
                  <a:lnTo>
                    <a:pt x="7716" y="762"/>
                  </a:lnTo>
                  <a:lnTo>
                    <a:pt x="7740" y="774"/>
                  </a:lnTo>
                  <a:lnTo>
                    <a:pt x="7758" y="786"/>
                  </a:lnTo>
                  <a:lnTo>
                    <a:pt x="7752" y="798"/>
                  </a:lnTo>
                  <a:lnTo>
                    <a:pt x="7728" y="804"/>
                  </a:lnTo>
                  <a:lnTo>
                    <a:pt x="7698" y="804"/>
                  </a:lnTo>
                  <a:lnTo>
                    <a:pt x="7686" y="798"/>
                  </a:lnTo>
                  <a:lnTo>
                    <a:pt x="7680" y="792"/>
                  </a:lnTo>
                  <a:lnTo>
                    <a:pt x="7656" y="774"/>
                  </a:lnTo>
                  <a:lnTo>
                    <a:pt x="7584" y="774"/>
                  </a:lnTo>
                  <a:lnTo>
                    <a:pt x="7530" y="738"/>
                  </a:lnTo>
                  <a:lnTo>
                    <a:pt x="7524" y="738"/>
                  </a:lnTo>
                  <a:lnTo>
                    <a:pt x="7518" y="744"/>
                  </a:lnTo>
                  <a:lnTo>
                    <a:pt x="7506" y="744"/>
                  </a:lnTo>
                  <a:lnTo>
                    <a:pt x="7500" y="750"/>
                  </a:lnTo>
                  <a:lnTo>
                    <a:pt x="7446" y="750"/>
                  </a:lnTo>
                  <a:lnTo>
                    <a:pt x="7440" y="738"/>
                  </a:lnTo>
                  <a:lnTo>
                    <a:pt x="7344" y="744"/>
                  </a:lnTo>
                  <a:lnTo>
                    <a:pt x="7320" y="726"/>
                  </a:lnTo>
                  <a:lnTo>
                    <a:pt x="7314" y="732"/>
                  </a:lnTo>
                  <a:lnTo>
                    <a:pt x="7212" y="732"/>
                  </a:lnTo>
                  <a:lnTo>
                    <a:pt x="7206" y="738"/>
                  </a:lnTo>
                  <a:lnTo>
                    <a:pt x="7212" y="744"/>
                  </a:lnTo>
                  <a:lnTo>
                    <a:pt x="7218" y="756"/>
                  </a:lnTo>
                  <a:lnTo>
                    <a:pt x="7254" y="792"/>
                  </a:lnTo>
                  <a:lnTo>
                    <a:pt x="7248" y="792"/>
                  </a:lnTo>
                  <a:lnTo>
                    <a:pt x="7242" y="786"/>
                  </a:lnTo>
                  <a:lnTo>
                    <a:pt x="7230" y="780"/>
                  </a:lnTo>
                  <a:lnTo>
                    <a:pt x="7218" y="768"/>
                  </a:lnTo>
                  <a:lnTo>
                    <a:pt x="7206" y="762"/>
                  </a:lnTo>
                  <a:lnTo>
                    <a:pt x="7194" y="750"/>
                  </a:lnTo>
                  <a:lnTo>
                    <a:pt x="7176" y="744"/>
                  </a:lnTo>
                  <a:lnTo>
                    <a:pt x="7104" y="732"/>
                  </a:lnTo>
                  <a:lnTo>
                    <a:pt x="7086" y="732"/>
                  </a:lnTo>
                  <a:lnTo>
                    <a:pt x="7086" y="726"/>
                  </a:lnTo>
                  <a:lnTo>
                    <a:pt x="7056" y="696"/>
                  </a:lnTo>
                  <a:lnTo>
                    <a:pt x="7032" y="684"/>
                  </a:lnTo>
                  <a:lnTo>
                    <a:pt x="6990" y="666"/>
                  </a:lnTo>
                  <a:lnTo>
                    <a:pt x="6948" y="660"/>
                  </a:lnTo>
                  <a:lnTo>
                    <a:pt x="6912" y="654"/>
                  </a:lnTo>
                  <a:lnTo>
                    <a:pt x="6882" y="654"/>
                  </a:lnTo>
                  <a:lnTo>
                    <a:pt x="6864" y="648"/>
                  </a:lnTo>
                  <a:lnTo>
                    <a:pt x="6834" y="648"/>
                  </a:lnTo>
                  <a:lnTo>
                    <a:pt x="6786" y="636"/>
                  </a:lnTo>
                  <a:lnTo>
                    <a:pt x="6774" y="642"/>
                  </a:lnTo>
                  <a:lnTo>
                    <a:pt x="6714" y="642"/>
                  </a:lnTo>
                  <a:lnTo>
                    <a:pt x="6696" y="660"/>
                  </a:lnTo>
                  <a:lnTo>
                    <a:pt x="6684" y="666"/>
                  </a:lnTo>
                  <a:lnTo>
                    <a:pt x="6648" y="666"/>
                  </a:lnTo>
                  <a:lnTo>
                    <a:pt x="6630" y="660"/>
                  </a:lnTo>
                  <a:lnTo>
                    <a:pt x="6594" y="660"/>
                  </a:lnTo>
                  <a:lnTo>
                    <a:pt x="6582" y="654"/>
                  </a:lnTo>
                  <a:lnTo>
                    <a:pt x="6576" y="648"/>
                  </a:lnTo>
                  <a:lnTo>
                    <a:pt x="6552" y="636"/>
                  </a:lnTo>
                  <a:lnTo>
                    <a:pt x="6534" y="630"/>
                  </a:lnTo>
                  <a:lnTo>
                    <a:pt x="6522" y="624"/>
                  </a:lnTo>
                  <a:lnTo>
                    <a:pt x="6498" y="624"/>
                  </a:lnTo>
                  <a:lnTo>
                    <a:pt x="6486" y="630"/>
                  </a:lnTo>
                  <a:lnTo>
                    <a:pt x="6474" y="612"/>
                  </a:lnTo>
                  <a:lnTo>
                    <a:pt x="6438" y="612"/>
                  </a:lnTo>
                  <a:lnTo>
                    <a:pt x="6372" y="606"/>
                  </a:lnTo>
                  <a:lnTo>
                    <a:pt x="6408" y="594"/>
                  </a:lnTo>
                  <a:lnTo>
                    <a:pt x="6372" y="570"/>
                  </a:lnTo>
                  <a:lnTo>
                    <a:pt x="6360" y="570"/>
                  </a:lnTo>
                  <a:lnTo>
                    <a:pt x="6324" y="564"/>
                  </a:lnTo>
                  <a:lnTo>
                    <a:pt x="6282" y="558"/>
                  </a:lnTo>
                  <a:lnTo>
                    <a:pt x="6246" y="558"/>
                  </a:lnTo>
                  <a:lnTo>
                    <a:pt x="6228" y="564"/>
                  </a:lnTo>
                  <a:lnTo>
                    <a:pt x="6228" y="594"/>
                  </a:lnTo>
                  <a:lnTo>
                    <a:pt x="6222" y="600"/>
                  </a:lnTo>
                  <a:lnTo>
                    <a:pt x="6192" y="600"/>
                  </a:lnTo>
                  <a:lnTo>
                    <a:pt x="6180" y="594"/>
                  </a:lnTo>
                  <a:lnTo>
                    <a:pt x="6168" y="594"/>
                  </a:lnTo>
                  <a:lnTo>
                    <a:pt x="6186" y="582"/>
                  </a:lnTo>
                  <a:lnTo>
                    <a:pt x="6168" y="570"/>
                  </a:lnTo>
                  <a:lnTo>
                    <a:pt x="6096" y="570"/>
                  </a:lnTo>
                  <a:lnTo>
                    <a:pt x="6114" y="558"/>
                  </a:lnTo>
                  <a:lnTo>
                    <a:pt x="6156" y="558"/>
                  </a:lnTo>
                  <a:lnTo>
                    <a:pt x="6216" y="588"/>
                  </a:lnTo>
                  <a:lnTo>
                    <a:pt x="6216" y="564"/>
                  </a:lnTo>
                  <a:lnTo>
                    <a:pt x="6162" y="540"/>
                  </a:lnTo>
                  <a:lnTo>
                    <a:pt x="6048" y="546"/>
                  </a:lnTo>
                  <a:lnTo>
                    <a:pt x="6048" y="534"/>
                  </a:lnTo>
                  <a:lnTo>
                    <a:pt x="5928" y="540"/>
                  </a:lnTo>
                  <a:lnTo>
                    <a:pt x="5880" y="522"/>
                  </a:lnTo>
                  <a:lnTo>
                    <a:pt x="5862" y="522"/>
                  </a:lnTo>
                  <a:lnTo>
                    <a:pt x="5898" y="546"/>
                  </a:lnTo>
                  <a:lnTo>
                    <a:pt x="5850" y="546"/>
                  </a:lnTo>
                  <a:lnTo>
                    <a:pt x="5838" y="552"/>
                  </a:lnTo>
                  <a:lnTo>
                    <a:pt x="5832" y="552"/>
                  </a:lnTo>
                  <a:lnTo>
                    <a:pt x="5832" y="558"/>
                  </a:lnTo>
                  <a:lnTo>
                    <a:pt x="5844" y="564"/>
                  </a:lnTo>
                  <a:lnTo>
                    <a:pt x="5850" y="570"/>
                  </a:lnTo>
                  <a:lnTo>
                    <a:pt x="5862" y="576"/>
                  </a:lnTo>
                  <a:lnTo>
                    <a:pt x="5892" y="576"/>
                  </a:lnTo>
                  <a:lnTo>
                    <a:pt x="5892" y="582"/>
                  </a:lnTo>
                  <a:lnTo>
                    <a:pt x="5952" y="618"/>
                  </a:lnTo>
                  <a:lnTo>
                    <a:pt x="5904" y="618"/>
                  </a:lnTo>
                  <a:lnTo>
                    <a:pt x="5898" y="612"/>
                  </a:lnTo>
                  <a:lnTo>
                    <a:pt x="5886" y="606"/>
                  </a:lnTo>
                  <a:lnTo>
                    <a:pt x="5874" y="606"/>
                  </a:lnTo>
                  <a:lnTo>
                    <a:pt x="5862" y="600"/>
                  </a:lnTo>
                  <a:lnTo>
                    <a:pt x="5844" y="618"/>
                  </a:lnTo>
                  <a:lnTo>
                    <a:pt x="5868" y="636"/>
                  </a:lnTo>
                  <a:lnTo>
                    <a:pt x="5814" y="630"/>
                  </a:lnTo>
                  <a:lnTo>
                    <a:pt x="5808" y="630"/>
                  </a:lnTo>
                  <a:lnTo>
                    <a:pt x="5802" y="624"/>
                  </a:lnTo>
                  <a:lnTo>
                    <a:pt x="5784" y="618"/>
                  </a:lnTo>
                  <a:lnTo>
                    <a:pt x="5766" y="618"/>
                  </a:lnTo>
                  <a:lnTo>
                    <a:pt x="5754" y="612"/>
                  </a:lnTo>
                  <a:lnTo>
                    <a:pt x="5736" y="606"/>
                  </a:lnTo>
                  <a:lnTo>
                    <a:pt x="5724" y="606"/>
                  </a:lnTo>
                  <a:lnTo>
                    <a:pt x="5712" y="612"/>
                  </a:lnTo>
                  <a:lnTo>
                    <a:pt x="5700" y="612"/>
                  </a:lnTo>
                  <a:lnTo>
                    <a:pt x="5688" y="618"/>
                  </a:lnTo>
                  <a:lnTo>
                    <a:pt x="5682" y="624"/>
                  </a:lnTo>
                  <a:lnTo>
                    <a:pt x="5676" y="624"/>
                  </a:lnTo>
                  <a:lnTo>
                    <a:pt x="5610" y="618"/>
                  </a:lnTo>
                  <a:lnTo>
                    <a:pt x="5604" y="618"/>
                  </a:lnTo>
                  <a:lnTo>
                    <a:pt x="5598" y="612"/>
                  </a:lnTo>
                  <a:lnTo>
                    <a:pt x="5562" y="594"/>
                  </a:lnTo>
                  <a:lnTo>
                    <a:pt x="5556" y="594"/>
                  </a:lnTo>
                  <a:lnTo>
                    <a:pt x="5550" y="588"/>
                  </a:lnTo>
                  <a:lnTo>
                    <a:pt x="5538" y="588"/>
                  </a:lnTo>
                  <a:lnTo>
                    <a:pt x="5538" y="606"/>
                  </a:lnTo>
                  <a:lnTo>
                    <a:pt x="5544" y="612"/>
                  </a:lnTo>
                  <a:lnTo>
                    <a:pt x="5550" y="624"/>
                  </a:lnTo>
                  <a:lnTo>
                    <a:pt x="5556" y="630"/>
                  </a:lnTo>
                  <a:lnTo>
                    <a:pt x="5562" y="642"/>
                  </a:lnTo>
                  <a:lnTo>
                    <a:pt x="5562" y="660"/>
                  </a:lnTo>
                  <a:lnTo>
                    <a:pt x="5556" y="666"/>
                  </a:lnTo>
                  <a:lnTo>
                    <a:pt x="5532" y="660"/>
                  </a:lnTo>
                  <a:lnTo>
                    <a:pt x="5424" y="624"/>
                  </a:lnTo>
                  <a:lnTo>
                    <a:pt x="5412" y="618"/>
                  </a:lnTo>
                  <a:lnTo>
                    <a:pt x="5406" y="618"/>
                  </a:lnTo>
                  <a:lnTo>
                    <a:pt x="5400" y="612"/>
                  </a:lnTo>
                  <a:lnTo>
                    <a:pt x="5394" y="600"/>
                  </a:lnTo>
                  <a:lnTo>
                    <a:pt x="5382" y="594"/>
                  </a:lnTo>
                  <a:lnTo>
                    <a:pt x="5376" y="588"/>
                  </a:lnTo>
                  <a:lnTo>
                    <a:pt x="5376" y="606"/>
                  </a:lnTo>
                  <a:lnTo>
                    <a:pt x="5322" y="588"/>
                  </a:lnTo>
                  <a:lnTo>
                    <a:pt x="5292" y="570"/>
                  </a:lnTo>
                  <a:lnTo>
                    <a:pt x="5298" y="570"/>
                  </a:lnTo>
                  <a:lnTo>
                    <a:pt x="5304" y="576"/>
                  </a:lnTo>
                  <a:lnTo>
                    <a:pt x="5328" y="576"/>
                  </a:lnTo>
                  <a:lnTo>
                    <a:pt x="5340" y="582"/>
                  </a:lnTo>
                  <a:lnTo>
                    <a:pt x="5352" y="582"/>
                  </a:lnTo>
                  <a:lnTo>
                    <a:pt x="5358" y="576"/>
                  </a:lnTo>
                  <a:lnTo>
                    <a:pt x="5358" y="570"/>
                  </a:lnTo>
                  <a:lnTo>
                    <a:pt x="5346" y="564"/>
                  </a:lnTo>
                  <a:lnTo>
                    <a:pt x="5334" y="552"/>
                  </a:lnTo>
                  <a:lnTo>
                    <a:pt x="5292" y="552"/>
                  </a:lnTo>
                  <a:lnTo>
                    <a:pt x="5304" y="540"/>
                  </a:lnTo>
                  <a:lnTo>
                    <a:pt x="5298" y="534"/>
                  </a:lnTo>
                  <a:lnTo>
                    <a:pt x="5286" y="528"/>
                  </a:lnTo>
                  <a:lnTo>
                    <a:pt x="5256" y="528"/>
                  </a:lnTo>
                  <a:lnTo>
                    <a:pt x="5268" y="510"/>
                  </a:lnTo>
                  <a:lnTo>
                    <a:pt x="5262" y="510"/>
                  </a:lnTo>
                  <a:lnTo>
                    <a:pt x="5256" y="504"/>
                  </a:lnTo>
                  <a:lnTo>
                    <a:pt x="5232" y="504"/>
                  </a:lnTo>
                  <a:lnTo>
                    <a:pt x="5220" y="498"/>
                  </a:lnTo>
                  <a:lnTo>
                    <a:pt x="5208" y="498"/>
                  </a:lnTo>
                  <a:lnTo>
                    <a:pt x="5202" y="492"/>
                  </a:lnTo>
                  <a:lnTo>
                    <a:pt x="5190" y="492"/>
                  </a:lnTo>
                  <a:lnTo>
                    <a:pt x="5184" y="486"/>
                  </a:lnTo>
                  <a:lnTo>
                    <a:pt x="5142" y="486"/>
                  </a:lnTo>
                  <a:lnTo>
                    <a:pt x="5130" y="492"/>
                  </a:lnTo>
                  <a:lnTo>
                    <a:pt x="5094" y="492"/>
                  </a:lnTo>
                  <a:lnTo>
                    <a:pt x="5076" y="486"/>
                  </a:lnTo>
                  <a:lnTo>
                    <a:pt x="5070" y="480"/>
                  </a:lnTo>
                  <a:lnTo>
                    <a:pt x="5064" y="480"/>
                  </a:lnTo>
                  <a:lnTo>
                    <a:pt x="5040" y="486"/>
                  </a:lnTo>
                  <a:lnTo>
                    <a:pt x="5040" y="474"/>
                  </a:lnTo>
                  <a:lnTo>
                    <a:pt x="4992" y="468"/>
                  </a:lnTo>
                  <a:lnTo>
                    <a:pt x="4980" y="456"/>
                  </a:lnTo>
                  <a:lnTo>
                    <a:pt x="4974" y="474"/>
                  </a:lnTo>
                  <a:lnTo>
                    <a:pt x="4956" y="480"/>
                  </a:lnTo>
                  <a:lnTo>
                    <a:pt x="4986" y="498"/>
                  </a:lnTo>
                  <a:lnTo>
                    <a:pt x="5010" y="528"/>
                  </a:lnTo>
                  <a:lnTo>
                    <a:pt x="4962" y="522"/>
                  </a:lnTo>
                  <a:lnTo>
                    <a:pt x="4956" y="516"/>
                  </a:lnTo>
                  <a:lnTo>
                    <a:pt x="4890" y="522"/>
                  </a:lnTo>
                  <a:lnTo>
                    <a:pt x="4872" y="528"/>
                  </a:lnTo>
                  <a:lnTo>
                    <a:pt x="4872" y="516"/>
                  </a:lnTo>
                  <a:lnTo>
                    <a:pt x="4824" y="522"/>
                  </a:lnTo>
                  <a:lnTo>
                    <a:pt x="4818" y="510"/>
                  </a:lnTo>
                  <a:lnTo>
                    <a:pt x="4764" y="510"/>
                  </a:lnTo>
                  <a:lnTo>
                    <a:pt x="4728" y="504"/>
                  </a:lnTo>
                  <a:lnTo>
                    <a:pt x="4746" y="480"/>
                  </a:lnTo>
                  <a:lnTo>
                    <a:pt x="4620" y="480"/>
                  </a:lnTo>
                  <a:lnTo>
                    <a:pt x="4608" y="468"/>
                  </a:lnTo>
                  <a:lnTo>
                    <a:pt x="4602" y="474"/>
                  </a:lnTo>
                  <a:lnTo>
                    <a:pt x="4590" y="468"/>
                  </a:lnTo>
                  <a:lnTo>
                    <a:pt x="4542" y="474"/>
                  </a:lnTo>
                  <a:lnTo>
                    <a:pt x="4548" y="486"/>
                  </a:lnTo>
                  <a:lnTo>
                    <a:pt x="4488" y="480"/>
                  </a:lnTo>
                  <a:lnTo>
                    <a:pt x="4476" y="486"/>
                  </a:lnTo>
                  <a:lnTo>
                    <a:pt x="4506" y="498"/>
                  </a:lnTo>
                  <a:lnTo>
                    <a:pt x="4464" y="492"/>
                  </a:lnTo>
                  <a:lnTo>
                    <a:pt x="4464" y="474"/>
                  </a:lnTo>
                  <a:lnTo>
                    <a:pt x="4434" y="456"/>
                  </a:lnTo>
                  <a:lnTo>
                    <a:pt x="4416" y="456"/>
                  </a:lnTo>
                  <a:lnTo>
                    <a:pt x="4428" y="474"/>
                  </a:lnTo>
                  <a:lnTo>
                    <a:pt x="4374" y="474"/>
                  </a:lnTo>
                  <a:lnTo>
                    <a:pt x="4368" y="468"/>
                  </a:lnTo>
                  <a:lnTo>
                    <a:pt x="4356" y="468"/>
                  </a:lnTo>
                  <a:lnTo>
                    <a:pt x="4350" y="456"/>
                  </a:lnTo>
                  <a:lnTo>
                    <a:pt x="4320" y="456"/>
                  </a:lnTo>
                  <a:lnTo>
                    <a:pt x="4296" y="444"/>
                  </a:lnTo>
                  <a:lnTo>
                    <a:pt x="4266" y="468"/>
                  </a:lnTo>
                  <a:lnTo>
                    <a:pt x="4320" y="474"/>
                  </a:lnTo>
                  <a:lnTo>
                    <a:pt x="4332" y="474"/>
                  </a:lnTo>
                  <a:lnTo>
                    <a:pt x="4326" y="480"/>
                  </a:lnTo>
                  <a:lnTo>
                    <a:pt x="4314" y="486"/>
                  </a:lnTo>
                  <a:lnTo>
                    <a:pt x="4308" y="492"/>
                  </a:lnTo>
                  <a:lnTo>
                    <a:pt x="4272" y="492"/>
                  </a:lnTo>
                  <a:lnTo>
                    <a:pt x="4266" y="498"/>
                  </a:lnTo>
                  <a:lnTo>
                    <a:pt x="4254" y="504"/>
                  </a:lnTo>
                  <a:lnTo>
                    <a:pt x="4182" y="504"/>
                  </a:lnTo>
                  <a:lnTo>
                    <a:pt x="4146" y="510"/>
                  </a:lnTo>
                  <a:lnTo>
                    <a:pt x="4134" y="534"/>
                  </a:lnTo>
                  <a:lnTo>
                    <a:pt x="4110" y="528"/>
                  </a:lnTo>
                  <a:lnTo>
                    <a:pt x="4110" y="516"/>
                  </a:lnTo>
                  <a:lnTo>
                    <a:pt x="4116" y="504"/>
                  </a:lnTo>
                  <a:lnTo>
                    <a:pt x="4122" y="498"/>
                  </a:lnTo>
                  <a:lnTo>
                    <a:pt x="4134" y="492"/>
                  </a:lnTo>
                  <a:lnTo>
                    <a:pt x="4152" y="492"/>
                  </a:lnTo>
                  <a:lnTo>
                    <a:pt x="4164" y="480"/>
                  </a:lnTo>
                  <a:lnTo>
                    <a:pt x="4206" y="474"/>
                  </a:lnTo>
                  <a:lnTo>
                    <a:pt x="4248" y="438"/>
                  </a:lnTo>
                  <a:lnTo>
                    <a:pt x="4248" y="426"/>
                  </a:lnTo>
                  <a:lnTo>
                    <a:pt x="4254" y="420"/>
                  </a:lnTo>
                  <a:lnTo>
                    <a:pt x="4266" y="414"/>
                  </a:lnTo>
                  <a:lnTo>
                    <a:pt x="4278" y="414"/>
                  </a:lnTo>
                  <a:lnTo>
                    <a:pt x="4290" y="408"/>
                  </a:lnTo>
                  <a:lnTo>
                    <a:pt x="4302" y="408"/>
                  </a:lnTo>
                  <a:lnTo>
                    <a:pt x="4320" y="402"/>
                  </a:lnTo>
                  <a:lnTo>
                    <a:pt x="4332" y="402"/>
                  </a:lnTo>
                  <a:lnTo>
                    <a:pt x="4344" y="396"/>
                  </a:lnTo>
                  <a:lnTo>
                    <a:pt x="4350" y="390"/>
                  </a:lnTo>
                  <a:lnTo>
                    <a:pt x="4356" y="378"/>
                  </a:lnTo>
                  <a:lnTo>
                    <a:pt x="4350" y="366"/>
                  </a:lnTo>
                  <a:lnTo>
                    <a:pt x="4344" y="360"/>
                  </a:lnTo>
                  <a:lnTo>
                    <a:pt x="4332" y="354"/>
                  </a:lnTo>
                  <a:lnTo>
                    <a:pt x="4326" y="348"/>
                  </a:lnTo>
                  <a:lnTo>
                    <a:pt x="4290" y="348"/>
                  </a:lnTo>
                  <a:lnTo>
                    <a:pt x="4320" y="336"/>
                  </a:lnTo>
                  <a:lnTo>
                    <a:pt x="4314" y="330"/>
                  </a:lnTo>
                  <a:lnTo>
                    <a:pt x="4302" y="324"/>
                  </a:lnTo>
                  <a:lnTo>
                    <a:pt x="4290" y="312"/>
                  </a:lnTo>
                  <a:lnTo>
                    <a:pt x="4284" y="312"/>
                  </a:lnTo>
                  <a:lnTo>
                    <a:pt x="4278" y="318"/>
                  </a:lnTo>
                  <a:lnTo>
                    <a:pt x="4254" y="318"/>
                  </a:lnTo>
                  <a:lnTo>
                    <a:pt x="4248" y="312"/>
                  </a:lnTo>
                  <a:lnTo>
                    <a:pt x="4242" y="300"/>
                  </a:lnTo>
                  <a:lnTo>
                    <a:pt x="4236" y="294"/>
                  </a:lnTo>
                  <a:lnTo>
                    <a:pt x="4194" y="294"/>
                  </a:lnTo>
                  <a:lnTo>
                    <a:pt x="4188" y="300"/>
                  </a:lnTo>
                  <a:lnTo>
                    <a:pt x="4182" y="300"/>
                  </a:lnTo>
                  <a:lnTo>
                    <a:pt x="4128" y="288"/>
                  </a:lnTo>
                  <a:lnTo>
                    <a:pt x="3990" y="282"/>
                  </a:lnTo>
                  <a:lnTo>
                    <a:pt x="3990" y="300"/>
                  </a:lnTo>
                  <a:lnTo>
                    <a:pt x="3924" y="300"/>
                  </a:lnTo>
                  <a:lnTo>
                    <a:pt x="3942" y="282"/>
                  </a:lnTo>
                  <a:lnTo>
                    <a:pt x="3942" y="276"/>
                  </a:lnTo>
                  <a:lnTo>
                    <a:pt x="3936" y="270"/>
                  </a:lnTo>
                  <a:lnTo>
                    <a:pt x="3912" y="264"/>
                  </a:lnTo>
                  <a:lnTo>
                    <a:pt x="3882" y="264"/>
                  </a:lnTo>
                  <a:lnTo>
                    <a:pt x="3852" y="270"/>
                  </a:lnTo>
                  <a:lnTo>
                    <a:pt x="3840" y="270"/>
                  </a:lnTo>
                  <a:lnTo>
                    <a:pt x="3780" y="264"/>
                  </a:lnTo>
                  <a:lnTo>
                    <a:pt x="3792" y="264"/>
                  </a:lnTo>
                  <a:lnTo>
                    <a:pt x="3810" y="258"/>
                  </a:lnTo>
                  <a:lnTo>
                    <a:pt x="3822" y="258"/>
                  </a:lnTo>
                  <a:lnTo>
                    <a:pt x="3834" y="252"/>
                  </a:lnTo>
                  <a:lnTo>
                    <a:pt x="3840" y="252"/>
                  </a:lnTo>
                  <a:lnTo>
                    <a:pt x="3840" y="246"/>
                  </a:lnTo>
                  <a:lnTo>
                    <a:pt x="3834" y="240"/>
                  </a:lnTo>
                  <a:lnTo>
                    <a:pt x="3822" y="240"/>
                  </a:lnTo>
                  <a:lnTo>
                    <a:pt x="3804" y="234"/>
                  </a:lnTo>
                  <a:lnTo>
                    <a:pt x="3762" y="234"/>
                  </a:lnTo>
                  <a:lnTo>
                    <a:pt x="3720" y="228"/>
                  </a:lnTo>
                  <a:lnTo>
                    <a:pt x="3714" y="240"/>
                  </a:lnTo>
                  <a:lnTo>
                    <a:pt x="3684" y="240"/>
                  </a:lnTo>
                  <a:lnTo>
                    <a:pt x="3672" y="246"/>
                  </a:lnTo>
                  <a:lnTo>
                    <a:pt x="3660" y="246"/>
                  </a:lnTo>
                  <a:lnTo>
                    <a:pt x="3648" y="252"/>
                  </a:lnTo>
                  <a:lnTo>
                    <a:pt x="3648" y="258"/>
                  </a:lnTo>
                  <a:lnTo>
                    <a:pt x="3654" y="270"/>
                  </a:lnTo>
                  <a:lnTo>
                    <a:pt x="3678" y="282"/>
                  </a:lnTo>
                  <a:lnTo>
                    <a:pt x="3696" y="294"/>
                  </a:lnTo>
                  <a:lnTo>
                    <a:pt x="3708" y="294"/>
                  </a:lnTo>
                  <a:lnTo>
                    <a:pt x="3714" y="300"/>
                  </a:lnTo>
                  <a:lnTo>
                    <a:pt x="3720" y="300"/>
                  </a:lnTo>
                  <a:lnTo>
                    <a:pt x="3576" y="294"/>
                  </a:lnTo>
                  <a:lnTo>
                    <a:pt x="3630" y="312"/>
                  </a:lnTo>
                  <a:lnTo>
                    <a:pt x="3576" y="324"/>
                  </a:lnTo>
                  <a:lnTo>
                    <a:pt x="3564" y="330"/>
                  </a:lnTo>
                  <a:lnTo>
                    <a:pt x="3534" y="336"/>
                  </a:lnTo>
                  <a:lnTo>
                    <a:pt x="3498" y="342"/>
                  </a:lnTo>
                  <a:lnTo>
                    <a:pt x="3474" y="342"/>
                  </a:lnTo>
                  <a:lnTo>
                    <a:pt x="3468" y="336"/>
                  </a:lnTo>
                  <a:lnTo>
                    <a:pt x="3474" y="324"/>
                  </a:lnTo>
                  <a:lnTo>
                    <a:pt x="3486" y="312"/>
                  </a:lnTo>
                  <a:lnTo>
                    <a:pt x="3420" y="312"/>
                  </a:lnTo>
                  <a:lnTo>
                    <a:pt x="3408" y="318"/>
                  </a:lnTo>
                  <a:lnTo>
                    <a:pt x="3390" y="318"/>
                  </a:lnTo>
                  <a:lnTo>
                    <a:pt x="3378" y="324"/>
                  </a:lnTo>
                  <a:lnTo>
                    <a:pt x="3366" y="336"/>
                  </a:lnTo>
                  <a:lnTo>
                    <a:pt x="3348" y="336"/>
                  </a:lnTo>
                  <a:lnTo>
                    <a:pt x="3318" y="342"/>
                  </a:lnTo>
                  <a:lnTo>
                    <a:pt x="3276" y="342"/>
                  </a:lnTo>
                  <a:lnTo>
                    <a:pt x="3246" y="348"/>
                  </a:lnTo>
                  <a:lnTo>
                    <a:pt x="3234" y="354"/>
                  </a:lnTo>
                  <a:lnTo>
                    <a:pt x="3216" y="354"/>
                  </a:lnTo>
                  <a:lnTo>
                    <a:pt x="3204" y="360"/>
                  </a:lnTo>
                  <a:lnTo>
                    <a:pt x="3186" y="360"/>
                  </a:lnTo>
                  <a:lnTo>
                    <a:pt x="3180" y="366"/>
                  </a:lnTo>
                  <a:lnTo>
                    <a:pt x="3174" y="366"/>
                  </a:lnTo>
                  <a:lnTo>
                    <a:pt x="3132" y="396"/>
                  </a:lnTo>
                  <a:lnTo>
                    <a:pt x="3114" y="396"/>
                  </a:lnTo>
                  <a:lnTo>
                    <a:pt x="3108" y="402"/>
                  </a:lnTo>
                  <a:lnTo>
                    <a:pt x="3102" y="402"/>
                  </a:lnTo>
                  <a:lnTo>
                    <a:pt x="3096" y="408"/>
                  </a:lnTo>
                  <a:lnTo>
                    <a:pt x="3102" y="414"/>
                  </a:lnTo>
                  <a:lnTo>
                    <a:pt x="3120" y="426"/>
                  </a:lnTo>
                  <a:lnTo>
                    <a:pt x="3132" y="438"/>
                  </a:lnTo>
                  <a:lnTo>
                    <a:pt x="3150" y="444"/>
                  </a:lnTo>
                  <a:lnTo>
                    <a:pt x="3156" y="450"/>
                  </a:lnTo>
                  <a:lnTo>
                    <a:pt x="3162" y="450"/>
                  </a:lnTo>
                  <a:lnTo>
                    <a:pt x="3120" y="462"/>
                  </a:lnTo>
                  <a:lnTo>
                    <a:pt x="3096" y="474"/>
                  </a:lnTo>
                  <a:lnTo>
                    <a:pt x="2994" y="474"/>
                  </a:lnTo>
                  <a:lnTo>
                    <a:pt x="2988" y="480"/>
                  </a:lnTo>
                  <a:lnTo>
                    <a:pt x="2952" y="468"/>
                  </a:lnTo>
                  <a:lnTo>
                    <a:pt x="2934" y="474"/>
                  </a:lnTo>
                  <a:lnTo>
                    <a:pt x="2880" y="474"/>
                  </a:lnTo>
                  <a:lnTo>
                    <a:pt x="2874" y="480"/>
                  </a:lnTo>
                  <a:lnTo>
                    <a:pt x="2874" y="498"/>
                  </a:lnTo>
                  <a:lnTo>
                    <a:pt x="2880" y="510"/>
                  </a:lnTo>
                  <a:lnTo>
                    <a:pt x="2892" y="522"/>
                  </a:lnTo>
                  <a:lnTo>
                    <a:pt x="2898" y="522"/>
                  </a:lnTo>
                  <a:lnTo>
                    <a:pt x="2904" y="528"/>
                  </a:lnTo>
                  <a:lnTo>
                    <a:pt x="2910" y="540"/>
                  </a:lnTo>
                  <a:lnTo>
                    <a:pt x="2916" y="546"/>
                  </a:lnTo>
                  <a:lnTo>
                    <a:pt x="2922" y="546"/>
                  </a:lnTo>
                  <a:lnTo>
                    <a:pt x="2928" y="552"/>
                  </a:lnTo>
                  <a:lnTo>
                    <a:pt x="2940" y="552"/>
                  </a:lnTo>
                  <a:lnTo>
                    <a:pt x="2952" y="558"/>
                  </a:lnTo>
                  <a:lnTo>
                    <a:pt x="2964" y="558"/>
                  </a:lnTo>
                  <a:lnTo>
                    <a:pt x="2976" y="564"/>
                  </a:lnTo>
                  <a:lnTo>
                    <a:pt x="2994" y="564"/>
                  </a:lnTo>
                  <a:lnTo>
                    <a:pt x="3012" y="570"/>
                  </a:lnTo>
                  <a:lnTo>
                    <a:pt x="3024" y="570"/>
                  </a:lnTo>
                  <a:lnTo>
                    <a:pt x="3036" y="576"/>
                  </a:lnTo>
                  <a:lnTo>
                    <a:pt x="3042" y="576"/>
                  </a:lnTo>
                  <a:lnTo>
                    <a:pt x="3054" y="588"/>
                  </a:lnTo>
                  <a:lnTo>
                    <a:pt x="3054" y="594"/>
                  </a:lnTo>
                  <a:lnTo>
                    <a:pt x="3060" y="600"/>
                  </a:lnTo>
                  <a:lnTo>
                    <a:pt x="3030" y="600"/>
                  </a:lnTo>
                  <a:lnTo>
                    <a:pt x="3012" y="606"/>
                  </a:lnTo>
                  <a:lnTo>
                    <a:pt x="3000" y="606"/>
                  </a:lnTo>
                  <a:lnTo>
                    <a:pt x="2964" y="588"/>
                  </a:lnTo>
                  <a:lnTo>
                    <a:pt x="2928" y="576"/>
                  </a:lnTo>
                  <a:lnTo>
                    <a:pt x="2904" y="570"/>
                  </a:lnTo>
                  <a:lnTo>
                    <a:pt x="2886" y="564"/>
                  </a:lnTo>
                  <a:lnTo>
                    <a:pt x="2862" y="564"/>
                  </a:lnTo>
                  <a:lnTo>
                    <a:pt x="2844" y="558"/>
                  </a:lnTo>
                  <a:lnTo>
                    <a:pt x="2802" y="558"/>
                  </a:lnTo>
                  <a:lnTo>
                    <a:pt x="2796" y="564"/>
                  </a:lnTo>
                  <a:lnTo>
                    <a:pt x="2796" y="576"/>
                  </a:lnTo>
                  <a:lnTo>
                    <a:pt x="2802" y="582"/>
                  </a:lnTo>
                  <a:lnTo>
                    <a:pt x="2808" y="582"/>
                  </a:lnTo>
                  <a:lnTo>
                    <a:pt x="2820" y="594"/>
                  </a:lnTo>
                  <a:lnTo>
                    <a:pt x="2784" y="594"/>
                  </a:lnTo>
                  <a:lnTo>
                    <a:pt x="2772" y="582"/>
                  </a:lnTo>
                  <a:lnTo>
                    <a:pt x="2754" y="582"/>
                  </a:lnTo>
                  <a:lnTo>
                    <a:pt x="2748" y="576"/>
                  </a:lnTo>
                  <a:lnTo>
                    <a:pt x="2724" y="576"/>
                  </a:lnTo>
                  <a:lnTo>
                    <a:pt x="2724" y="582"/>
                  </a:lnTo>
                  <a:lnTo>
                    <a:pt x="2730" y="600"/>
                  </a:lnTo>
                  <a:lnTo>
                    <a:pt x="2736" y="612"/>
                  </a:lnTo>
                  <a:lnTo>
                    <a:pt x="2748" y="618"/>
                  </a:lnTo>
                  <a:lnTo>
                    <a:pt x="2766" y="624"/>
                  </a:lnTo>
                  <a:lnTo>
                    <a:pt x="2802" y="624"/>
                  </a:lnTo>
                  <a:lnTo>
                    <a:pt x="2820" y="630"/>
                  </a:lnTo>
                  <a:lnTo>
                    <a:pt x="2844" y="630"/>
                  </a:lnTo>
                  <a:lnTo>
                    <a:pt x="2856" y="636"/>
                  </a:lnTo>
                  <a:lnTo>
                    <a:pt x="2862" y="648"/>
                  </a:lnTo>
                  <a:lnTo>
                    <a:pt x="2874" y="654"/>
                  </a:lnTo>
                  <a:lnTo>
                    <a:pt x="2844" y="654"/>
                  </a:lnTo>
                  <a:lnTo>
                    <a:pt x="2838" y="648"/>
                  </a:lnTo>
                  <a:lnTo>
                    <a:pt x="2826" y="642"/>
                  </a:lnTo>
                  <a:lnTo>
                    <a:pt x="2772" y="642"/>
                  </a:lnTo>
                  <a:lnTo>
                    <a:pt x="2760" y="636"/>
                  </a:lnTo>
                  <a:lnTo>
                    <a:pt x="2730" y="636"/>
                  </a:lnTo>
                  <a:lnTo>
                    <a:pt x="2724" y="624"/>
                  </a:lnTo>
                  <a:lnTo>
                    <a:pt x="2700" y="624"/>
                  </a:lnTo>
                  <a:lnTo>
                    <a:pt x="2694" y="606"/>
                  </a:lnTo>
                  <a:lnTo>
                    <a:pt x="2664" y="594"/>
                  </a:lnTo>
                  <a:lnTo>
                    <a:pt x="2670" y="588"/>
                  </a:lnTo>
                  <a:lnTo>
                    <a:pt x="2682" y="582"/>
                  </a:lnTo>
                  <a:lnTo>
                    <a:pt x="2688" y="576"/>
                  </a:lnTo>
                  <a:lnTo>
                    <a:pt x="2688" y="564"/>
                  </a:lnTo>
                  <a:lnTo>
                    <a:pt x="2658" y="534"/>
                  </a:lnTo>
                  <a:lnTo>
                    <a:pt x="2646" y="528"/>
                  </a:lnTo>
                  <a:lnTo>
                    <a:pt x="2616" y="528"/>
                  </a:lnTo>
                  <a:lnTo>
                    <a:pt x="2628" y="534"/>
                  </a:lnTo>
                  <a:lnTo>
                    <a:pt x="2652" y="558"/>
                  </a:lnTo>
                  <a:lnTo>
                    <a:pt x="2640" y="570"/>
                  </a:lnTo>
                  <a:lnTo>
                    <a:pt x="2616" y="582"/>
                  </a:lnTo>
                  <a:lnTo>
                    <a:pt x="2604" y="582"/>
                  </a:lnTo>
                  <a:lnTo>
                    <a:pt x="2586" y="624"/>
                  </a:lnTo>
                  <a:lnTo>
                    <a:pt x="2658" y="660"/>
                  </a:lnTo>
                  <a:lnTo>
                    <a:pt x="2676" y="660"/>
                  </a:lnTo>
                  <a:lnTo>
                    <a:pt x="2676" y="696"/>
                  </a:lnTo>
                  <a:lnTo>
                    <a:pt x="2670" y="708"/>
                  </a:lnTo>
                  <a:lnTo>
                    <a:pt x="2670" y="720"/>
                  </a:lnTo>
                  <a:lnTo>
                    <a:pt x="2676" y="738"/>
                  </a:lnTo>
                  <a:lnTo>
                    <a:pt x="2712" y="744"/>
                  </a:lnTo>
                  <a:lnTo>
                    <a:pt x="2712" y="768"/>
                  </a:lnTo>
                  <a:lnTo>
                    <a:pt x="2772" y="780"/>
                  </a:lnTo>
                  <a:lnTo>
                    <a:pt x="2778" y="780"/>
                  </a:lnTo>
                  <a:lnTo>
                    <a:pt x="2784" y="774"/>
                  </a:lnTo>
                  <a:lnTo>
                    <a:pt x="2796" y="774"/>
                  </a:lnTo>
                  <a:lnTo>
                    <a:pt x="2814" y="768"/>
                  </a:lnTo>
                  <a:lnTo>
                    <a:pt x="2850" y="768"/>
                  </a:lnTo>
                  <a:lnTo>
                    <a:pt x="2868" y="774"/>
                  </a:lnTo>
                  <a:lnTo>
                    <a:pt x="2874" y="780"/>
                  </a:lnTo>
                  <a:lnTo>
                    <a:pt x="2886" y="786"/>
                  </a:lnTo>
                  <a:lnTo>
                    <a:pt x="2904" y="786"/>
                  </a:lnTo>
                  <a:lnTo>
                    <a:pt x="2916" y="792"/>
                  </a:lnTo>
                  <a:lnTo>
                    <a:pt x="2952" y="804"/>
                  </a:lnTo>
                  <a:lnTo>
                    <a:pt x="2976" y="828"/>
                  </a:lnTo>
                  <a:lnTo>
                    <a:pt x="2976" y="834"/>
                  </a:lnTo>
                  <a:lnTo>
                    <a:pt x="2964" y="834"/>
                  </a:lnTo>
                  <a:lnTo>
                    <a:pt x="2958" y="840"/>
                  </a:lnTo>
                  <a:lnTo>
                    <a:pt x="2946" y="840"/>
                  </a:lnTo>
                  <a:lnTo>
                    <a:pt x="2940" y="846"/>
                  </a:lnTo>
                  <a:lnTo>
                    <a:pt x="2946" y="852"/>
                  </a:lnTo>
                  <a:lnTo>
                    <a:pt x="2958" y="858"/>
                  </a:lnTo>
                  <a:lnTo>
                    <a:pt x="2976" y="876"/>
                  </a:lnTo>
                  <a:lnTo>
                    <a:pt x="3024" y="876"/>
                  </a:lnTo>
                  <a:lnTo>
                    <a:pt x="3012" y="882"/>
                  </a:lnTo>
                  <a:lnTo>
                    <a:pt x="3006" y="882"/>
                  </a:lnTo>
                  <a:lnTo>
                    <a:pt x="2994" y="888"/>
                  </a:lnTo>
                  <a:lnTo>
                    <a:pt x="2970" y="888"/>
                  </a:lnTo>
                  <a:lnTo>
                    <a:pt x="2958" y="882"/>
                  </a:lnTo>
                  <a:lnTo>
                    <a:pt x="2952" y="876"/>
                  </a:lnTo>
                  <a:lnTo>
                    <a:pt x="2940" y="870"/>
                  </a:lnTo>
                  <a:lnTo>
                    <a:pt x="2940" y="858"/>
                  </a:lnTo>
                  <a:lnTo>
                    <a:pt x="2928" y="834"/>
                  </a:lnTo>
                  <a:lnTo>
                    <a:pt x="2916" y="822"/>
                  </a:lnTo>
                  <a:lnTo>
                    <a:pt x="2892" y="810"/>
                  </a:lnTo>
                  <a:lnTo>
                    <a:pt x="2886" y="804"/>
                  </a:lnTo>
                  <a:lnTo>
                    <a:pt x="2880" y="804"/>
                  </a:lnTo>
                  <a:lnTo>
                    <a:pt x="2874" y="798"/>
                  </a:lnTo>
                  <a:lnTo>
                    <a:pt x="2874" y="786"/>
                  </a:lnTo>
                  <a:lnTo>
                    <a:pt x="2868" y="780"/>
                  </a:lnTo>
                  <a:lnTo>
                    <a:pt x="2844" y="780"/>
                  </a:lnTo>
                  <a:lnTo>
                    <a:pt x="2832" y="786"/>
                  </a:lnTo>
                  <a:lnTo>
                    <a:pt x="2814" y="786"/>
                  </a:lnTo>
                  <a:lnTo>
                    <a:pt x="2802" y="792"/>
                  </a:lnTo>
                  <a:lnTo>
                    <a:pt x="2778" y="792"/>
                  </a:lnTo>
                  <a:lnTo>
                    <a:pt x="2760" y="810"/>
                  </a:lnTo>
                  <a:lnTo>
                    <a:pt x="2766" y="816"/>
                  </a:lnTo>
                  <a:lnTo>
                    <a:pt x="2772" y="828"/>
                  </a:lnTo>
                  <a:lnTo>
                    <a:pt x="2784" y="834"/>
                  </a:lnTo>
                  <a:lnTo>
                    <a:pt x="2802" y="852"/>
                  </a:lnTo>
                  <a:lnTo>
                    <a:pt x="2814" y="858"/>
                  </a:lnTo>
                  <a:lnTo>
                    <a:pt x="2814" y="864"/>
                  </a:lnTo>
                  <a:lnTo>
                    <a:pt x="2790" y="888"/>
                  </a:lnTo>
                  <a:lnTo>
                    <a:pt x="2784" y="888"/>
                  </a:lnTo>
                  <a:lnTo>
                    <a:pt x="2778" y="930"/>
                  </a:lnTo>
                  <a:lnTo>
                    <a:pt x="2736" y="948"/>
                  </a:lnTo>
                  <a:lnTo>
                    <a:pt x="2736" y="954"/>
                  </a:lnTo>
                  <a:lnTo>
                    <a:pt x="2730" y="966"/>
                  </a:lnTo>
                  <a:lnTo>
                    <a:pt x="2724" y="972"/>
                  </a:lnTo>
                  <a:lnTo>
                    <a:pt x="2694" y="972"/>
                  </a:lnTo>
                  <a:lnTo>
                    <a:pt x="2682" y="966"/>
                  </a:lnTo>
                  <a:lnTo>
                    <a:pt x="2652" y="966"/>
                  </a:lnTo>
                  <a:lnTo>
                    <a:pt x="2592" y="960"/>
                  </a:lnTo>
                  <a:lnTo>
                    <a:pt x="2586" y="960"/>
                  </a:lnTo>
                  <a:lnTo>
                    <a:pt x="2580" y="954"/>
                  </a:lnTo>
                  <a:lnTo>
                    <a:pt x="2568" y="948"/>
                  </a:lnTo>
                  <a:lnTo>
                    <a:pt x="2556" y="948"/>
                  </a:lnTo>
                  <a:lnTo>
                    <a:pt x="2544" y="936"/>
                  </a:lnTo>
                  <a:lnTo>
                    <a:pt x="2598" y="936"/>
                  </a:lnTo>
                  <a:lnTo>
                    <a:pt x="2616" y="942"/>
                  </a:lnTo>
                  <a:lnTo>
                    <a:pt x="2640" y="924"/>
                  </a:lnTo>
                  <a:lnTo>
                    <a:pt x="2652" y="924"/>
                  </a:lnTo>
                  <a:lnTo>
                    <a:pt x="2664" y="930"/>
                  </a:lnTo>
                  <a:lnTo>
                    <a:pt x="2682" y="930"/>
                  </a:lnTo>
                  <a:lnTo>
                    <a:pt x="2694" y="924"/>
                  </a:lnTo>
                  <a:lnTo>
                    <a:pt x="2694" y="906"/>
                  </a:lnTo>
                  <a:lnTo>
                    <a:pt x="2700" y="894"/>
                  </a:lnTo>
                  <a:lnTo>
                    <a:pt x="2700" y="882"/>
                  </a:lnTo>
                  <a:lnTo>
                    <a:pt x="2724" y="876"/>
                  </a:lnTo>
                  <a:lnTo>
                    <a:pt x="2724" y="852"/>
                  </a:lnTo>
                  <a:lnTo>
                    <a:pt x="2712" y="852"/>
                  </a:lnTo>
                  <a:lnTo>
                    <a:pt x="2718" y="846"/>
                  </a:lnTo>
                  <a:lnTo>
                    <a:pt x="2724" y="834"/>
                  </a:lnTo>
                  <a:lnTo>
                    <a:pt x="2724" y="822"/>
                  </a:lnTo>
                  <a:lnTo>
                    <a:pt x="2718" y="816"/>
                  </a:lnTo>
                  <a:lnTo>
                    <a:pt x="2712" y="816"/>
                  </a:lnTo>
                  <a:lnTo>
                    <a:pt x="2700" y="810"/>
                  </a:lnTo>
                  <a:lnTo>
                    <a:pt x="2682" y="810"/>
                  </a:lnTo>
                  <a:lnTo>
                    <a:pt x="2664" y="804"/>
                  </a:lnTo>
                  <a:lnTo>
                    <a:pt x="2652" y="804"/>
                  </a:lnTo>
                  <a:lnTo>
                    <a:pt x="2634" y="786"/>
                  </a:lnTo>
                  <a:lnTo>
                    <a:pt x="2634" y="744"/>
                  </a:lnTo>
                  <a:lnTo>
                    <a:pt x="2628" y="732"/>
                  </a:lnTo>
                  <a:lnTo>
                    <a:pt x="2616" y="720"/>
                  </a:lnTo>
                  <a:lnTo>
                    <a:pt x="2604" y="714"/>
                  </a:lnTo>
                  <a:lnTo>
                    <a:pt x="2598" y="702"/>
                  </a:lnTo>
                  <a:lnTo>
                    <a:pt x="2592" y="696"/>
                  </a:lnTo>
                  <a:lnTo>
                    <a:pt x="2586" y="660"/>
                  </a:lnTo>
                  <a:lnTo>
                    <a:pt x="2520" y="624"/>
                  </a:lnTo>
                  <a:lnTo>
                    <a:pt x="2532" y="612"/>
                  </a:lnTo>
                  <a:lnTo>
                    <a:pt x="2544" y="588"/>
                  </a:lnTo>
                  <a:lnTo>
                    <a:pt x="2544" y="576"/>
                  </a:lnTo>
                  <a:lnTo>
                    <a:pt x="2538" y="564"/>
                  </a:lnTo>
                  <a:lnTo>
                    <a:pt x="2514" y="540"/>
                  </a:lnTo>
                  <a:lnTo>
                    <a:pt x="2496" y="540"/>
                  </a:lnTo>
                  <a:lnTo>
                    <a:pt x="2484" y="534"/>
                  </a:lnTo>
                  <a:lnTo>
                    <a:pt x="2472" y="534"/>
                  </a:lnTo>
                  <a:lnTo>
                    <a:pt x="2340" y="522"/>
                  </a:lnTo>
                  <a:lnTo>
                    <a:pt x="2328" y="552"/>
                  </a:lnTo>
                  <a:lnTo>
                    <a:pt x="2346" y="570"/>
                  </a:lnTo>
                  <a:lnTo>
                    <a:pt x="2334" y="600"/>
                  </a:lnTo>
                  <a:lnTo>
                    <a:pt x="2280" y="624"/>
                  </a:lnTo>
                  <a:lnTo>
                    <a:pt x="2268" y="654"/>
                  </a:lnTo>
                  <a:lnTo>
                    <a:pt x="2304" y="660"/>
                  </a:lnTo>
                  <a:lnTo>
                    <a:pt x="2334" y="708"/>
                  </a:lnTo>
                  <a:lnTo>
                    <a:pt x="2322" y="726"/>
                  </a:lnTo>
                  <a:lnTo>
                    <a:pt x="2352" y="750"/>
                  </a:lnTo>
                  <a:lnTo>
                    <a:pt x="2388" y="744"/>
                  </a:lnTo>
                  <a:lnTo>
                    <a:pt x="2394" y="750"/>
                  </a:lnTo>
                  <a:lnTo>
                    <a:pt x="2400" y="762"/>
                  </a:lnTo>
                  <a:lnTo>
                    <a:pt x="2412" y="768"/>
                  </a:lnTo>
                  <a:lnTo>
                    <a:pt x="2418" y="774"/>
                  </a:lnTo>
                  <a:lnTo>
                    <a:pt x="2430" y="780"/>
                  </a:lnTo>
                  <a:lnTo>
                    <a:pt x="2472" y="780"/>
                  </a:lnTo>
                  <a:lnTo>
                    <a:pt x="2466" y="840"/>
                  </a:lnTo>
                  <a:lnTo>
                    <a:pt x="2448" y="816"/>
                  </a:lnTo>
                  <a:lnTo>
                    <a:pt x="2430" y="828"/>
                  </a:lnTo>
                  <a:lnTo>
                    <a:pt x="2418" y="822"/>
                  </a:lnTo>
                  <a:lnTo>
                    <a:pt x="2388" y="804"/>
                  </a:lnTo>
                  <a:lnTo>
                    <a:pt x="2352" y="792"/>
                  </a:lnTo>
                  <a:lnTo>
                    <a:pt x="2328" y="780"/>
                  </a:lnTo>
                  <a:lnTo>
                    <a:pt x="2268" y="780"/>
                  </a:lnTo>
                  <a:lnTo>
                    <a:pt x="2250" y="762"/>
                  </a:lnTo>
                  <a:lnTo>
                    <a:pt x="2244" y="780"/>
                  </a:lnTo>
                  <a:lnTo>
                    <a:pt x="2220" y="756"/>
                  </a:lnTo>
                  <a:lnTo>
                    <a:pt x="2214" y="756"/>
                  </a:lnTo>
                  <a:lnTo>
                    <a:pt x="2208" y="750"/>
                  </a:lnTo>
                  <a:lnTo>
                    <a:pt x="2196" y="744"/>
                  </a:lnTo>
                  <a:lnTo>
                    <a:pt x="2178" y="744"/>
                  </a:lnTo>
                  <a:lnTo>
                    <a:pt x="2154" y="732"/>
                  </a:lnTo>
                  <a:lnTo>
                    <a:pt x="2130" y="732"/>
                  </a:lnTo>
                  <a:lnTo>
                    <a:pt x="2118" y="738"/>
                  </a:lnTo>
                  <a:lnTo>
                    <a:pt x="2088" y="738"/>
                  </a:lnTo>
                  <a:lnTo>
                    <a:pt x="2076" y="732"/>
                  </a:lnTo>
                  <a:lnTo>
                    <a:pt x="2022" y="732"/>
                  </a:lnTo>
                  <a:lnTo>
                    <a:pt x="2016" y="738"/>
                  </a:lnTo>
                  <a:lnTo>
                    <a:pt x="2010" y="738"/>
                  </a:lnTo>
                  <a:lnTo>
                    <a:pt x="2004" y="744"/>
                  </a:lnTo>
                  <a:lnTo>
                    <a:pt x="2004" y="750"/>
                  </a:lnTo>
                  <a:lnTo>
                    <a:pt x="2016" y="762"/>
                  </a:lnTo>
                  <a:lnTo>
                    <a:pt x="2028" y="768"/>
                  </a:lnTo>
                  <a:lnTo>
                    <a:pt x="2040" y="780"/>
                  </a:lnTo>
                  <a:lnTo>
                    <a:pt x="2046" y="780"/>
                  </a:lnTo>
                  <a:lnTo>
                    <a:pt x="2022" y="810"/>
                  </a:lnTo>
                  <a:lnTo>
                    <a:pt x="2010" y="798"/>
                  </a:lnTo>
                  <a:lnTo>
                    <a:pt x="2010" y="828"/>
                  </a:lnTo>
                  <a:lnTo>
                    <a:pt x="1998" y="828"/>
                  </a:lnTo>
                  <a:lnTo>
                    <a:pt x="1986" y="822"/>
                  </a:lnTo>
                  <a:lnTo>
                    <a:pt x="1980" y="822"/>
                  </a:lnTo>
                  <a:lnTo>
                    <a:pt x="1974" y="816"/>
                  </a:lnTo>
                  <a:lnTo>
                    <a:pt x="1974" y="786"/>
                  </a:lnTo>
                  <a:lnTo>
                    <a:pt x="1968" y="780"/>
                  </a:lnTo>
                  <a:lnTo>
                    <a:pt x="1950" y="780"/>
                  </a:lnTo>
                  <a:lnTo>
                    <a:pt x="1938" y="786"/>
                  </a:lnTo>
                  <a:lnTo>
                    <a:pt x="1920" y="792"/>
                  </a:lnTo>
                  <a:lnTo>
                    <a:pt x="1908" y="804"/>
                  </a:lnTo>
                  <a:lnTo>
                    <a:pt x="1884" y="816"/>
                  </a:lnTo>
                  <a:lnTo>
                    <a:pt x="1866" y="816"/>
                  </a:lnTo>
                  <a:lnTo>
                    <a:pt x="1842" y="804"/>
                  </a:lnTo>
                  <a:lnTo>
                    <a:pt x="1824" y="804"/>
                  </a:lnTo>
                  <a:lnTo>
                    <a:pt x="1800" y="810"/>
                  </a:lnTo>
                  <a:lnTo>
                    <a:pt x="1782" y="816"/>
                  </a:lnTo>
                  <a:lnTo>
                    <a:pt x="1764" y="828"/>
                  </a:lnTo>
                  <a:lnTo>
                    <a:pt x="1752" y="834"/>
                  </a:lnTo>
                  <a:lnTo>
                    <a:pt x="1746" y="840"/>
                  </a:lnTo>
                  <a:lnTo>
                    <a:pt x="1680" y="840"/>
                  </a:lnTo>
                  <a:lnTo>
                    <a:pt x="1692" y="816"/>
                  </a:lnTo>
                  <a:lnTo>
                    <a:pt x="1692" y="780"/>
                  </a:lnTo>
                  <a:lnTo>
                    <a:pt x="1680" y="780"/>
                  </a:lnTo>
                  <a:lnTo>
                    <a:pt x="1668" y="786"/>
                  </a:lnTo>
                  <a:lnTo>
                    <a:pt x="1650" y="792"/>
                  </a:lnTo>
                  <a:lnTo>
                    <a:pt x="1638" y="792"/>
                  </a:lnTo>
                  <a:lnTo>
                    <a:pt x="1626" y="804"/>
                  </a:lnTo>
                  <a:lnTo>
                    <a:pt x="1626" y="816"/>
                  </a:lnTo>
                  <a:lnTo>
                    <a:pt x="1632" y="822"/>
                  </a:lnTo>
                  <a:lnTo>
                    <a:pt x="1632" y="828"/>
                  </a:lnTo>
                  <a:lnTo>
                    <a:pt x="1608" y="834"/>
                  </a:lnTo>
                  <a:lnTo>
                    <a:pt x="1608" y="810"/>
                  </a:lnTo>
                  <a:lnTo>
                    <a:pt x="1584" y="816"/>
                  </a:lnTo>
                  <a:lnTo>
                    <a:pt x="1530" y="822"/>
                  </a:lnTo>
                  <a:lnTo>
                    <a:pt x="1488" y="852"/>
                  </a:lnTo>
                  <a:lnTo>
                    <a:pt x="1440" y="858"/>
                  </a:lnTo>
                  <a:lnTo>
                    <a:pt x="1452" y="876"/>
                  </a:lnTo>
                  <a:lnTo>
                    <a:pt x="1440" y="876"/>
                  </a:lnTo>
                  <a:lnTo>
                    <a:pt x="1428" y="870"/>
                  </a:lnTo>
                  <a:lnTo>
                    <a:pt x="1422" y="870"/>
                  </a:lnTo>
                  <a:lnTo>
                    <a:pt x="1410" y="876"/>
                  </a:lnTo>
                  <a:lnTo>
                    <a:pt x="1404" y="882"/>
                  </a:lnTo>
                  <a:lnTo>
                    <a:pt x="1404" y="924"/>
                  </a:lnTo>
                  <a:lnTo>
                    <a:pt x="1332" y="930"/>
                  </a:lnTo>
                  <a:lnTo>
                    <a:pt x="1326" y="924"/>
                  </a:lnTo>
                  <a:lnTo>
                    <a:pt x="1314" y="918"/>
                  </a:lnTo>
                  <a:lnTo>
                    <a:pt x="1308" y="912"/>
                  </a:lnTo>
                  <a:lnTo>
                    <a:pt x="1266" y="912"/>
                  </a:lnTo>
                  <a:lnTo>
                    <a:pt x="1260" y="906"/>
                  </a:lnTo>
                  <a:lnTo>
                    <a:pt x="1260" y="876"/>
                  </a:lnTo>
                  <a:lnTo>
                    <a:pt x="1266" y="870"/>
                  </a:lnTo>
                  <a:lnTo>
                    <a:pt x="1266" y="864"/>
                  </a:lnTo>
                  <a:lnTo>
                    <a:pt x="1272" y="858"/>
                  </a:lnTo>
                  <a:lnTo>
                    <a:pt x="1284" y="864"/>
                  </a:lnTo>
                  <a:lnTo>
                    <a:pt x="1344" y="864"/>
                  </a:lnTo>
                  <a:lnTo>
                    <a:pt x="1332" y="858"/>
                  </a:lnTo>
                  <a:lnTo>
                    <a:pt x="1326" y="846"/>
                  </a:lnTo>
                  <a:lnTo>
                    <a:pt x="1314" y="840"/>
                  </a:lnTo>
                  <a:lnTo>
                    <a:pt x="1302" y="828"/>
                  </a:lnTo>
                  <a:lnTo>
                    <a:pt x="1290" y="822"/>
                  </a:lnTo>
                  <a:lnTo>
                    <a:pt x="1278" y="810"/>
                  </a:lnTo>
                  <a:lnTo>
                    <a:pt x="1152" y="810"/>
                  </a:lnTo>
                  <a:lnTo>
                    <a:pt x="1164" y="822"/>
                  </a:lnTo>
                  <a:lnTo>
                    <a:pt x="1188" y="822"/>
                  </a:lnTo>
                  <a:lnTo>
                    <a:pt x="1200" y="828"/>
                  </a:lnTo>
                  <a:lnTo>
                    <a:pt x="1200" y="846"/>
                  </a:lnTo>
                  <a:lnTo>
                    <a:pt x="1194" y="864"/>
                  </a:lnTo>
                  <a:lnTo>
                    <a:pt x="1194" y="876"/>
                  </a:lnTo>
                  <a:lnTo>
                    <a:pt x="1188" y="894"/>
                  </a:lnTo>
                  <a:lnTo>
                    <a:pt x="1188" y="918"/>
                  </a:lnTo>
                  <a:lnTo>
                    <a:pt x="1194" y="918"/>
                  </a:lnTo>
                  <a:lnTo>
                    <a:pt x="1206" y="924"/>
                  </a:lnTo>
                  <a:lnTo>
                    <a:pt x="1230" y="924"/>
                  </a:lnTo>
                  <a:lnTo>
                    <a:pt x="1236" y="930"/>
                  </a:lnTo>
                  <a:lnTo>
                    <a:pt x="1242" y="930"/>
                  </a:lnTo>
                  <a:lnTo>
                    <a:pt x="1236" y="966"/>
                  </a:lnTo>
                  <a:lnTo>
                    <a:pt x="1248" y="996"/>
                  </a:lnTo>
                  <a:lnTo>
                    <a:pt x="1212" y="972"/>
                  </a:lnTo>
                  <a:lnTo>
                    <a:pt x="1194" y="996"/>
                  </a:lnTo>
                  <a:lnTo>
                    <a:pt x="1188" y="966"/>
                  </a:lnTo>
                  <a:lnTo>
                    <a:pt x="1116" y="948"/>
                  </a:lnTo>
                  <a:lnTo>
                    <a:pt x="1086" y="984"/>
                  </a:lnTo>
                  <a:lnTo>
                    <a:pt x="1062" y="984"/>
                  </a:lnTo>
                  <a:lnTo>
                    <a:pt x="1056" y="996"/>
                  </a:lnTo>
                  <a:lnTo>
                    <a:pt x="1044" y="1002"/>
                  </a:lnTo>
                  <a:lnTo>
                    <a:pt x="1038" y="1008"/>
                  </a:lnTo>
                  <a:lnTo>
                    <a:pt x="1026" y="1014"/>
                  </a:lnTo>
                  <a:lnTo>
                    <a:pt x="1014" y="1014"/>
                  </a:lnTo>
                  <a:lnTo>
                    <a:pt x="1002" y="1020"/>
                  </a:lnTo>
                  <a:lnTo>
                    <a:pt x="1002" y="1032"/>
                  </a:lnTo>
                  <a:lnTo>
                    <a:pt x="1008" y="1038"/>
                  </a:lnTo>
                  <a:lnTo>
                    <a:pt x="1020" y="1044"/>
                  </a:lnTo>
                  <a:lnTo>
                    <a:pt x="1032" y="1056"/>
                  </a:lnTo>
                  <a:lnTo>
                    <a:pt x="1044" y="1062"/>
                  </a:lnTo>
                  <a:lnTo>
                    <a:pt x="1050" y="1068"/>
                  </a:lnTo>
                  <a:lnTo>
                    <a:pt x="1062" y="1074"/>
                  </a:lnTo>
                  <a:lnTo>
                    <a:pt x="1080" y="1104"/>
                  </a:lnTo>
                  <a:lnTo>
                    <a:pt x="1050" y="1086"/>
                  </a:lnTo>
                  <a:lnTo>
                    <a:pt x="1038" y="1092"/>
                  </a:lnTo>
                  <a:lnTo>
                    <a:pt x="1032" y="1098"/>
                  </a:lnTo>
                  <a:lnTo>
                    <a:pt x="1020" y="1098"/>
                  </a:lnTo>
                  <a:lnTo>
                    <a:pt x="1008" y="1092"/>
                  </a:lnTo>
                  <a:lnTo>
                    <a:pt x="996" y="1092"/>
                  </a:lnTo>
                  <a:lnTo>
                    <a:pt x="978" y="1086"/>
                  </a:lnTo>
                  <a:lnTo>
                    <a:pt x="966" y="1080"/>
                  </a:lnTo>
                  <a:lnTo>
                    <a:pt x="948" y="1080"/>
                  </a:lnTo>
                  <a:lnTo>
                    <a:pt x="936" y="1074"/>
                  </a:lnTo>
                  <a:lnTo>
                    <a:pt x="924" y="1074"/>
                  </a:lnTo>
                  <a:lnTo>
                    <a:pt x="918" y="1068"/>
                  </a:lnTo>
                  <a:lnTo>
                    <a:pt x="918" y="1056"/>
                  </a:lnTo>
                  <a:lnTo>
                    <a:pt x="906" y="1050"/>
                  </a:lnTo>
                  <a:lnTo>
                    <a:pt x="888" y="1050"/>
                  </a:lnTo>
                  <a:lnTo>
                    <a:pt x="864" y="1062"/>
                  </a:lnTo>
                  <a:lnTo>
                    <a:pt x="858" y="1068"/>
                  </a:lnTo>
                  <a:lnTo>
                    <a:pt x="840" y="1068"/>
                  </a:lnTo>
                  <a:lnTo>
                    <a:pt x="882" y="1104"/>
                  </a:lnTo>
                  <a:lnTo>
                    <a:pt x="900" y="1104"/>
                  </a:lnTo>
                  <a:lnTo>
                    <a:pt x="912" y="1110"/>
                  </a:lnTo>
                  <a:lnTo>
                    <a:pt x="924" y="1110"/>
                  </a:lnTo>
                  <a:lnTo>
                    <a:pt x="936" y="1116"/>
                  </a:lnTo>
                  <a:lnTo>
                    <a:pt x="942" y="1116"/>
                  </a:lnTo>
                  <a:lnTo>
                    <a:pt x="942" y="1122"/>
                  </a:lnTo>
                  <a:lnTo>
                    <a:pt x="936" y="1134"/>
                  </a:lnTo>
                  <a:lnTo>
                    <a:pt x="924" y="1140"/>
                  </a:lnTo>
                  <a:lnTo>
                    <a:pt x="918" y="1146"/>
                  </a:lnTo>
                  <a:lnTo>
                    <a:pt x="852" y="1128"/>
                  </a:lnTo>
                  <a:lnTo>
                    <a:pt x="840" y="1122"/>
                  </a:lnTo>
                  <a:lnTo>
                    <a:pt x="834" y="1116"/>
                  </a:lnTo>
                  <a:lnTo>
                    <a:pt x="822" y="1110"/>
                  </a:lnTo>
                  <a:lnTo>
                    <a:pt x="762" y="1110"/>
                  </a:lnTo>
                  <a:lnTo>
                    <a:pt x="756" y="1104"/>
                  </a:lnTo>
                  <a:lnTo>
                    <a:pt x="756" y="1056"/>
                  </a:lnTo>
                  <a:lnTo>
                    <a:pt x="738" y="1044"/>
                  </a:lnTo>
                  <a:lnTo>
                    <a:pt x="750" y="1032"/>
                  </a:lnTo>
                  <a:lnTo>
                    <a:pt x="756" y="1020"/>
                  </a:lnTo>
                  <a:lnTo>
                    <a:pt x="756" y="1002"/>
                  </a:lnTo>
                  <a:lnTo>
                    <a:pt x="738" y="990"/>
                  </a:lnTo>
                  <a:lnTo>
                    <a:pt x="702" y="978"/>
                  </a:lnTo>
                  <a:lnTo>
                    <a:pt x="672" y="972"/>
                  </a:lnTo>
                  <a:lnTo>
                    <a:pt x="660" y="966"/>
                  </a:lnTo>
                  <a:lnTo>
                    <a:pt x="630" y="948"/>
                  </a:lnTo>
                  <a:lnTo>
                    <a:pt x="606" y="930"/>
                  </a:lnTo>
                  <a:lnTo>
                    <a:pt x="594" y="912"/>
                  </a:lnTo>
                  <a:lnTo>
                    <a:pt x="630" y="912"/>
                  </a:lnTo>
                  <a:lnTo>
                    <a:pt x="630" y="924"/>
                  </a:lnTo>
                  <a:lnTo>
                    <a:pt x="642" y="924"/>
                  </a:lnTo>
                  <a:lnTo>
                    <a:pt x="654" y="930"/>
                  </a:lnTo>
                  <a:lnTo>
                    <a:pt x="672" y="930"/>
                  </a:lnTo>
                  <a:lnTo>
                    <a:pt x="690" y="936"/>
                  </a:lnTo>
                  <a:lnTo>
                    <a:pt x="720" y="936"/>
                  </a:lnTo>
                  <a:lnTo>
                    <a:pt x="732" y="942"/>
                  </a:lnTo>
                  <a:lnTo>
                    <a:pt x="738" y="954"/>
                  </a:lnTo>
                  <a:lnTo>
                    <a:pt x="762" y="966"/>
                  </a:lnTo>
                  <a:lnTo>
                    <a:pt x="816" y="966"/>
                  </a:lnTo>
                  <a:lnTo>
                    <a:pt x="846" y="972"/>
                  </a:lnTo>
                  <a:lnTo>
                    <a:pt x="858" y="972"/>
                  </a:lnTo>
                  <a:lnTo>
                    <a:pt x="870" y="978"/>
                  </a:lnTo>
                  <a:lnTo>
                    <a:pt x="894" y="984"/>
                  </a:lnTo>
                  <a:lnTo>
                    <a:pt x="930" y="990"/>
                  </a:lnTo>
                  <a:lnTo>
                    <a:pt x="978" y="984"/>
                  </a:lnTo>
                  <a:lnTo>
                    <a:pt x="1026" y="972"/>
                  </a:lnTo>
                  <a:lnTo>
                    <a:pt x="1062" y="954"/>
                  </a:lnTo>
                  <a:lnTo>
                    <a:pt x="1080" y="936"/>
                  </a:lnTo>
                  <a:lnTo>
                    <a:pt x="1074" y="912"/>
                  </a:lnTo>
                  <a:lnTo>
                    <a:pt x="1032" y="870"/>
                  </a:lnTo>
                  <a:lnTo>
                    <a:pt x="1014" y="858"/>
                  </a:lnTo>
                  <a:lnTo>
                    <a:pt x="996" y="852"/>
                  </a:lnTo>
                  <a:lnTo>
                    <a:pt x="948" y="840"/>
                  </a:lnTo>
                  <a:lnTo>
                    <a:pt x="900" y="822"/>
                  </a:lnTo>
                  <a:lnTo>
                    <a:pt x="828" y="798"/>
                  </a:lnTo>
                  <a:lnTo>
                    <a:pt x="792" y="780"/>
                  </a:lnTo>
                  <a:lnTo>
                    <a:pt x="756" y="774"/>
                  </a:lnTo>
                  <a:lnTo>
                    <a:pt x="624" y="774"/>
                  </a:lnTo>
                  <a:lnTo>
                    <a:pt x="612" y="756"/>
                  </a:lnTo>
                  <a:lnTo>
                    <a:pt x="588" y="762"/>
                  </a:lnTo>
                  <a:lnTo>
                    <a:pt x="552" y="744"/>
                  </a:lnTo>
                  <a:lnTo>
                    <a:pt x="588" y="738"/>
                  </a:lnTo>
                  <a:lnTo>
                    <a:pt x="606" y="726"/>
                  </a:lnTo>
                  <a:lnTo>
                    <a:pt x="600" y="726"/>
                  </a:lnTo>
                  <a:lnTo>
                    <a:pt x="594" y="720"/>
                  </a:lnTo>
                  <a:lnTo>
                    <a:pt x="582" y="720"/>
                  </a:lnTo>
                  <a:lnTo>
                    <a:pt x="564" y="714"/>
                  </a:lnTo>
                  <a:lnTo>
                    <a:pt x="546" y="714"/>
                  </a:lnTo>
                  <a:lnTo>
                    <a:pt x="534" y="708"/>
                  </a:lnTo>
                  <a:lnTo>
                    <a:pt x="522" y="720"/>
                  </a:lnTo>
                  <a:lnTo>
                    <a:pt x="522" y="726"/>
                  </a:lnTo>
                  <a:lnTo>
                    <a:pt x="516" y="732"/>
                  </a:lnTo>
                  <a:lnTo>
                    <a:pt x="498" y="732"/>
                  </a:lnTo>
                  <a:lnTo>
                    <a:pt x="486" y="744"/>
                  </a:lnTo>
                  <a:lnTo>
                    <a:pt x="450" y="744"/>
                  </a:lnTo>
                  <a:lnTo>
                    <a:pt x="444" y="756"/>
                  </a:lnTo>
                  <a:lnTo>
                    <a:pt x="420" y="762"/>
                  </a:lnTo>
                  <a:lnTo>
                    <a:pt x="420" y="768"/>
                  </a:lnTo>
                  <a:lnTo>
                    <a:pt x="414" y="780"/>
                  </a:lnTo>
                  <a:lnTo>
                    <a:pt x="390" y="780"/>
                  </a:lnTo>
                  <a:lnTo>
                    <a:pt x="384" y="792"/>
                  </a:lnTo>
                  <a:lnTo>
                    <a:pt x="396" y="804"/>
                  </a:lnTo>
                  <a:lnTo>
                    <a:pt x="396" y="810"/>
                  </a:lnTo>
                  <a:lnTo>
                    <a:pt x="378" y="810"/>
                  </a:lnTo>
                  <a:lnTo>
                    <a:pt x="378" y="822"/>
                  </a:lnTo>
                  <a:lnTo>
                    <a:pt x="384" y="834"/>
                  </a:lnTo>
                  <a:lnTo>
                    <a:pt x="384" y="840"/>
                  </a:lnTo>
                  <a:lnTo>
                    <a:pt x="390" y="846"/>
                  </a:lnTo>
                  <a:lnTo>
                    <a:pt x="396" y="846"/>
                  </a:lnTo>
                  <a:lnTo>
                    <a:pt x="402" y="840"/>
                  </a:lnTo>
                  <a:lnTo>
                    <a:pt x="420" y="840"/>
                  </a:lnTo>
                  <a:lnTo>
                    <a:pt x="468" y="888"/>
                  </a:lnTo>
                  <a:lnTo>
                    <a:pt x="468" y="900"/>
                  </a:lnTo>
                  <a:lnTo>
                    <a:pt x="462" y="900"/>
                  </a:lnTo>
                  <a:lnTo>
                    <a:pt x="450" y="906"/>
                  </a:lnTo>
                  <a:lnTo>
                    <a:pt x="444" y="906"/>
                  </a:lnTo>
                  <a:lnTo>
                    <a:pt x="444" y="918"/>
                  </a:lnTo>
                  <a:lnTo>
                    <a:pt x="438" y="918"/>
                  </a:lnTo>
                  <a:lnTo>
                    <a:pt x="426" y="924"/>
                  </a:lnTo>
                  <a:lnTo>
                    <a:pt x="420" y="930"/>
                  </a:lnTo>
                  <a:lnTo>
                    <a:pt x="438" y="948"/>
                  </a:lnTo>
                  <a:lnTo>
                    <a:pt x="450" y="954"/>
                  </a:lnTo>
                  <a:lnTo>
                    <a:pt x="456" y="966"/>
                  </a:lnTo>
                  <a:lnTo>
                    <a:pt x="468" y="972"/>
                  </a:lnTo>
                  <a:lnTo>
                    <a:pt x="492" y="996"/>
                  </a:lnTo>
                  <a:lnTo>
                    <a:pt x="504" y="1002"/>
                  </a:lnTo>
                  <a:lnTo>
                    <a:pt x="510" y="1008"/>
                  </a:lnTo>
                  <a:lnTo>
                    <a:pt x="510" y="1014"/>
                  </a:lnTo>
                  <a:lnTo>
                    <a:pt x="504" y="1020"/>
                  </a:lnTo>
                  <a:lnTo>
                    <a:pt x="492" y="1020"/>
                  </a:lnTo>
                  <a:lnTo>
                    <a:pt x="480" y="1014"/>
                  </a:lnTo>
                  <a:lnTo>
                    <a:pt x="474" y="1014"/>
                  </a:lnTo>
                  <a:lnTo>
                    <a:pt x="468" y="1044"/>
                  </a:lnTo>
                  <a:lnTo>
                    <a:pt x="480" y="1056"/>
                  </a:lnTo>
                  <a:lnTo>
                    <a:pt x="480" y="1068"/>
                  </a:lnTo>
                  <a:lnTo>
                    <a:pt x="492" y="1068"/>
                  </a:lnTo>
                  <a:lnTo>
                    <a:pt x="498" y="1074"/>
                  </a:lnTo>
                  <a:lnTo>
                    <a:pt x="504" y="1074"/>
                  </a:lnTo>
                  <a:lnTo>
                    <a:pt x="510" y="1080"/>
                  </a:lnTo>
                  <a:lnTo>
                    <a:pt x="510" y="1086"/>
                  </a:lnTo>
                  <a:lnTo>
                    <a:pt x="504" y="1092"/>
                  </a:lnTo>
                  <a:lnTo>
                    <a:pt x="498" y="1104"/>
                  </a:lnTo>
                  <a:lnTo>
                    <a:pt x="522" y="1110"/>
                  </a:lnTo>
                  <a:lnTo>
                    <a:pt x="534" y="1116"/>
                  </a:lnTo>
                  <a:lnTo>
                    <a:pt x="540" y="1122"/>
                  </a:lnTo>
                  <a:lnTo>
                    <a:pt x="540" y="1128"/>
                  </a:lnTo>
                  <a:lnTo>
                    <a:pt x="516" y="1152"/>
                  </a:lnTo>
                  <a:lnTo>
                    <a:pt x="510" y="1152"/>
                  </a:lnTo>
                  <a:lnTo>
                    <a:pt x="582" y="1188"/>
                  </a:lnTo>
                  <a:lnTo>
                    <a:pt x="588" y="1200"/>
                  </a:lnTo>
                  <a:lnTo>
                    <a:pt x="594" y="1206"/>
                  </a:lnTo>
                  <a:lnTo>
                    <a:pt x="600" y="1218"/>
                  </a:lnTo>
                  <a:lnTo>
                    <a:pt x="600" y="1230"/>
                  </a:lnTo>
                  <a:lnTo>
                    <a:pt x="594" y="1236"/>
                  </a:lnTo>
                  <a:lnTo>
                    <a:pt x="588" y="1248"/>
                  </a:lnTo>
                  <a:lnTo>
                    <a:pt x="552" y="1284"/>
                  </a:lnTo>
                  <a:lnTo>
                    <a:pt x="546" y="1284"/>
                  </a:lnTo>
                  <a:lnTo>
                    <a:pt x="486" y="1344"/>
                  </a:lnTo>
                  <a:lnTo>
                    <a:pt x="426" y="1374"/>
                  </a:lnTo>
                  <a:lnTo>
                    <a:pt x="432" y="1386"/>
                  </a:lnTo>
                  <a:lnTo>
                    <a:pt x="462" y="1368"/>
                  </a:lnTo>
                  <a:lnTo>
                    <a:pt x="468" y="1386"/>
                  </a:lnTo>
                  <a:lnTo>
                    <a:pt x="480" y="1398"/>
                  </a:lnTo>
                  <a:lnTo>
                    <a:pt x="492" y="1404"/>
                  </a:lnTo>
                  <a:lnTo>
                    <a:pt x="498" y="1410"/>
                  </a:lnTo>
                  <a:lnTo>
                    <a:pt x="546" y="1410"/>
                  </a:lnTo>
                  <a:lnTo>
                    <a:pt x="558" y="1428"/>
                  </a:lnTo>
                  <a:lnTo>
                    <a:pt x="546" y="1428"/>
                  </a:lnTo>
                  <a:lnTo>
                    <a:pt x="534" y="1422"/>
                  </a:lnTo>
                  <a:lnTo>
                    <a:pt x="504" y="1422"/>
                  </a:lnTo>
                  <a:lnTo>
                    <a:pt x="492" y="1434"/>
                  </a:lnTo>
                  <a:lnTo>
                    <a:pt x="492" y="1440"/>
                  </a:lnTo>
                  <a:lnTo>
                    <a:pt x="456" y="1440"/>
                  </a:lnTo>
                  <a:lnTo>
                    <a:pt x="450" y="1470"/>
                  </a:lnTo>
                  <a:lnTo>
                    <a:pt x="438" y="1470"/>
                  </a:lnTo>
                  <a:lnTo>
                    <a:pt x="432" y="1482"/>
                  </a:lnTo>
                  <a:lnTo>
                    <a:pt x="438" y="1494"/>
                  </a:lnTo>
                  <a:lnTo>
                    <a:pt x="432" y="1500"/>
                  </a:lnTo>
                  <a:lnTo>
                    <a:pt x="426" y="1500"/>
                  </a:lnTo>
                  <a:lnTo>
                    <a:pt x="414" y="1512"/>
                  </a:lnTo>
                  <a:lnTo>
                    <a:pt x="414" y="1530"/>
                  </a:lnTo>
                  <a:lnTo>
                    <a:pt x="432" y="1536"/>
                  </a:lnTo>
                  <a:lnTo>
                    <a:pt x="420" y="1560"/>
                  </a:lnTo>
                  <a:lnTo>
                    <a:pt x="432" y="1566"/>
                  </a:lnTo>
                  <a:lnTo>
                    <a:pt x="444" y="1584"/>
                  </a:lnTo>
                  <a:lnTo>
                    <a:pt x="426" y="1596"/>
                  </a:lnTo>
                  <a:lnTo>
                    <a:pt x="426" y="1608"/>
                  </a:lnTo>
                  <a:lnTo>
                    <a:pt x="432" y="1608"/>
                  </a:lnTo>
                  <a:lnTo>
                    <a:pt x="444" y="1620"/>
                  </a:lnTo>
                  <a:lnTo>
                    <a:pt x="456" y="1626"/>
                  </a:lnTo>
                  <a:lnTo>
                    <a:pt x="462" y="1632"/>
                  </a:lnTo>
                  <a:lnTo>
                    <a:pt x="462" y="1638"/>
                  </a:lnTo>
                  <a:lnTo>
                    <a:pt x="444" y="1638"/>
                  </a:lnTo>
                  <a:lnTo>
                    <a:pt x="438" y="1656"/>
                  </a:lnTo>
                  <a:lnTo>
                    <a:pt x="462" y="1662"/>
                  </a:lnTo>
                  <a:lnTo>
                    <a:pt x="468" y="1668"/>
                  </a:lnTo>
                  <a:lnTo>
                    <a:pt x="474" y="1680"/>
                  </a:lnTo>
                  <a:lnTo>
                    <a:pt x="486" y="1692"/>
                  </a:lnTo>
                  <a:lnTo>
                    <a:pt x="486" y="1716"/>
                  </a:lnTo>
                  <a:lnTo>
                    <a:pt x="510" y="1716"/>
                  </a:lnTo>
                  <a:lnTo>
                    <a:pt x="516" y="1722"/>
                  </a:lnTo>
                  <a:lnTo>
                    <a:pt x="516" y="1728"/>
                  </a:lnTo>
                  <a:lnTo>
                    <a:pt x="528" y="1722"/>
                  </a:lnTo>
                  <a:lnTo>
                    <a:pt x="564" y="1728"/>
                  </a:lnTo>
                  <a:lnTo>
                    <a:pt x="570" y="1746"/>
                  </a:lnTo>
                  <a:lnTo>
                    <a:pt x="600" y="1728"/>
                  </a:lnTo>
                  <a:lnTo>
                    <a:pt x="606" y="1728"/>
                  </a:lnTo>
                  <a:lnTo>
                    <a:pt x="612" y="1734"/>
                  </a:lnTo>
                  <a:lnTo>
                    <a:pt x="648" y="1752"/>
                  </a:lnTo>
                  <a:lnTo>
                    <a:pt x="654" y="1758"/>
                  </a:lnTo>
                  <a:lnTo>
                    <a:pt x="654" y="1770"/>
                  </a:lnTo>
                  <a:lnTo>
                    <a:pt x="648" y="1776"/>
                  </a:lnTo>
                  <a:lnTo>
                    <a:pt x="660" y="1794"/>
                  </a:lnTo>
                  <a:lnTo>
                    <a:pt x="654" y="1812"/>
                  </a:lnTo>
                  <a:lnTo>
                    <a:pt x="660" y="1818"/>
                  </a:lnTo>
                  <a:lnTo>
                    <a:pt x="672" y="1824"/>
                  </a:lnTo>
                  <a:lnTo>
                    <a:pt x="690" y="1842"/>
                  </a:lnTo>
                  <a:lnTo>
                    <a:pt x="690" y="1854"/>
                  </a:lnTo>
                  <a:lnTo>
                    <a:pt x="720" y="1866"/>
                  </a:lnTo>
                  <a:lnTo>
                    <a:pt x="720" y="1890"/>
                  </a:lnTo>
                  <a:lnTo>
                    <a:pt x="756" y="1890"/>
                  </a:lnTo>
                  <a:lnTo>
                    <a:pt x="762" y="1896"/>
                  </a:lnTo>
                  <a:lnTo>
                    <a:pt x="768" y="1896"/>
                  </a:lnTo>
                  <a:lnTo>
                    <a:pt x="768" y="1902"/>
                  </a:lnTo>
                  <a:lnTo>
                    <a:pt x="762" y="1908"/>
                  </a:lnTo>
                  <a:lnTo>
                    <a:pt x="786" y="1920"/>
                  </a:lnTo>
                  <a:lnTo>
                    <a:pt x="774" y="1926"/>
                  </a:lnTo>
                  <a:lnTo>
                    <a:pt x="768" y="1938"/>
                  </a:lnTo>
                  <a:lnTo>
                    <a:pt x="744" y="1950"/>
                  </a:lnTo>
                  <a:lnTo>
                    <a:pt x="738" y="1950"/>
                  </a:lnTo>
                  <a:lnTo>
                    <a:pt x="732" y="1944"/>
                  </a:lnTo>
                  <a:lnTo>
                    <a:pt x="726" y="1944"/>
                  </a:lnTo>
                  <a:lnTo>
                    <a:pt x="726" y="1938"/>
                  </a:lnTo>
                  <a:lnTo>
                    <a:pt x="702" y="1938"/>
                  </a:lnTo>
                  <a:lnTo>
                    <a:pt x="696" y="1944"/>
                  </a:lnTo>
                  <a:lnTo>
                    <a:pt x="696" y="1950"/>
                  </a:lnTo>
                  <a:lnTo>
                    <a:pt x="720" y="1974"/>
                  </a:lnTo>
                  <a:lnTo>
                    <a:pt x="720" y="1992"/>
                  </a:lnTo>
                  <a:lnTo>
                    <a:pt x="726" y="1998"/>
                  </a:lnTo>
                  <a:lnTo>
                    <a:pt x="732" y="2010"/>
                  </a:lnTo>
                  <a:lnTo>
                    <a:pt x="732" y="2028"/>
                  </a:lnTo>
                  <a:lnTo>
                    <a:pt x="720" y="2028"/>
                  </a:lnTo>
                  <a:lnTo>
                    <a:pt x="714" y="2022"/>
                  </a:lnTo>
                  <a:lnTo>
                    <a:pt x="708" y="2022"/>
                  </a:lnTo>
                  <a:lnTo>
                    <a:pt x="720" y="2028"/>
                  </a:lnTo>
                  <a:lnTo>
                    <a:pt x="768" y="2028"/>
                  </a:lnTo>
                  <a:lnTo>
                    <a:pt x="774" y="2022"/>
                  </a:lnTo>
                  <a:lnTo>
                    <a:pt x="774" y="2010"/>
                  </a:lnTo>
                  <a:lnTo>
                    <a:pt x="804" y="2010"/>
                  </a:lnTo>
                  <a:lnTo>
                    <a:pt x="816" y="2004"/>
                  </a:lnTo>
                  <a:lnTo>
                    <a:pt x="864" y="2004"/>
                  </a:lnTo>
                  <a:lnTo>
                    <a:pt x="870" y="2022"/>
                  </a:lnTo>
                  <a:lnTo>
                    <a:pt x="876" y="2022"/>
                  </a:lnTo>
                  <a:lnTo>
                    <a:pt x="882" y="2028"/>
                  </a:lnTo>
                  <a:lnTo>
                    <a:pt x="894" y="2034"/>
                  </a:lnTo>
                  <a:lnTo>
                    <a:pt x="900" y="2034"/>
                  </a:lnTo>
                  <a:lnTo>
                    <a:pt x="900" y="2046"/>
                  </a:lnTo>
                  <a:lnTo>
                    <a:pt x="894" y="2052"/>
                  </a:lnTo>
                  <a:lnTo>
                    <a:pt x="888" y="2052"/>
                  </a:lnTo>
                  <a:lnTo>
                    <a:pt x="894" y="2070"/>
                  </a:lnTo>
                  <a:lnTo>
                    <a:pt x="894" y="2088"/>
                  </a:lnTo>
                  <a:lnTo>
                    <a:pt x="930" y="2088"/>
                  </a:lnTo>
                  <a:lnTo>
                    <a:pt x="972" y="2106"/>
                  </a:lnTo>
                  <a:lnTo>
                    <a:pt x="984" y="2154"/>
                  </a:lnTo>
                  <a:lnTo>
                    <a:pt x="990" y="2154"/>
                  </a:lnTo>
                  <a:lnTo>
                    <a:pt x="1014" y="2148"/>
                  </a:lnTo>
                  <a:lnTo>
                    <a:pt x="1020" y="2154"/>
                  </a:lnTo>
                  <a:lnTo>
                    <a:pt x="1032" y="2154"/>
                  </a:lnTo>
                  <a:lnTo>
                    <a:pt x="1038" y="2160"/>
                  </a:lnTo>
                  <a:lnTo>
                    <a:pt x="1086" y="2160"/>
                  </a:lnTo>
                  <a:lnTo>
                    <a:pt x="1092" y="2166"/>
                  </a:lnTo>
                  <a:lnTo>
                    <a:pt x="1092" y="2160"/>
                  </a:lnTo>
                  <a:lnTo>
                    <a:pt x="1098" y="2154"/>
                  </a:lnTo>
                  <a:lnTo>
                    <a:pt x="1110" y="2154"/>
                  </a:lnTo>
                  <a:lnTo>
                    <a:pt x="1116" y="2166"/>
                  </a:lnTo>
                  <a:lnTo>
                    <a:pt x="1140" y="2190"/>
                  </a:lnTo>
                  <a:lnTo>
                    <a:pt x="1152" y="2184"/>
                  </a:lnTo>
                  <a:lnTo>
                    <a:pt x="1170" y="2184"/>
                  </a:lnTo>
                  <a:lnTo>
                    <a:pt x="1176" y="2190"/>
                  </a:lnTo>
                  <a:lnTo>
                    <a:pt x="1188" y="2196"/>
                  </a:lnTo>
                  <a:lnTo>
                    <a:pt x="1230" y="2196"/>
                  </a:lnTo>
                  <a:lnTo>
                    <a:pt x="1230" y="2202"/>
                  </a:lnTo>
                  <a:lnTo>
                    <a:pt x="1236" y="2208"/>
                  </a:lnTo>
                  <a:lnTo>
                    <a:pt x="1254" y="2220"/>
                  </a:lnTo>
                  <a:lnTo>
                    <a:pt x="1278" y="2220"/>
                  </a:lnTo>
                  <a:lnTo>
                    <a:pt x="1284" y="2226"/>
                  </a:lnTo>
                  <a:lnTo>
                    <a:pt x="1284" y="2250"/>
                  </a:lnTo>
                  <a:lnTo>
                    <a:pt x="1266" y="2262"/>
                  </a:lnTo>
                  <a:lnTo>
                    <a:pt x="1272" y="2262"/>
                  </a:lnTo>
                  <a:lnTo>
                    <a:pt x="1278" y="2268"/>
                  </a:lnTo>
                  <a:lnTo>
                    <a:pt x="1284" y="2268"/>
                  </a:lnTo>
                  <a:lnTo>
                    <a:pt x="1290" y="2274"/>
                  </a:lnTo>
                  <a:lnTo>
                    <a:pt x="1284" y="2280"/>
                  </a:lnTo>
                  <a:lnTo>
                    <a:pt x="1266" y="2280"/>
                  </a:lnTo>
                  <a:lnTo>
                    <a:pt x="1260" y="2286"/>
                  </a:lnTo>
                  <a:lnTo>
                    <a:pt x="1272" y="2298"/>
                  </a:lnTo>
                  <a:lnTo>
                    <a:pt x="1284" y="2304"/>
                  </a:lnTo>
                  <a:lnTo>
                    <a:pt x="1284" y="2316"/>
                  </a:lnTo>
                  <a:lnTo>
                    <a:pt x="1290" y="2328"/>
                  </a:lnTo>
                  <a:lnTo>
                    <a:pt x="1290" y="2334"/>
                  </a:lnTo>
                  <a:lnTo>
                    <a:pt x="1278" y="2346"/>
                  </a:lnTo>
                  <a:lnTo>
                    <a:pt x="1266" y="2346"/>
                  </a:lnTo>
                  <a:lnTo>
                    <a:pt x="1254" y="2352"/>
                  </a:lnTo>
                  <a:lnTo>
                    <a:pt x="1224" y="2352"/>
                  </a:lnTo>
                  <a:lnTo>
                    <a:pt x="1212" y="2364"/>
                  </a:lnTo>
                  <a:lnTo>
                    <a:pt x="1212" y="2370"/>
                  </a:lnTo>
                  <a:lnTo>
                    <a:pt x="1206" y="2376"/>
                  </a:lnTo>
                  <a:lnTo>
                    <a:pt x="1188" y="2376"/>
                  </a:lnTo>
                  <a:lnTo>
                    <a:pt x="1188" y="2412"/>
                  </a:lnTo>
                  <a:lnTo>
                    <a:pt x="1194" y="2412"/>
                  </a:lnTo>
                  <a:lnTo>
                    <a:pt x="1200" y="2406"/>
                  </a:lnTo>
                  <a:lnTo>
                    <a:pt x="1212" y="2406"/>
                  </a:lnTo>
                  <a:lnTo>
                    <a:pt x="1224" y="2400"/>
                  </a:lnTo>
                  <a:lnTo>
                    <a:pt x="1254" y="2400"/>
                  </a:lnTo>
                  <a:lnTo>
                    <a:pt x="1254" y="2412"/>
                  </a:lnTo>
                  <a:lnTo>
                    <a:pt x="1248" y="2418"/>
                  </a:lnTo>
                  <a:lnTo>
                    <a:pt x="1242" y="2430"/>
                  </a:lnTo>
                  <a:lnTo>
                    <a:pt x="1230" y="2436"/>
                  </a:lnTo>
                  <a:lnTo>
                    <a:pt x="1224" y="2442"/>
                  </a:lnTo>
                  <a:lnTo>
                    <a:pt x="1170" y="2454"/>
                  </a:lnTo>
                  <a:lnTo>
                    <a:pt x="1218" y="2490"/>
                  </a:lnTo>
                  <a:lnTo>
                    <a:pt x="1212" y="2490"/>
                  </a:lnTo>
                  <a:lnTo>
                    <a:pt x="1206" y="2496"/>
                  </a:lnTo>
                  <a:lnTo>
                    <a:pt x="1194" y="2496"/>
                  </a:lnTo>
                  <a:lnTo>
                    <a:pt x="1188" y="2502"/>
                  </a:lnTo>
                  <a:lnTo>
                    <a:pt x="1176" y="2526"/>
                  </a:lnTo>
                  <a:lnTo>
                    <a:pt x="1176" y="2544"/>
                  </a:lnTo>
                  <a:lnTo>
                    <a:pt x="1164" y="2550"/>
                  </a:lnTo>
                  <a:lnTo>
                    <a:pt x="1158" y="2556"/>
                  </a:lnTo>
                  <a:lnTo>
                    <a:pt x="1146" y="2556"/>
                  </a:lnTo>
                  <a:lnTo>
                    <a:pt x="1140" y="2550"/>
                  </a:lnTo>
                  <a:lnTo>
                    <a:pt x="1128" y="2544"/>
                  </a:lnTo>
                  <a:lnTo>
                    <a:pt x="1122" y="2538"/>
                  </a:lnTo>
                  <a:lnTo>
                    <a:pt x="1116" y="2556"/>
                  </a:lnTo>
                  <a:lnTo>
                    <a:pt x="1122" y="2562"/>
                  </a:lnTo>
                  <a:lnTo>
                    <a:pt x="1128" y="2574"/>
                  </a:lnTo>
                  <a:lnTo>
                    <a:pt x="1134" y="2580"/>
                  </a:lnTo>
                  <a:lnTo>
                    <a:pt x="1146" y="2580"/>
                  </a:lnTo>
                  <a:lnTo>
                    <a:pt x="1146" y="2586"/>
                  </a:lnTo>
                  <a:lnTo>
                    <a:pt x="1152" y="2598"/>
                  </a:lnTo>
                  <a:lnTo>
                    <a:pt x="1158" y="2604"/>
                  </a:lnTo>
                  <a:lnTo>
                    <a:pt x="1194" y="2604"/>
                  </a:lnTo>
                  <a:lnTo>
                    <a:pt x="1200" y="2610"/>
                  </a:lnTo>
                  <a:lnTo>
                    <a:pt x="1212" y="2616"/>
                  </a:lnTo>
                  <a:lnTo>
                    <a:pt x="1218" y="2628"/>
                  </a:lnTo>
                  <a:lnTo>
                    <a:pt x="1224" y="2634"/>
                  </a:lnTo>
                  <a:lnTo>
                    <a:pt x="1254" y="2634"/>
                  </a:lnTo>
                  <a:lnTo>
                    <a:pt x="1272" y="2652"/>
                  </a:lnTo>
                  <a:lnTo>
                    <a:pt x="1278" y="2664"/>
                  </a:lnTo>
                  <a:lnTo>
                    <a:pt x="1290" y="2670"/>
                  </a:lnTo>
                  <a:lnTo>
                    <a:pt x="1314" y="2694"/>
                  </a:lnTo>
                  <a:lnTo>
                    <a:pt x="1320" y="2694"/>
                  </a:lnTo>
                  <a:lnTo>
                    <a:pt x="1332" y="2700"/>
                  </a:lnTo>
                  <a:lnTo>
                    <a:pt x="1338" y="2700"/>
                  </a:lnTo>
                  <a:lnTo>
                    <a:pt x="1350" y="2706"/>
                  </a:lnTo>
                  <a:lnTo>
                    <a:pt x="1344" y="2706"/>
                  </a:lnTo>
                  <a:lnTo>
                    <a:pt x="1368" y="2688"/>
                  </a:lnTo>
                  <a:lnTo>
                    <a:pt x="1380" y="2688"/>
                  </a:lnTo>
                  <a:lnTo>
                    <a:pt x="1398" y="2694"/>
                  </a:lnTo>
                  <a:lnTo>
                    <a:pt x="1410" y="2700"/>
                  </a:lnTo>
                  <a:lnTo>
                    <a:pt x="1428" y="2706"/>
                  </a:lnTo>
                  <a:lnTo>
                    <a:pt x="1488" y="2718"/>
                  </a:lnTo>
                  <a:lnTo>
                    <a:pt x="1524" y="2718"/>
                  </a:lnTo>
                  <a:lnTo>
                    <a:pt x="1530" y="2724"/>
                  </a:lnTo>
                  <a:lnTo>
                    <a:pt x="1536" y="2724"/>
                  </a:lnTo>
                  <a:lnTo>
                    <a:pt x="1584" y="2754"/>
                  </a:lnTo>
                  <a:lnTo>
                    <a:pt x="1584" y="2760"/>
                  </a:lnTo>
                  <a:lnTo>
                    <a:pt x="1590" y="2760"/>
                  </a:lnTo>
                  <a:lnTo>
                    <a:pt x="1602" y="2766"/>
                  </a:lnTo>
                  <a:lnTo>
                    <a:pt x="1626" y="2766"/>
                  </a:lnTo>
                  <a:lnTo>
                    <a:pt x="1632" y="2760"/>
                  </a:lnTo>
                  <a:lnTo>
                    <a:pt x="1644" y="2760"/>
                  </a:lnTo>
                  <a:lnTo>
                    <a:pt x="1644" y="2754"/>
                  </a:lnTo>
                  <a:lnTo>
                    <a:pt x="1674" y="2754"/>
                  </a:lnTo>
                  <a:lnTo>
                    <a:pt x="1686" y="2760"/>
                  </a:lnTo>
                  <a:lnTo>
                    <a:pt x="1698" y="2772"/>
                  </a:lnTo>
                  <a:lnTo>
                    <a:pt x="1728" y="2778"/>
                  </a:lnTo>
                  <a:lnTo>
                    <a:pt x="1728" y="2790"/>
                  </a:lnTo>
                  <a:lnTo>
                    <a:pt x="1722" y="2796"/>
                  </a:lnTo>
                  <a:lnTo>
                    <a:pt x="1722" y="2802"/>
                  </a:lnTo>
                  <a:lnTo>
                    <a:pt x="1740" y="2802"/>
                  </a:lnTo>
                  <a:lnTo>
                    <a:pt x="1752" y="2814"/>
                  </a:lnTo>
                  <a:lnTo>
                    <a:pt x="1764" y="2820"/>
                  </a:lnTo>
                  <a:lnTo>
                    <a:pt x="1776" y="2832"/>
                  </a:lnTo>
                  <a:lnTo>
                    <a:pt x="1788" y="2826"/>
                  </a:lnTo>
                  <a:lnTo>
                    <a:pt x="1794" y="2826"/>
                  </a:lnTo>
                  <a:lnTo>
                    <a:pt x="1818" y="2838"/>
                  </a:lnTo>
                  <a:lnTo>
                    <a:pt x="1836" y="2856"/>
                  </a:lnTo>
                  <a:lnTo>
                    <a:pt x="1842" y="2868"/>
                  </a:lnTo>
                  <a:lnTo>
                    <a:pt x="1854" y="2874"/>
                  </a:lnTo>
                  <a:lnTo>
                    <a:pt x="1860" y="2880"/>
                  </a:lnTo>
                  <a:lnTo>
                    <a:pt x="1884" y="2880"/>
                  </a:lnTo>
                  <a:lnTo>
                    <a:pt x="1890" y="2874"/>
                  </a:lnTo>
                  <a:lnTo>
                    <a:pt x="1890" y="2862"/>
                  </a:lnTo>
                  <a:lnTo>
                    <a:pt x="1908" y="2862"/>
                  </a:lnTo>
                  <a:lnTo>
                    <a:pt x="1914" y="2856"/>
                  </a:lnTo>
                  <a:lnTo>
                    <a:pt x="1914" y="2826"/>
                  </a:lnTo>
                  <a:lnTo>
                    <a:pt x="1908" y="2820"/>
                  </a:lnTo>
                  <a:lnTo>
                    <a:pt x="1908" y="2814"/>
                  </a:lnTo>
                  <a:lnTo>
                    <a:pt x="1896" y="2802"/>
                  </a:lnTo>
                  <a:lnTo>
                    <a:pt x="1890" y="2790"/>
                  </a:lnTo>
                  <a:lnTo>
                    <a:pt x="1884" y="2784"/>
                  </a:lnTo>
                  <a:lnTo>
                    <a:pt x="1872" y="2778"/>
                  </a:lnTo>
                  <a:lnTo>
                    <a:pt x="1866" y="2772"/>
                  </a:lnTo>
                  <a:lnTo>
                    <a:pt x="1854" y="2772"/>
                  </a:lnTo>
                  <a:lnTo>
                    <a:pt x="1854" y="2748"/>
                  </a:lnTo>
                  <a:lnTo>
                    <a:pt x="1848" y="2742"/>
                  </a:lnTo>
                  <a:lnTo>
                    <a:pt x="1836" y="2736"/>
                  </a:lnTo>
                  <a:lnTo>
                    <a:pt x="1830" y="2724"/>
                  </a:lnTo>
                  <a:lnTo>
                    <a:pt x="1824" y="2718"/>
                  </a:lnTo>
                  <a:lnTo>
                    <a:pt x="1824" y="2706"/>
                  </a:lnTo>
                  <a:lnTo>
                    <a:pt x="1830" y="2694"/>
                  </a:lnTo>
                  <a:lnTo>
                    <a:pt x="1830" y="2682"/>
                  </a:lnTo>
                  <a:lnTo>
                    <a:pt x="1818" y="2658"/>
                  </a:lnTo>
                  <a:lnTo>
                    <a:pt x="1812" y="2652"/>
                  </a:lnTo>
                  <a:lnTo>
                    <a:pt x="1806" y="2640"/>
                  </a:lnTo>
                  <a:lnTo>
                    <a:pt x="1794" y="2634"/>
                  </a:lnTo>
                  <a:lnTo>
                    <a:pt x="1788" y="2628"/>
                  </a:lnTo>
                  <a:lnTo>
                    <a:pt x="1776" y="2628"/>
                  </a:lnTo>
                  <a:lnTo>
                    <a:pt x="1758" y="2622"/>
                  </a:lnTo>
                  <a:lnTo>
                    <a:pt x="1758" y="2604"/>
                  </a:lnTo>
                  <a:lnTo>
                    <a:pt x="1794" y="2568"/>
                  </a:lnTo>
                  <a:lnTo>
                    <a:pt x="1800" y="2556"/>
                  </a:lnTo>
                  <a:lnTo>
                    <a:pt x="1806" y="2550"/>
                  </a:lnTo>
                  <a:lnTo>
                    <a:pt x="1806" y="2544"/>
                  </a:lnTo>
                  <a:lnTo>
                    <a:pt x="1800" y="2532"/>
                  </a:lnTo>
                  <a:lnTo>
                    <a:pt x="1788" y="2520"/>
                  </a:lnTo>
                  <a:lnTo>
                    <a:pt x="1800" y="2520"/>
                  </a:lnTo>
                  <a:lnTo>
                    <a:pt x="1812" y="2526"/>
                  </a:lnTo>
                  <a:lnTo>
                    <a:pt x="1830" y="2526"/>
                  </a:lnTo>
                  <a:lnTo>
                    <a:pt x="1842" y="2514"/>
                  </a:lnTo>
                  <a:lnTo>
                    <a:pt x="1872" y="2514"/>
                  </a:lnTo>
                  <a:lnTo>
                    <a:pt x="1878" y="2508"/>
                  </a:lnTo>
                  <a:lnTo>
                    <a:pt x="1860" y="2490"/>
                  </a:lnTo>
                  <a:lnTo>
                    <a:pt x="1890" y="2490"/>
                  </a:lnTo>
                  <a:lnTo>
                    <a:pt x="1890" y="2472"/>
                  </a:lnTo>
                  <a:lnTo>
                    <a:pt x="1878" y="2472"/>
                  </a:lnTo>
                  <a:lnTo>
                    <a:pt x="1854" y="2460"/>
                  </a:lnTo>
                  <a:lnTo>
                    <a:pt x="1842" y="2448"/>
                  </a:lnTo>
                  <a:lnTo>
                    <a:pt x="1842" y="2442"/>
                  </a:lnTo>
                  <a:lnTo>
                    <a:pt x="1878" y="2442"/>
                  </a:lnTo>
                  <a:lnTo>
                    <a:pt x="1878" y="2430"/>
                  </a:lnTo>
                  <a:lnTo>
                    <a:pt x="1866" y="2418"/>
                  </a:lnTo>
                  <a:lnTo>
                    <a:pt x="1860" y="2406"/>
                  </a:lnTo>
                  <a:lnTo>
                    <a:pt x="1812" y="2358"/>
                  </a:lnTo>
                  <a:lnTo>
                    <a:pt x="1800" y="2358"/>
                  </a:lnTo>
                  <a:lnTo>
                    <a:pt x="1788" y="2364"/>
                  </a:lnTo>
                  <a:lnTo>
                    <a:pt x="1746" y="2364"/>
                  </a:lnTo>
                  <a:lnTo>
                    <a:pt x="1740" y="2358"/>
                  </a:lnTo>
                  <a:lnTo>
                    <a:pt x="1740" y="2328"/>
                  </a:lnTo>
                  <a:lnTo>
                    <a:pt x="1734" y="2322"/>
                  </a:lnTo>
                  <a:lnTo>
                    <a:pt x="1710" y="2322"/>
                  </a:lnTo>
                  <a:lnTo>
                    <a:pt x="1704" y="2316"/>
                  </a:lnTo>
                  <a:lnTo>
                    <a:pt x="1698" y="2316"/>
                  </a:lnTo>
                  <a:lnTo>
                    <a:pt x="1698" y="2286"/>
                  </a:lnTo>
                  <a:lnTo>
                    <a:pt x="1710" y="2262"/>
                  </a:lnTo>
                  <a:lnTo>
                    <a:pt x="1710" y="2238"/>
                  </a:lnTo>
                  <a:lnTo>
                    <a:pt x="1704" y="2232"/>
                  </a:lnTo>
                  <a:lnTo>
                    <a:pt x="1698" y="2196"/>
                  </a:lnTo>
                  <a:lnTo>
                    <a:pt x="1722" y="2196"/>
                  </a:lnTo>
                  <a:lnTo>
                    <a:pt x="1722" y="2172"/>
                  </a:lnTo>
                  <a:lnTo>
                    <a:pt x="1716" y="2166"/>
                  </a:lnTo>
                  <a:lnTo>
                    <a:pt x="1716" y="2154"/>
                  </a:lnTo>
                  <a:lnTo>
                    <a:pt x="1722" y="2148"/>
                  </a:lnTo>
                  <a:lnTo>
                    <a:pt x="1734" y="2148"/>
                  </a:lnTo>
                  <a:lnTo>
                    <a:pt x="1746" y="2154"/>
                  </a:lnTo>
                  <a:lnTo>
                    <a:pt x="1758" y="2166"/>
                  </a:lnTo>
                  <a:lnTo>
                    <a:pt x="1770" y="2172"/>
                  </a:lnTo>
                  <a:lnTo>
                    <a:pt x="1776" y="2184"/>
                  </a:lnTo>
                  <a:lnTo>
                    <a:pt x="1788" y="2190"/>
                  </a:lnTo>
                  <a:lnTo>
                    <a:pt x="1800" y="2190"/>
                  </a:lnTo>
                  <a:lnTo>
                    <a:pt x="1806" y="2184"/>
                  </a:lnTo>
                  <a:lnTo>
                    <a:pt x="1812" y="2172"/>
                  </a:lnTo>
                  <a:lnTo>
                    <a:pt x="1818" y="2166"/>
                  </a:lnTo>
                  <a:lnTo>
                    <a:pt x="1812" y="2154"/>
                  </a:lnTo>
                  <a:lnTo>
                    <a:pt x="1800" y="2142"/>
                  </a:lnTo>
                  <a:lnTo>
                    <a:pt x="1830" y="2130"/>
                  </a:lnTo>
                  <a:lnTo>
                    <a:pt x="1830" y="2106"/>
                  </a:lnTo>
                  <a:lnTo>
                    <a:pt x="1836" y="2106"/>
                  </a:lnTo>
                  <a:lnTo>
                    <a:pt x="1848" y="2100"/>
                  </a:lnTo>
                  <a:lnTo>
                    <a:pt x="1860" y="2100"/>
                  </a:lnTo>
                  <a:lnTo>
                    <a:pt x="1872" y="2094"/>
                  </a:lnTo>
                  <a:lnTo>
                    <a:pt x="1884" y="2082"/>
                  </a:lnTo>
                  <a:lnTo>
                    <a:pt x="1884" y="2064"/>
                  </a:lnTo>
                  <a:lnTo>
                    <a:pt x="1878" y="2058"/>
                  </a:lnTo>
                  <a:lnTo>
                    <a:pt x="1878" y="2052"/>
                  </a:lnTo>
                  <a:lnTo>
                    <a:pt x="1908" y="2052"/>
                  </a:lnTo>
                  <a:lnTo>
                    <a:pt x="1920" y="2058"/>
                  </a:lnTo>
                  <a:lnTo>
                    <a:pt x="1926" y="2058"/>
                  </a:lnTo>
                  <a:lnTo>
                    <a:pt x="1926" y="2064"/>
                  </a:lnTo>
                  <a:lnTo>
                    <a:pt x="1932" y="2070"/>
                  </a:lnTo>
                  <a:lnTo>
                    <a:pt x="1962" y="2070"/>
                  </a:lnTo>
                  <a:lnTo>
                    <a:pt x="1974" y="2058"/>
                  </a:lnTo>
                  <a:lnTo>
                    <a:pt x="1986" y="2052"/>
                  </a:lnTo>
                  <a:lnTo>
                    <a:pt x="2004" y="2052"/>
                  </a:lnTo>
                  <a:lnTo>
                    <a:pt x="2010" y="2058"/>
                  </a:lnTo>
                  <a:lnTo>
                    <a:pt x="2016" y="2070"/>
                  </a:lnTo>
                  <a:lnTo>
                    <a:pt x="2076" y="2070"/>
                  </a:lnTo>
                  <a:lnTo>
                    <a:pt x="2082" y="2076"/>
                  </a:lnTo>
                  <a:lnTo>
                    <a:pt x="2082" y="2082"/>
                  </a:lnTo>
                  <a:lnTo>
                    <a:pt x="2088" y="2094"/>
                  </a:lnTo>
                  <a:lnTo>
                    <a:pt x="2124" y="2094"/>
                  </a:lnTo>
                  <a:lnTo>
                    <a:pt x="2136" y="2124"/>
                  </a:lnTo>
                  <a:lnTo>
                    <a:pt x="2136" y="2130"/>
                  </a:lnTo>
                  <a:lnTo>
                    <a:pt x="2148" y="2142"/>
                  </a:lnTo>
                  <a:lnTo>
                    <a:pt x="2160" y="2142"/>
                  </a:lnTo>
                  <a:lnTo>
                    <a:pt x="2160" y="2124"/>
                  </a:lnTo>
                  <a:lnTo>
                    <a:pt x="2148" y="2112"/>
                  </a:lnTo>
                  <a:lnTo>
                    <a:pt x="2148" y="2106"/>
                  </a:lnTo>
                  <a:lnTo>
                    <a:pt x="2160" y="2106"/>
                  </a:lnTo>
                  <a:lnTo>
                    <a:pt x="2232" y="2142"/>
                  </a:lnTo>
                  <a:lnTo>
                    <a:pt x="2238" y="2136"/>
                  </a:lnTo>
                  <a:lnTo>
                    <a:pt x="2244" y="2124"/>
                  </a:lnTo>
                  <a:lnTo>
                    <a:pt x="2256" y="2118"/>
                  </a:lnTo>
                  <a:lnTo>
                    <a:pt x="2268" y="2106"/>
                  </a:lnTo>
                  <a:lnTo>
                    <a:pt x="2280" y="2100"/>
                  </a:lnTo>
                  <a:lnTo>
                    <a:pt x="2286" y="2100"/>
                  </a:lnTo>
                  <a:lnTo>
                    <a:pt x="2322" y="2118"/>
                  </a:lnTo>
                  <a:lnTo>
                    <a:pt x="2334" y="2118"/>
                  </a:lnTo>
                  <a:lnTo>
                    <a:pt x="2352" y="2112"/>
                  </a:lnTo>
                  <a:lnTo>
                    <a:pt x="2364" y="2106"/>
                  </a:lnTo>
                  <a:lnTo>
                    <a:pt x="2370" y="2100"/>
                  </a:lnTo>
                  <a:lnTo>
                    <a:pt x="2382" y="2100"/>
                  </a:lnTo>
                  <a:lnTo>
                    <a:pt x="2388" y="2106"/>
                  </a:lnTo>
                  <a:lnTo>
                    <a:pt x="2400" y="2112"/>
                  </a:lnTo>
                  <a:lnTo>
                    <a:pt x="2406" y="2124"/>
                  </a:lnTo>
                  <a:lnTo>
                    <a:pt x="2430" y="2136"/>
                  </a:lnTo>
                  <a:lnTo>
                    <a:pt x="2454" y="2136"/>
                  </a:lnTo>
                  <a:lnTo>
                    <a:pt x="2466" y="2142"/>
                  </a:lnTo>
                  <a:lnTo>
                    <a:pt x="2478" y="2142"/>
                  </a:lnTo>
                  <a:lnTo>
                    <a:pt x="2490" y="2118"/>
                  </a:lnTo>
                  <a:lnTo>
                    <a:pt x="2496" y="2124"/>
                  </a:lnTo>
                  <a:lnTo>
                    <a:pt x="2508" y="2124"/>
                  </a:lnTo>
                  <a:lnTo>
                    <a:pt x="2514" y="2130"/>
                  </a:lnTo>
                  <a:lnTo>
                    <a:pt x="2526" y="2136"/>
                  </a:lnTo>
                  <a:lnTo>
                    <a:pt x="2562" y="2136"/>
                  </a:lnTo>
                  <a:lnTo>
                    <a:pt x="2568" y="2130"/>
                  </a:lnTo>
                  <a:lnTo>
                    <a:pt x="2574" y="2118"/>
                  </a:lnTo>
                  <a:lnTo>
                    <a:pt x="2574" y="2106"/>
                  </a:lnTo>
                  <a:lnTo>
                    <a:pt x="2568" y="2088"/>
                  </a:lnTo>
                  <a:lnTo>
                    <a:pt x="2544" y="2064"/>
                  </a:lnTo>
                  <a:lnTo>
                    <a:pt x="2532" y="2058"/>
                  </a:lnTo>
                  <a:lnTo>
                    <a:pt x="2514" y="2052"/>
                  </a:lnTo>
                  <a:lnTo>
                    <a:pt x="2490" y="2052"/>
                  </a:lnTo>
                  <a:lnTo>
                    <a:pt x="2460" y="2022"/>
                  </a:lnTo>
                  <a:lnTo>
                    <a:pt x="2472" y="2022"/>
                  </a:lnTo>
                  <a:lnTo>
                    <a:pt x="2484" y="2016"/>
                  </a:lnTo>
                  <a:lnTo>
                    <a:pt x="2496" y="2016"/>
                  </a:lnTo>
                  <a:lnTo>
                    <a:pt x="2508" y="2004"/>
                  </a:lnTo>
                  <a:lnTo>
                    <a:pt x="2508" y="1992"/>
                  </a:lnTo>
                  <a:lnTo>
                    <a:pt x="2502" y="1986"/>
                  </a:lnTo>
                  <a:lnTo>
                    <a:pt x="2496" y="1974"/>
                  </a:lnTo>
                  <a:lnTo>
                    <a:pt x="2490" y="1968"/>
                  </a:lnTo>
                  <a:lnTo>
                    <a:pt x="2502" y="1956"/>
                  </a:lnTo>
                  <a:lnTo>
                    <a:pt x="2556" y="1956"/>
                  </a:lnTo>
                  <a:lnTo>
                    <a:pt x="2544" y="1944"/>
                  </a:lnTo>
                  <a:lnTo>
                    <a:pt x="2532" y="1944"/>
                  </a:lnTo>
                  <a:lnTo>
                    <a:pt x="2508" y="1932"/>
                  </a:lnTo>
                  <a:lnTo>
                    <a:pt x="2496" y="1932"/>
                  </a:lnTo>
                  <a:lnTo>
                    <a:pt x="2508" y="1914"/>
                  </a:lnTo>
                  <a:lnTo>
                    <a:pt x="2484" y="1914"/>
                  </a:lnTo>
                  <a:lnTo>
                    <a:pt x="2484" y="1908"/>
                  </a:lnTo>
                  <a:lnTo>
                    <a:pt x="2478" y="1902"/>
                  </a:lnTo>
                  <a:lnTo>
                    <a:pt x="2478" y="1896"/>
                  </a:lnTo>
                  <a:lnTo>
                    <a:pt x="2490" y="1884"/>
                  </a:lnTo>
                  <a:lnTo>
                    <a:pt x="2526" y="1872"/>
                  </a:lnTo>
                  <a:lnTo>
                    <a:pt x="2586" y="1866"/>
                  </a:lnTo>
                  <a:lnTo>
                    <a:pt x="2640" y="1866"/>
                  </a:lnTo>
                  <a:lnTo>
                    <a:pt x="2646" y="1848"/>
                  </a:lnTo>
                  <a:lnTo>
                    <a:pt x="2712" y="1848"/>
                  </a:lnTo>
                  <a:lnTo>
                    <a:pt x="2712" y="1830"/>
                  </a:lnTo>
                  <a:lnTo>
                    <a:pt x="2718" y="1824"/>
                  </a:lnTo>
                  <a:lnTo>
                    <a:pt x="2808" y="1824"/>
                  </a:lnTo>
                  <a:lnTo>
                    <a:pt x="2862" y="1806"/>
                  </a:lnTo>
                  <a:lnTo>
                    <a:pt x="2874" y="1806"/>
                  </a:lnTo>
                  <a:lnTo>
                    <a:pt x="2874" y="1794"/>
                  </a:lnTo>
                  <a:lnTo>
                    <a:pt x="2886" y="1782"/>
                  </a:lnTo>
                  <a:lnTo>
                    <a:pt x="2898" y="1776"/>
                  </a:lnTo>
                  <a:lnTo>
                    <a:pt x="2916" y="1770"/>
                  </a:lnTo>
                  <a:lnTo>
                    <a:pt x="2940" y="1770"/>
                  </a:lnTo>
                  <a:lnTo>
                    <a:pt x="2958" y="1776"/>
                  </a:lnTo>
                  <a:lnTo>
                    <a:pt x="2976" y="1776"/>
                  </a:lnTo>
                  <a:lnTo>
                    <a:pt x="2988" y="1788"/>
                  </a:lnTo>
                  <a:lnTo>
                    <a:pt x="3000" y="1788"/>
                  </a:lnTo>
                  <a:lnTo>
                    <a:pt x="3012" y="1776"/>
                  </a:lnTo>
                  <a:lnTo>
                    <a:pt x="3018" y="1776"/>
                  </a:lnTo>
                  <a:lnTo>
                    <a:pt x="3036" y="1794"/>
                  </a:lnTo>
                  <a:lnTo>
                    <a:pt x="3042" y="1806"/>
                  </a:lnTo>
                  <a:lnTo>
                    <a:pt x="3048" y="1812"/>
                  </a:lnTo>
                  <a:lnTo>
                    <a:pt x="3060" y="1812"/>
                  </a:lnTo>
                  <a:lnTo>
                    <a:pt x="3066" y="1818"/>
                  </a:lnTo>
                  <a:lnTo>
                    <a:pt x="3066" y="1860"/>
                  </a:lnTo>
                  <a:lnTo>
                    <a:pt x="3072" y="1866"/>
                  </a:lnTo>
                  <a:lnTo>
                    <a:pt x="3090" y="1866"/>
                  </a:lnTo>
                  <a:lnTo>
                    <a:pt x="3102" y="1860"/>
                  </a:lnTo>
                  <a:lnTo>
                    <a:pt x="3120" y="1860"/>
                  </a:lnTo>
                  <a:lnTo>
                    <a:pt x="3132" y="1842"/>
                  </a:lnTo>
                  <a:lnTo>
                    <a:pt x="3156" y="1878"/>
                  </a:lnTo>
                  <a:lnTo>
                    <a:pt x="3180" y="1866"/>
                  </a:lnTo>
                  <a:lnTo>
                    <a:pt x="3204" y="1878"/>
                  </a:lnTo>
                  <a:lnTo>
                    <a:pt x="3210" y="1872"/>
                  </a:lnTo>
                  <a:lnTo>
                    <a:pt x="3216" y="1872"/>
                  </a:lnTo>
                  <a:lnTo>
                    <a:pt x="3228" y="1878"/>
                  </a:lnTo>
                  <a:lnTo>
                    <a:pt x="3228" y="1902"/>
                  </a:lnTo>
                  <a:lnTo>
                    <a:pt x="3222" y="1908"/>
                  </a:lnTo>
                  <a:lnTo>
                    <a:pt x="3222" y="1914"/>
                  </a:lnTo>
                  <a:lnTo>
                    <a:pt x="3228" y="1914"/>
                  </a:lnTo>
                  <a:lnTo>
                    <a:pt x="3234" y="1908"/>
                  </a:lnTo>
                  <a:lnTo>
                    <a:pt x="3240" y="1908"/>
                  </a:lnTo>
                  <a:lnTo>
                    <a:pt x="3246" y="1902"/>
                  </a:lnTo>
                  <a:lnTo>
                    <a:pt x="3252" y="1902"/>
                  </a:lnTo>
                  <a:lnTo>
                    <a:pt x="3258" y="1908"/>
                  </a:lnTo>
                  <a:lnTo>
                    <a:pt x="3270" y="1914"/>
                  </a:lnTo>
                  <a:lnTo>
                    <a:pt x="3276" y="1920"/>
                  </a:lnTo>
                  <a:lnTo>
                    <a:pt x="3288" y="1926"/>
                  </a:lnTo>
                  <a:lnTo>
                    <a:pt x="3300" y="1914"/>
                  </a:lnTo>
                  <a:lnTo>
                    <a:pt x="3300" y="1896"/>
                  </a:lnTo>
                  <a:lnTo>
                    <a:pt x="3306" y="1890"/>
                  </a:lnTo>
                  <a:lnTo>
                    <a:pt x="3318" y="1884"/>
                  </a:lnTo>
                  <a:lnTo>
                    <a:pt x="3330" y="1884"/>
                  </a:lnTo>
                  <a:lnTo>
                    <a:pt x="3342" y="1866"/>
                  </a:lnTo>
                  <a:lnTo>
                    <a:pt x="3378" y="1854"/>
                  </a:lnTo>
                  <a:lnTo>
                    <a:pt x="3396" y="1836"/>
                  </a:lnTo>
                  <a:lnTo>
                    <a:pt x="3402" y="1836"/>
                  </a:lnTo>
                  <a:lnTo>
                    <a:pt x="3408" y="1842"/>
                  </a:lnTo>
                  <a:lnTo>
                    <a:pt x="3408" y="1860"/>
                  </a:lnTo>
                  <a:lnTo>
                    <a:pt x="3396" y="1872"/>
                  </a:lnTo>
                  <a:lnTo>
                    <a:pt x="3390" y="1872"/>
                  </a:lnTo>
                  <a:lnTo>
                    <a:pt x="3426" y="1890"/>
                  </a:lnTo>
                  <a:lnTo>
                    <a:pt x="3456" y="1902"/>
                  </a:lnTo>
                  <a:lnTo>
                    <a:pt x="3486" y="1920"/>
                  </a:lnTo>
                  <a:lnTo>
                    <a:pt x="3498" y="1926"/>
                  </a:lnTo>
                  <a:lnTo>
                    <a:pt x="3516" y="1938"/>
                  </a:lnTo>
                  <a:lnTo>
                    <a:pt x="3546" y="1968"/>
                  </a:lnTo>
                  <a:lnTo>
                    <a:pt x="3618" y="2028"/>
                  </a:lnTo>
                  <a:lnTo>
                    <a:pt x="3636" y="2052"/>
                  </a:lnTo>
                  <a:lnTo>
                    <a:pt x="3672" y="2088"/>
                  </a:lnTo>
                  <a:lnTo>
                    <a:pt x="3684" y="2106"/>
                  </a:lnTo>
                  <a:lnTo>
                    <a:pt x="3696" y="2118"/>
                  </a:lnTo>
                  <a:lnTo>
                    <a:pt x="3708" y="2124"/>
                  </a:lnTo>
                  <a:lnTo>
                    <a:pt x="3720" y="2124"/>
                  </a:lnTo>
                  <a:lnTo>
                    <a:pt x="3732" y="2118"/>
                  </a:lnTo>
                  <a:lnTo>
                    <a:pt x="3744" y="2106"/>
                  </a:lnTo>
                  <a:lnTo>
                    <a:pt x="3744" y="2094"/>
                  </a:lnTo>
                  <a:lnTo>
                    <a:pt x="3750" y="2088"/>
                  </a:lnTo>
                  <a:lnTo>
                    <a:pt x="3750" y="2082"/>
                  </a:lnTo>
                  <a:lnTo>
                    <a:pt x="3762" y="2082"/>
                  </a:lnTo>
                  <a:lnTo>
                    <a:pt x="3768" y="2088"/>
                  </a:lnTo>
                  <a:lnTo>
                    <a:pt x="3768" y="2100"/>
                  </a:lnTo>
                  <a:lnTo>
                    <a:pt x="3774" y="2106"/>
                  </a:lnTo>
                  <a:lnTo>
                    <a:pt x="3774" y="2112"/>
                  </a:lnTo>
                  <a:lnTo>
                    <a:pt x="3804" y="2112"/>
                  </a:lnTo>
                  <a:lnTo>
                    <a:pt x="3816" y="2118"/>
                  </a:lnTo>
                  <a:lnTo>
                    <a:pt x="3822" y="2130"/>
                  </a:lnTo>
                  <a:lnTo>
                    <a:pt x="3834" y="2136"/>
                  </a:lnTo>
                  <a:lnTo>
                    <a:pt x="3858" y="2136"/>
                  </a:lnTo>
                  <a:lnTo>
                    <a:pt x="3864" y="2124"/>
                  </a:lnTo>
                  <a:lnTo>
                    <a:pt x="3876" y="2118"/>
                  </a:lnTo>
                  <a:lnTo>
                    <a:pt x="3894" y="2112"/>
                  </a:lnTo>
                  <a:lnTo>
                    <a:pt x="3906" y="2106"/>
                  </a:lnTo>
                  <a:lnTo>
                    <a:pt x="3924" y="2106"/>
                  </a:lnTo>
                  <a:lnTo>
                    <a:pt x="3948" y="2118"/>
                  </a:lnTo>
                  <a:lnTo>
                    <a:pt x="3972" y="2142"/>
                  </a:lnTo>
                  <a:lnTo>
                    <a:pt x="3984" y="2148"/>
                  </a:lnTo>
                  <a:lnTo>
                    <a:pt x="3990" y="2160"/>
                  </a:lnTo>
                  <a:lnTo>
                    <a:pt x="4002" y="2160"/>
                  </a:lnTo>
                  <a:lnTo>
                    <a:pt x="4014" y="2166"/>
                  </a:lnTo>
                  <a:lnTo>
                    <a:pt x="4026" y="2166"/>
                  </a:lnTo>
                  <a:lnTo>
                    <a:pt x="4038" y="2172"/>
                  </a:lnTo>
                  <a:lnTo>
                    <a:pt x="4044" y="2172"/>
                  </a:lnTo>
                  <a:lnTo>
                    <a:pt x="4044" y="2178"/>
                  </a:lnTo>
                  <a:lnTo>
                    <a:pt x="4050" y="2190"/>
                  </a:lnTo>
                  <a:lnTo>
                    <a:pt x="4056" y="2196"/>
                  </a:lnTo>
                  <a:lnTo>
                    <a:pt x="4062" y="2208"/>
                  </a:lnTo>
                  <a:lnTo>
                    <a:pt x="4068" y="2214"/>
                  </a:lnTo>
                  <a:lnTo>
                    <a:pt x="4068" y="2220"/>
                  </a:lnTo>
                  <a:lnTo>
                    <a:pt x="4140" y="2226"/>
                  </a:lnTo>
                  <a:lnTo>
                    <a:pt x="4152" y="2190"/>
                  </a:lnTo>
                  <a:lnTo>
                    <a:pt x="4176" y="2214"/>
                  </a:lnTo>
                  <a:lnTo>
                    <a:pt x="4212" y="2256"/>
                  </a:lnTo>
                  <a:lnTo>
                    <a:pt x="4254" y="2256"/>
                  </a:lnTo>
                  <a:lnTo>
                    <a:pt x="4266" y="2244"/>
                  </a:lnTo>
                  <a:lnTo>
                    <a:pt x="4266" y="2226"/>
                  </a:lnTo>
                  <a:lnTo>
                    <a:pt x="4326" y="2226"/>
                  </a:lnTo>
                  <a:lnTo>
                    <a:pt x="4320" y="2214"/>
                  </a:lnTo>
                  <a:lnTo>
                    <a:pt x="4344" y="2214"/>
                  </a:lnTo>
                  <a:lnTo>
                    <a:pt x="4338" y="2208"/>
                  </a:lnTo>
                  <a:lnTo>
                    <a:pt x="4338" y="2202"/>
                  </a:lnTo>
                  <a:lnTo>
                    <a:pt x="4374" y="2166"/>
                  </a:lnTo>
                  <a:lnTo>
                    <a:pt x="4392" y="2166"/>
                  </a:lnTo>
                  <a:lnTo>
                    <a:pt x="4404" y="2148"/>
                  </a:lnTo>
                  <a:lnTo>
                    <a:pt x="4428" y="2148"/>
                  </a:lnTo>
                  <a:lnTo>
                    <a:pt x="4428" y="2142"/>
                  </a:lnTo>
                  <a:lnTo>
                    <a:pt x="4434" y="2136"/>
                  </a:lnTo>
                  <a:lnTo>
                    <a:pt x="4434" y="2130"/>
                  </a:lnTo>
                  <a:lnTo>
                    <a:pt x="4440" y="2124"/>
                  </a:lnTo>
                  <a:lnTo>
                    <a:pt x="4458" y="2124"/>
                  </a:lnTo>
                  <a:lnTo>
                    <a:pt x="4464" y="2130"/>
                  </a:lnTo>
                  <a:lnTo>
                    <a:pt x="4482" y="2124"/>
                  </a:lnTo>
                  <a:lnTo>
                    <a:pt x="4482" y="2130"/>
                  </a:lnTo>
                  <a:lnTo>
                    <a:pt x="4518" y="2130"/>
                  </a:lnTo>
                  <a:lnTo>
                    <a:pt x="4524" y="2148"/>
                  </a:lnTo>
                  <a:lnTo>
                    <a:pt x="4548" y="2148"/>
                  </a:lnTo>
                  <a:lnTo>
                    <a:pt x="4566" y="2142"/>
                  </a:lnTo>
                  <a:lnTo>
                    <a:pt x="4608" y="2142"/>
                  </a:lnTo>
                  <a:lnTo>
                    <a:pt x="4608" y="2148"/>
                  </a:lnTo>
                  <a:lnTo>
                    <a:pt x="4614" y="2154"/>
                  </a:lnTo>
                  <a:lnTo>
                    <a:pt x="4614" y="2166"/>
                  </a:lnTo>
                  <a:lnTo>
                    <a:pt x="4620" y="2172"/>
                  </a:lnTo>
                  <a:lnTo>
                    <a:pt x="4638" y="2178"/>
                  </a:lnTo>
                  <a:lnTo>
                    <a:pt x="4668" y="2178"/>
                  </a:lnTo>
                  <a:lnTo>
                    <a:pt x="4674" y="2190"/>
                  </a:lnTo>
                  <a:lnTo>
                    <a:pt x="4698" y="2184"/>
                  </a:lnTo>
                  <a:lnTo>
                    <a:pt x="4704" y="2196"/>
                  </a:lnTo>
                  <a:lnTo>
                    <a:pt x="4704" y="2190"/>
                  </a:lnTo>
                  <a:lnTo>
                    <a:pt x="4710" y="2184"/>
                  </a:lnTo>
                  <a:lnTo>
                    <a:pt x="4752" y="2184"/>
                  </a:lnTo>
                  <a:lnTo>
                    <a:pt x="4752" y="2196"/>
                  </a:lnTo>
                  <a:lnTo>
                    <a:pt x="4800" y="2190"/>
                  </a:lnTo>
                  <a:lnTo>
                    <a:pt x="4800" y="2202"/>
                  </a:lnTo>
                  <a:lnTo>
                    <a:pt x="4806" y="2208"/>
                  </a:lnTo>
                  <a:lnTo>
                    <a:pt x="4830" y="2196"/>
                  </a:lnTo>
                  <a:lnTo>
                    <a:pt x="4836" y="2190"/>
                  </a:lnTo>
                  <a:lnTo>
                    <a:pt x="4836" y="2184"/>
                  </a:lnTo>
                  <a:lnTo>
                    <a:pt x="4854" y="2184"/>
                  </a:lnTo>
                  <a:lnTo>
                    <a:pt x="4854" y="2160"/>
                  </a:lnTo>
                  <a:lnTo>
                    <a:pt x="4848" y="2148"/>
                  </a:lnTo>
                  <a:lnTo>
                    <a:pt x="4842" y="2142"/>
                  </a:lnTo>
                  <a:lnTo>
                    <a:pt x="4836" y="2142"/>
                  </a:lnTo>
                  <a:lnTo>
                    <a:pt x="4812" y="2106"/>
                  </a:lnTo>
                  <a:lnTo>
                    <a:pt x="4806" y="2088"/>
                  </a:lnTo>
                  <a:lnTo>
                    <a:pt x="4794" y="2076"/>
                  </a:lnTo>
                  <a:lnTo>
                    <a:pt x="4794" y="2064"/>
                  </a:lnTo>
                  <a:lnTo>
                    <a:pt x="4812" y="2064"/>
                  </a:lnTo>
                  <a:lnTo>
                    <a:pt x="4806" y="2052"/>
                  </a:lnTo>
                  <a:lnTo>
                    <a:pt x="4812" y="2052"/>
                  </a:lnTo>
                  <a:lnTo>
                    <a:pt x="4824" y="2046"/>
                  </a:lnTo>
                  <a:lnTo>
                    <a:pt x="4830" y="2034"/>
                  </a:lnTo>
                  <a:lnTo>
                    <a:pt x="4830" y="2016"/>
                  </a:lnTo>
                  <a:lnTo>
                    <a:pt x="4890" y="2046"/>
                  </a:lnTo>
                  <a:lnTo>
                    <a:pt x="4902" y="2046"/>
                  </a:lnTo>
                  <a:lnTo>
                    <a:pt x="4926" y="2052"/>
                  </a:lnTo>
                  <a:lnTo>
                    <a:pt x="4962" y="2052"/>
                  </a:lnTo>
                  <a:lnTo>
                    <a:pt x="4974" y="2058"/>
                  </a:lnTo>
                  <a:lnTo>
                    <a:pt x="4980" y="2064"/>
                  </a:lnTo>
                  <a:lnTo>
                    <a:pt x="5004" y="2076"/>
                  </a:lnTo>
                  <a:lnTo>
                    <a:pt x="5010" y="2076"/>
                  </a:lnTo>
                  <a:lnTo>
                    <a:pt x="5022" y="2070"/>
                  </a:lnTo>
                  <a:lnTo>
                    <a:pt x="5040" y="2070"/>
                  </a:lnTo>
                  <a:lnTo>
                    <a:pt x="5052" y="2076"/>
                  </a:lnTo>
                  <a:lnTo>
                    <a:pt x="5058" y="2082"/>
                  </a:lnTo>
                  <a:lnTo>
                    <a:pt x="5064" y="2094"/>
                  </a:lnTo>
                  <a:lnTo>
                    <a:pt x="5076" y="2106"/>
                  </a:lnTo>
                  <a:lnTo>
                    <a:pt x="5088" y="2130"/>
                  </a:lnTo>
                  <a:lnTo>
                    <a:pt x="5094" y="2136"/>
                  </a:lnTo>
                  <a:lnTo>
                    <a:pt x="5094" y="2142"/>
                  </a:lnTo>
                  <a:lnTo>
                    <a:pt x="5118" y="2136"/>
                  </a:lnTo>
                  <a:lnTo>
                    <a:pt x="5118" y="2142"/>
                  </a:lnTo>
                  <a:lnTo>
                    <a:pt x="5136" y="2160"/>
                  </a:lnTo>
                  <a:lnTo>
                    <a:pt x="5166" y="2160"/>
                  </a:lnTo>
                  <a:lnTo>
                    <a:pt x="5172" y="2166"/>
                  </a:lnTo>
                  <a:lnTo>
                    <a:pt x="5184" y="2166"/>
                  </a:lnTo>
                  <a:lnTo>
                    <a:pt x="5196" y="2172"/>
                  </a:lnTo>
                  <a:lnTo>
                    <a:pt x="5208" y="2172"/>
                  </a:lnTo>
                  <a:lnTo>
                    <a:pt x="5220" y="2166"/>
                  </a:lnTo>
                  <a:lnTo>
                    <a:pt x="5274" y="2148"/>
                  </a:lnTo>
                  <a:lnTo>
                    <a:pt x="5322" y="2148"/>
                  </a:lnTo>
                  <a:lnTo>
                    <a:pt x="5334" y="2154"/>
                  </a:lnTo>
                  <a:lnTo>
                    <a:pt x="5340" y="2154"/>
                  </a:lnTo>
                  <a:lnTo>
                    <a:pt x="5346" y="2160"/>
                  </a:lnTo>
                  <a:lnTo>
                    <a:pt x="5382" y="2160"/>
                  </a:lnTo>
                  <a:lnTo>
                    <a:pt x="5406" y="2184"/>
                  </a:lnTo>
                  <a:lnTo>
                    <a:pt x="5466" y="2184"/>
                  </a:lnTo>
                  <a:lnTo>
                    <a:pt x="5472" y="2190"/>
                  </a:lnTo>
                  <a:lnTo>
                    <a:pt x="5472" y="2196"/>
                  </a:lnTo>
                  <a:lnTo>
                    <a:pt x="5484" y="2208"/>
                  </a:lnTo>
                  <a:lnTo>
                    <a:pt x="5484" y="2214"/>
                  </a:lnTo>
                  <a:lnTo>
                    <a:pt x="5502" y="2214"/>
                  </a:lnTo>
                  <a:lnTo>
                    <a:pt x="5514" y="2220"/>
                  </a:lnTo>
                  <a:lnTo>
                    <a:pt x="5514" y="2232"/>
                  </a:lnTo>
                  <a:lnTo>
                    <a:pt x="5520" y="2238"/>
                  </a:lnTo>
                  <a:lnTo>
                    <a:pt x="5586" y="2238"/>
                  </a:lnTo>
                  <a:lnTo>
                    <a:pt x="5592" y="2244"/>
                  </a:lnTo>
                  <a:lnTo>
                    <a:pt x="5598" y="2244"/>
                  </a:lnTo>
                  <a:lnTo>
                    <a:pt x="5610" y="2250"/>
                  </a:lnTo>
                  <a:lnTo>
                    <a:pt x="5634" y="2250"/>
                  </a:lnTo>
                  <a:lnTo>
                    <a:pt x="5646" y="2244"/>
                  </a:lnTo>
                  <a:lnTo>
                    <a:pt x="5664" y="2244"/>
                  </a:lnTo>
                  <a:lnTo>
                    <a:pt x="5670" y="2250"/>
                  </a:lnTo>
                  <a:lnTo>
                    <a:pt x="5670" y="2256"/>
                  </a:lnTo>
                  <a:lnTo>
                    <a:pt x="5676" y="2256"/>
                  </a:lnTo>
                  <a:lnTo>
                    <a:pt x="5694" y="2238"/>
                  </a:lnTo>
                  <a:lnTo>
                    <a:pt x="5694" y="2232"/>
                  </a:lnTo>
                  <a:lnTo>
                    <a:pt x="5742" y="2232"/>
                  </a:lnTo>
                  <a:lnTo>
                    <a:pt x="5754" y="2220"/>
                  </a:lnTo>
                  <a:lnTo>
                    <a:pt x="5790" y="2220"/>
                  </a:lnTo>
                  <a:lnTo>
                    <a:pt x="5802" y="2208"/>
                  </a:lnTo>
                  <a:lnTo>
                    <a:pt x="5802" y="2196"/>
                  </a:lnTo>
                  <a:lnTo>
                    <a:pt x="5832" y="2166"/>
                  </a:lnTo>
                  <a:lnTo>
                    <a:pt x="5850" y="2166"/>
                  </a:lnTo>
                  <a:lnTo>
                    <a:pt x="5862" y="2172"/>
                  </a:lnTo>
                  <a:lnTo>
                    <a:pt x="5898" y="2172"/>
                  </a:lnTo>
                  <a:lnTo>
                    <a:pt x="5916" y="2190"/>
                  </a:lnTo>
                  <a:lnTo>
                    <a:pt x="5928" y="2196"/>
                  </a:lnTo>
                  <a:lnTo>
                    <a:pt x="5952" y="2196"/>
                  </a:lnTo>
                  <a:lnTo>
                    <a:pt x="5964" y="2190"/>
                  </a:lnTo>
                  <a:lnTo>
                    <a:pt x="5970" y="2184"/>
                  </a:lnTo>
                  <a:lnTo>
                    <a:pt x="5994" y="2190"/>
                  </a:lnTo>
                  <a:lnTo>
                    <a:pt x="6012" y="2190"/>
                  </a:lnTo>
                  <a:lnTo>
                    <a:pt x="6048" y="2214"/>
                  </a:lnTo>
                  <a:lnTo>
                    <a:pt x="6084" y="2214"/>
                  </a:lnTo>
                  <a:lnTo>
                    <a:pt x="6090" y="2220"/>
                  </a:lnTo>
                  <a:lnTo>
                    <a:pt x="6102" y="2220"/>
                  </a:lnTo>
                  <a:lnTo>
                    <a:pt x="6120" y="2202"/>
                  </a:lnTo>
                  <a:lnTo>
                    <a:pt x="6120" y="2190"/>
                  </a:lnTo>
                  <a:lnTo>
                    <a:pt x="6144" y="2190"/>
                  </a:lnTo>
                  <a:lnTo>
                    <a:pt x="6156" y="2184"/>
                  </a:lnTo>
                  <a:lnTo>
                    <a:pt x="6162" y="2178"/>
                  </a:lnTo>
                  <a:lnTo>
                    <a:pt x="6162" y="2166"/>
                  </a:lnTo>
                  <a:lnTo>
                    <a:pt x="6150" y="2166"/>
                  </a:lnTo>
                  <a:lnTo>
                    <a:pt x="6144" y="2160"/>
                  </a:lnTo>
                  <a:lnTo>
                    <a:pt x="6138" y="2118"/>
                  </a:lnTo>
                  <a:lnTo>
                    <a:pt x="6138" y="2046"/>
                  </a:lnTo>
                  <a:lnTo>
                    <a:pt x="6156" y="2028"/>
                  </a:lnTo>
                  <a:lnTo>
                    <a:pt x="6156" y="2016"/>
                  </a:lnTo>
                  <a:lnTo>
                    <a:pt x="6150" y="2010"/>
                  </a:lnTo>
                  <a:lnTo>
                    <a:pt x="6138" y="2004"/>
                  </a:lnTo>
                  <a:lnTo>
                    <a:pt x="6126" y="1992"/>
                  </a:lnTo>
                  <a:lnTo>
                    <a:pt x="6114" y="1992"/>
                  </a:lnTo>
                  <a:lnTo>
                    <a:pt x="6108" y="1986"/>
                  </a:lnTo>
                  <a:lnTo>
                    <a:pt x="6096" y="1986"/>
                  </a:lnTo>
                  <a:lnTo>
                    <a:pt x="6078" y="1980"/>
                  </a:lnTo>
                  <a:lnTo>
                    <a:pt x="6072" y="1980"/>
                  </a:lnTo>
                  <a:lnTo>
                    <a:pt x="6072" y="1968"/>
                  </a:lnTo>
                  <a:lnTo>
                    <a:pt x="6078" y="1968"/>
                  </a:lnTo>
                  <a:lnTo>
                    <a:pt x="6120" y="1926"/>
                  </a:lnTo>
                  <a:lnTo>
                    <a:pt x="6156" y="1920"/>
                  </a:lnTo>
                  <a:lnTo>
                    <a:pt x="6162" y="1908"/>
                  </a:lnTo>
                  <a:lnTo>
                    <a:pt x="6204" y="1914"/>
                  </a:lnTo>
                  <a:lnTo>
                    <a:pt x="6258" y="1902"/>
                  </a:lnTo>
                  <a:lnTo>
                    <a:pt x="6294" y="1920"/>
                  </a:lnTo>
                  <a:lnTo>
                    <a:pt x="6330" y="1944"/>
                  </a:lnTo>
                  <a:lnTo>
                    <a:pt x="6402" y="1944"/>
                  </a:lnTo>
                  <a:lnTo>
                    <a:pt x="6408" y="1950"/>
                  </a:lnTo>
                  <a:lnTo>
                    <a:pt x="6420" y="1956"/>
                  </a:lnTo>
                  <a:lnTo>
                    <a:pt x="6426" y="1962"/>
                  </a:lnTo>
                  <a:lnTo>
                    <a:pt x="6438" y="1968"/>
                  </a:lnTo>
                  <a:lnTo>
                    <a:pt x="6438" y="1980"/>
                  </a:lnTo>
                  <a:lnTo>
                    <a:pt x="6444" y="1980"/>
                  </a:lnTo>
                  <a:lnTo>
                    <a:pt x="6456" y="1992"/>
                  </a:lnTo>
                  <a:lnTo>
                    <a:pt x="6468" y="1998"/>
                  </a:lnTo>
                  <a:lnTo>
                    <a:pt x="6480" y="2010"/>
                  </a:lnTo>
                  <a:lnTo>
                    <a:pt x="6492" y="2010"/>
                  </a:lnTo>
                  <a:lnTo>
                    <a:pt x="6498" y="2016"/>
                  </a:lnTo>
                  <a:lnTo>
                    <a:pt x="6504" y="2016"/>
                  </a:lnTo>
                  <a:lnTo>
                    <a:pt x="6510" y="2046"/>
                  </a:lnTo>
                  <a:lnTo>
                    <a:pt x="6558" y="2070"/>
                  </a:lnTo>
                  <a:lnTo>
                    <a:pt x="6570" y="2100"/>
                  </a:lnTo>
                  <a:lnTo>
                    <a:pt x="6582" y="2100"/>
                  </a:lnTo>
                  <a:lnTo>
                    <a:pt x="6630" y="2124"/>
                  </a:lnTo>
                  <a:lnTo>
                    <a:pt x="6636" y="2136"/>
                  </a:lnTo>
                  <a:lnTo>
                    <a:pt x="6654" y="2154"/>
                  </a:lnTo>
                  <a:lnTo>
                    <a:pt x="6660" y="2166"/>
                  </a:lnTo>
                  <a:lnTo>
                    <a:pt x="6672" y="2166"/>
                  </a:lnTo>
                  <a:lnTo>
                    <a:pt x="6678" y="2190"/>
                  </a:lnTo>
                  <a:lnTo>
                    <a:pt x="6684" y="2190"/>
                  </a:lnTo>
                  <a:lnTo>
                    <a:pt x="6690" y="2196"/>
                  </a:lnTo>
                  <a:lnTo>
                    <a:pt x="6714" y="2208"/>
                  </a:lnTo>
                  <a:lnTo>
                    <a:pt x="6720" y="2214"/>
                  </a:lnTo>
                  <a:lnTo>
                    <a:pt x="6732" y="2220"/>
                  </a:lnTo>
                  <a:lnTo>
                    <a:pt x="6780" y="2220"/>
                  </a:lnTo>
                  <a:lnTo>
                    <a:pt x="6792" y="2226"/>
                  </a:lnTo>
                  <a:lnTo>
                    <a:pt x="6798" y="2232"/>
                  </a:lnTo>
                  <a:lnTo>
                    <a:pt x="6810" y="2238"/>
                  </a:lnTo>
                  <a:lnTo>
                    <a:pt x="6822" y="2226"/>
                  </a:lnTo>
                  <a:lnTo>
                    <a:pt x="6834" y="2226"/>
                  </a:lnTo>
                  <a:lnTo>
                    <a:pt x="6852" y="2244"/>
                  </a:lnTo>
                  <a:lnTo>
                    <a:pt x="6864" y="2250"/>
                  </a:lnTo>
                  <a:lnTo>
                    <a:pt x="6882" y="2268"/>
                  </a:lnTo>
                  <a:lnTo>
                    <a:pt x="6924" y="2268"/>
                  </a:lnTo>
                  <a:lnTo>
                    <a:pt x="6942" y="2298"/>
                  </a:lnTo>
                  <a:lnTo>
                    <a:pt x="6960" y="2298"/>
                  </a:lnTo>
                  <a:lnTo>
                    <a:pt x="6966" y="2304"/>
                  </a:lnTo>
                  <a:lnTo>
                    <a:pt x="6966" y="2310"/>
                  </a:lnTo>
                  <a:lnTo>
                    <a:pt x="6972" y="2322"/>
                  </a:lnTo>
                  <a:lnTo>
                    <a:pt x="6972" y="2334"/>
                  </a:lnTo>
                  <a:lnTo>
                    <a:pt x="7014" y="2364"/>
                  </a:lnTo>
                  <a:lnTo>
                    <a:pt x="7038" y="2358"/>
                  </a:lnTo>
                  <a:lnTo>
                    <a:pt x="7050" y="2370"/>
                  </a:lnTo>
                  <a:lnTo>
                    <a:pt x="7068" y="2370"/>
                  </a:lnTo>
                  <a:lnTo>
                    <a:pt x="7068" y="2358"/>
                  </a:lnTo>
                  <a:lnTo>
                    <a:pt x="7098" y="2364"/>
                  </a:lnTo>
                  <a:lnTo>
                    <a:pt x="7098" y="2346"/>
                  </a:lnTo>
                  <a:lnTo>
                    <a:pt x="7104" y="2340"/>
                  </a:lnTo>
                  <a:lnTo>
                    <a:pt x="7110" y="2340"/>
                  </a:lnTo>
                  <a:lnTo>
                    <a:pt x="7122" y="2334"/>
                  </a:lnTo>
                  <a:lnTo>
                    <a:pt x="7152" y="2334"/>
                  </a:lnTo>
                  <a:lnTo>
                    <a:pt x="7158" y="2310"/>
                  </a:lnTo>
                  <a:lnTo>
                    <a:pt x="7200" y="2310"/>
                  </a:lnTo>
                  <a:lnTo>
                    <a:pt x="7212" y="2316"/>
                  </a:lnTo>
                  <a:lnTo>
                    <a:pt x="7218" y="2328"/>
                  </a:lnTo>
                  <a:lnTo>
                    <a:pt x="7218" y="2346"/>
                  </a:lnTo>
                  <a:lnTo>
                    <a:pt x="7242" y="2358"/>
                  </a:lnTo>
                  <a:lnTo>
                    <a:pt x="7242" y="2388"/>
                  </a:lnTo>
                  <a:lnTo>
                    <a:pt x="7224" y="2394"/>
                  </a:lnTo>
                  <a:lnTo>
                    <a:pt x="7236" y="2412"/>
                  </a:lnTo>
                  <a:lnTo>
                    <a:pt x="7236" y="2430"/>
                  </a:lnTo>
                  <a:lnTo>
                    <a:pt x="7248" y="2442"/>
                  </a:lnTo>
                  <a:lnTo>
                    <a:pt x="7248" y="2466"/>
                  </a:lnTo>
                  <a:lnTo>
                    <a:pt x="7266" y="2472"/>
                  </a:lnTo>
                  <a:lnTo>
                    <a:pt x="7260" y="2502"/>
                  </a:lnTo>
                  <a:lnTo>
                    <a:pt x="7266" y="2526"/>
                  </a:lnTo>
                  <a:lnTo>
                    <a:pt x="7260" y="2532"/>
                  </a:lnTo>
                  <a:lnTo>
                    <a:pt x="7254" y="2532"/>
                  </a:lnTo>
                  <a:lnTo>
                    <a:pt x="7254" y="2550"/>
                  </a:lnTo>
                  <a:lnTo>
                    <a:pt x="7260" y="2562"/>
                  </a:lnTo>
                  <a:lnTo>
                    <a:pt x="7260" y="2574"/>
                  </a:lnTo>
                  <a:lnTo>
                    <a:pt x="7254" y="2580"/>
                  </a:lnTo>
                  <a:lnTo>
                    <a:pt x="7248" y="2580"/>
                  </a:lnTo>
                  <a:lnTo>
                    <a:pt x="7236" y="2574"/>
                  </a:lnTo>
                  <a:lnTo>
                    <a:pt x="7224" y="2574"/>
                  </a:lnTo>
                  <a:lnTo>
                    <a:pt x="7206" y="2568"/>
                  </a:lnTo>
                  <a:lnTo>
                    <a:pt x="7194" y="2562"/>
                  </a:lnTo>
                  <a:lnTo>
                    <a:pt x="7170" y="2562"/>
                  </a:lnTo>
                  <a:lnTo>
                    <a:pt x="7164" y="2568"/>
                  </a:lnTo>
                  <a:lnTo>
                    <a:pt x="7170" y="2574"/>
                  </a:lnTo>
                  <a:lnTo>
                    <a:pt x="7170" y="2586"/>
                  </a:lnTo>
                  <a:lnTo>
                    <a:pt x="7146" y="2586"/>
                  </a:lnTo>
                  <a:lnTo>
                    <a:pt x="7146" y="2598"/>
                  </a:lnTo>
                  <a:lnTo>
                    <a:pt x="7152" y="2610"/>
                  </a:lnTo>
                  <a:lnTo>
                    <a:pt x="7158" y="2610"/>
                  </a:lnTo>
                  <a:lnTo>
                    <a:pt x="7170" y="2622"/>
                  </a:lnTo>
                  <a:lnTo>
                    <a:pt x="7182" y="2628"/>
                  </a:lnTo>
                  <a:lnTo>
                    <a:pt x="7194" y="2646"/>
                  </a:lnTo>
                  <a:lnTo>
                    <a:pt x="7206" y="2658"/>
                  </a:lnTo>
                  <a:lnTo>
                    <a:pt x="7212" y="2676"/>
                  </a:lnTo>
                  <a:lnTo>
                    <a:pt x="7212" y="2688"/>
                  </a:lnTo>
                  <a:lnTo>
                    <a:pt x="7224" y="2700"/>
                  </a:lnTo>
                  <a:lnTo>
                    <a:pt x="7230" y="2712"/>
                  </a:lnTo>
                  <a:lnTo>
                    <a:pt x="7236" y="2748"/>
                  </a:lnTo>
                  <a:lnTo>
                    <a:pt x="7206" y="2742"/>
                  </a:lnTo>
                  <a:lnTo>
                    <a:pt x="7200" y="2766"/>
                  </a:lnTo>
                  <a:lnTo>
                    <a:pt x="7224" y="2778"/>
                  </a:lnTo>
                  <a:lnTo>
                    <a:pt x="7260" y="2778"/>
                  </a:lnTo>
                  <a:lnTo>
                    <a:pt x="7260" y="2718"/>
                  </a:lnTo>
                  <a:lnTo>
                    <a:pt x="7266" y="2712"/>
                  </a:lnTo>
                  <a:lnTo>
                    <a:pt x="7272" y="2712"/>
                  </a:lnTo>
                  <a:lnTo>
                    <a:pt x="7284" y="2718"/>
                  </a:lnTo>
                  <a:lnTo>
                    <a:pt x="7290" y="2724"/>
                  </a:lnTo>
                  <a:lnTo>
                    <a:pt x="7302" y="2712"/>
                  </a:lnTo>
                  <a:lnTo>
                    <a:pt x="7308" y="2724"/>
                  </a:lnTo>
                  <a:lnTo>
                    <a:pt x="7314" y="2730"/>
                  </a:lnTo>
                  <a:lnTo>
                    <a:pt x="7320" y="2742"/>
                  </a:lnTo>
                  <a:lnTo>
                    <a:pt x="7332" y="2754"/>
                  </a:lnTo>
                  <a:lnTo>
                    <a:pt x="7344" y="2754"/>
                  </a:lnTo>
                  <a:lnTo>
                    <a:pt x="7356" y="2748"/>
                  </a:lnTo>
                  <a:lnTo>
                    <a:pt x="7368" y="2748"/>
                  </a:lnTo>
                  <a:lnTo>
                    <a:pt x="7374" y="2742"/>
                  </a:lnTo>
                  <a:lnTo>
                    <a:pt x="7380" y="2742"/>
                  </a:lnTo>
                  <a:lnTo>
                    <a:pt x="7380" y="2760"/>
                  </a:lnTo>
                  <a:lnTo>
                    <a:pt x="7386" y="2760"/>
                  </a:lnTo>
                  <a:lnTo>
                    <a:pt x="7392" y="2754"/>
                  </a:lnTo>
                  <a:lnTo>
                    <a:pt x="7404" y="2748"/>
                  </a:lnTo>
                  <a:lnTo>
                    <a:pt x="7422" y="2742"/>
                  </a:lnTo>
                  <a:lnTo>
                    <a:pt x="7440" y="2730"/>
                  </a:lnTo>
                  <a:lnTo>
                    <a:pt x="7452" y="2724"/>
                  </a:lnTo>
                  <a:lnTo>
                    <a:pt x="7464" y="2700"/>
                  </a:lnTo>
                  <a:lnTo>
                    <a:pt x="7464" y="2682"/>
                  </a:lnTo>
                  <a:lnTo>
                    <a:pt x="7470" y="2664"/>
                  </a:lnTo>
                  <a:lnTo>
                    <a:pt x="7470" y="2628"/>
                  </a:lnTo>
                  <a:lnTo>
                    <a:pt x="7494" y="2622"/>
                  </a:lnTo>
                  <a:lnTo>
                    <a:pt x="7494" y="2562"/>
                  </a:lnTo>
                  <a:lnTo>
                    <a:pt x="7500" y="2550"/>
                  </a:lnTo>
                  <a:lnTo>
                    <a:pt x="7506" y="2544"/>
                  </a:lnTo>
                  <a:lnTo>
                    <a:pt x="7518" y="2520"/>
                  </a:lnTo>
                  <a:lnTo>
                    <a:pt x="7518" y="2490"/>
                  </a:lnTo>
                  <a:lnTo>
                    <a:pt x="7524" y="2472"/>
                  </a:lnTo>
                  <a:lnTo>
                    <a:pt x="7524" y="2454"/>
                  </a:lnTo>
                  <a:lnTo>
                    <a:pt x="7518" y="2442"/>
                  </a:lnTo>
                  <a:lnTo>
                    <a:pt x="7518" y="2424"/>
                  </a:lnTo>
                  <a:lnTo>
                    <a:pt x="7512" y="2418"/>
                  </a:lnTo>
                  <a:lnTo>
                    <a:pt x="7512" y="2412"/>
                  </a:lnTo>
                  <a:lnTo>
                    <a:pt x="7518" y="2400"/>
                  </a:lnTo>
                  <a:lnTo>
                    <a:pt x="7524" y="2394"/>
                  </a:lnTo>
                  <a:lnTo>
                    <a:pt x="7524" y="2382"/>
                  </a:lnTo>
                  <a:lnTo>
                    <a:pt x="7530" y="2376"/>
                  </a:lnTo>
                  <a:lnTo>
                    <a:pt x="7530" y="2364"/>
                  </a:lnTo>
                  <a:lnTo>
                    <a:pt x="7524" y="2358"/>
                  </a:lnTo>
                  <a:lnTo>
                    <a:pt x="7518" y="2346"/>
                  </a:lnTo>
                  <a:lnTo>
                    <a:pt x="7524" y="2334"/>
                  </a:lnTo>
                  <a:lnTo>
                    <a:pt x="7530" y="2328"/>
                  </a:lnTo>
                  <a:lnTo>
                    <a:pt x="7536" y="2316"/>
                  </a:lnTo>
                  <a:lnTo>
                    <a:pt x="7536" y="2298"/>
                  </a:lnTo>
                  <a:lnTo>
                    <a:pt x="7530" y="2292"/>
                  </a:lnTo>
                  <a:lnTo>
                    <a:pt x="7530" y="2280"/>
                  </a:lnTo>
                  <a:lnTo>
                    <a:pt x="7518" y="2256"/>
                  </a:lnTo>
                  <a:lnTo>
                    <a:pt x="7512" y="2250"/>
                  </a:lnTo>
                  <a:lnTo>
                    <a:pt x="7512" y="2238"/>
                  </a:lnTo>
                  <a:lnTo>
                    <a:pt x="7506" y="2232"/>
                  </a:lnTo>
                  <a:lnTo>
                    <a:pt x="7506" y="2220"/>
                  </a:lnTo>
                  <a:lnTo>
                    <a:pt x="7500" y="2214"/>
                  </a:lnTo>
                  <a:lnTo>
                    <a:pt x="7500" y="2202"/>
                  </a:lnTo>
                  <a:lnTo>
                    <a:pt x="7494" y="2196"/>
                  </a:lnTo>
                  <a:lnTo>
                    <a:pt x="7482" y="2190"/>
                  </a:lnTo>
                  <a:lnTo>
                    <a:pt x="7476" y="2184"/>
                  </a:lnTo>
                  <a:lnTo>
                    <a:pt x="7482" y="2178"/>
                  </a:lnTo>
                  <a:lnTo>
                    <a:pt x="7476" y="2178"/>
                  </a:lnTo>
                  <a:lnTo>
                    <a:pt x="7470" y="2172"/>
                  </a:lnTo>
                  <a:lnTo>
                    <a:pt x="7458" y="2166"/>
                  </a:lnTo>
                  <a:lnTo>
                    <a:pt x="7446" y="2154"/>
                  </a:lnTo>
                  <a:lnTo>
                    <a:pt x="7440" y="2142"/>
                  </a:lnTo>
                  <a:lnTo>
                    <a:pt x="7434" y="2124"/>
                  </a:lnTo>
                  <a:lnTo>
                    <a:pt x="7434" y="2112"/>
                  </a:lnTo>
                  <a:lnTo>
                    <a:pt x="7428" y="2106"/>
                  </a:lnTo>
                  <a:lnTo>
                    <a:pt x="7428" y="2100"/>
                  </a:lnTo>
                  <a:lnTo>
                    <a:pt x="7416" y="2094"/>
                  </a:lnTo>
                  <a:lnTo>
                    <a:pt x="7416" y="2082"/>
                  </a:lnTo>
                  <a:lnTo>
                    <a:pt x="7422" y="2070"/>
                  </a:lnTo>
                  <a:lnTo>
                    <a:pt x="7422" y="2040"/>
                  </a:lnTo>
                  <a:lnTo>
                    <a:pt x="7410" y="2028"/>
                  </a:lnTo>
                  <a:lnTo>
                    <a:pt x="7404" y="2016"/>
                  </a:lnTo>
                  <a:lnTo>
                    <a:pt x="7398" y="2010"/>
                  </a:lnTo>
                  <a:lnTo>
                    <a:pt x="7380" y="2004"/>
                  </a:lnTo>
                  <a:lnTo>
                    <a:pt x="7380" y="1998"/>
                  </a:lnTo>
                  <a:lnTo>
                    <a:pt x="7374" y="1992"/>
                  </a:lnTo>
                  <a:lnTo>
                    <a:pt x="7368" y="1980"/>
                  </a:lnTo>
                  <a:lnTo>
                    <a:pt x="7356" y="1968"/>
                  </a:lnTo>
                  <a:lnTo>
                    <a:pt x="7344" y="1968"/>
                  </a:lnTo>
                  <a:lnTo>
                    <a:pt x="7332" y="1956"/>
                  </a:lnTo>
                  <a:lnTo>
                    <a:pt x="7326" y="1956"/>
                  </a:lnTo>
                  <a:lnTo>
                    <a:pt x="7308" y="1950"/>
                  </a:lnTo>
                  <a:lnTo>
                    <a:pt x="7302" y="1938"/>
                  </a:lnTo>
                  <a:lnTo>
                    <a:pt x="7308" y="1938"/>
                  </a:lnTo>
                  <a:lnTo>
                    <a:pt x="7314" y="1944"/>
                  </a:lnTo>
                  <a:lnTo>
                    <a:pt x="7326" y="1944"/>
                  </a:lnTo>
                  <a:lnTo>
                    <a:pt x="7332" y="1950"/>
                  </a:lnTo>
                  <a:lnTo>
                    <a:pt x="7344" y="1950"/>
                  </a:lnTo>
                  <a:lnTo>
                    <a:pt x="7350" y="1944"/>
                  </a:lnTo>
                  <a:lnTo>
                    <a:pt x="7350" y="1938"/>
                  </a:lnTo>
                  <a:lnTo>
                    <a:pt x="7344" y="1938"/>
                  </a:lnTo>
                  <a:lnTo>
                    <a:pt x="7332" y="1932"/>
                  </a:lnTo>
                  <a:lnTo>
                    <a:pt x="7326" y="1926"/>
                  </a:lnTo>
                  <a:lnTo>
                    <a:pt x="7320" y="1926"/>
                  </a:lnTo>
                  <a:lnTo>
                    <a:pt x="7242" y="1890"/>
                  </a:lnTo>
                  <a:lnTo>
                    <a:pt x="7236" y="1890"/>
                  </a:lnTo>
                  <a:lnTo>
                    <a:pt x="7230" y="1884"/>
                  </a:lnTo>
                  <a:lnTo>
                    <a:pt x="7218" y="1878"/>
                  </a:lnTo>
                  <a:lnTo>
                    <a:pt x="7206" y="1866"/>
                  </a:lnTo>
                  <a:lnTo>
                    <a:pt x="7194" y="1860"/>
                  </a:lnTo>
                  <a:lnTo>
                    <a:pt x="7188" y="1854"/>
                  </a:lnTo>
                  <a:lnTo>
                    <a:pt x="7170" y="1854"/>
                  </a:lnTo>
                  <a:lnTo>
                    <a:pt x="7164" y="1860"/>
                  </a:lnTo>
                  <a:lnTo>
                    <a:pt x="7152" y="1866"/>
                  </a:lnTo>
                  <a:lnTo>
                    <a:pt x="7116" y="1854"/>
                  </a:lnTo>
                  <a:lnTo>
                    <a:pt x="7152" y="1896"/>
                  </a:lnTo>
                  <a:lnTo>
                    <a:pt x="7146" y="1920"/>
                  </a:lnTo>
                  <a:lnTo>
                    <a:pt x="7134" y="1920"/>
                  </a:lnTo>
                  <a:lnTo>
                    <a:pt x="7134" y="1890"/>
                  </a:lnTo>
                  <a:lnTo>
                    <a:pt x="7116" y="1878"/>
                  </a:lnTo>
                  <a:lnTo>
                    <a:pt x="7116" y="1908"/>
                  </a:lnTo>
                  <a:lnTo>
                    <a:pt x="7068" y="1908"/>
                  </a:lnTo>
                  <a:lnTo>
                    <a:pt x="7074" y="1902"/>
                  </a:lnTo>
                  <a:lnTo>
                    <a:pt x="7074" y="1884"/>
                  </a:lnTo>
                  <a:lnTo>
                    <a:pt x="7068" y="1878"/>
                  </a:lnTo>
                  <a:lnTo>
                    <a:pt x="7044" y="1878"/>
                  </a:lnTo>
                  <a:lnTo>
                    <a:pt x="7038" y="1890"/>
                  </a:lnTo>
                  <a:lnTo>
                    <a:pt x="7014" y="1890"/>
                  </a:lnTo>
                  <a:lnTo>
                    <a:pt x="7002" y="1854"/>
                  </a:lnTo>
                  <a:lnTo>
                    <a:pt x="6996" y="1854"/>
                  </a:lnTo>
                  <a:lnTo>
                    <a:pt x="6984" y="1830"/>
                  </a:lnTo>
                  <a:lnTo>
                    <a:pt x="6912" y="1836"/>
                  </a:lnTo>
                  <a:lnTo>
                    <a:pt x="6906" y="1824"/>
                  </a:lnTo>
                  <a:lnTo>
                    <a:pt x="6882" y="1824"/>
                  </a:lnTo>
                  <a:lnTo>
                    <a:pt x="6870" y="1818"/>
                  </a:lnTo>
                  <a:lnTo>
                    <a:pt x="6864" y="1812"/>
                  </a:lnTo>
                  <a:lnTo>
                    <a:pt x="6864" y="1794"/>
                  </a:lnTo>
                  <a:lnTo>
                    <a:pt x="6876" y="1788"/>
                  </a:lnTo>
                  <a:lnTo>
                    <a:pt x="6888" y="1776"/>
                  </a:lnTo>
                  <a:lnTo>
                    <a:pt x="6900" y="1776"/>
                  </a:lnTo>
                  <a:lnTo>
                    <a:pt x="6900" y="1752"/>
                  </a:lnTo>
                  <a:lnTo>
                    <a:pt x="6906" y="1752"/>
                  </a:lnTo>
                  <a:lnTo>
                    <a:pt x="6918" y="1746"/>
                  </a:lnTo>
                  <a:lnTo>
                    <a:pt x="6930" y="1734"/>
                  </a:lnTo>
                  <a:lnTo>
                    <a:pt x="6930" y="1728"/>
                  </a:lnTo>
                  <a:lnTo>
                    <a:pt x="6936" y="1716"/>
                  </a:lnTo>
                  <a:lnTo>
                    <a:pt x="6936" y="1710"/>
                  </a:lnTo>
                  <a:lnTo>
                    <a:pt x="6942" y="1698"/>
                  </a:lnTo>
                  <a:lnTo>
                    <a:pt x="6930" y="1686"/>
                  </a:lnTo>
                  <a:lnTo>
                    <a:pt x="6942" y="1662"/>
                  </a:lnTo>
                  <a:lnTo>
                    <a:pt x="6930" y="1650"/>
                  </a:lnTo>
                  <a:lnTo>
                    <a:pt x="6948" y="1632"/>
                  </a:lnTo>
                  <a:lnTo>
                    <a:pt x="6972" y="1626"/>
                  </a:lnTo>
                  <a:lnTo>
                    <a:pt x="6960" y="1596"/>
                  </a:lnTo>
                  <a:lnTo>
                    <a:pt x="6984" y="1590"/>
                  </a:lnTo>
                  <a:lnTo>
                    <a:pt x="6960" y="1554"/>
                  </a:lnTo>
                  <a:lnTo>
                    <a:pt x="6990" y="1542"/>
                  </a:lnTo>
                  <a:lnTo>
                    <a:pt x="6990" y="1500"/>
                  </a:lnTo>
                  <a:lnTo>
                    <a:pt x="6996" y="1488"/>
                  </a:lnTo>
                  <a:lnTo>
                    <a:pt x="7002" y="1482"/>
                  </a:lnTo>
                  <a:lnTo>
                    <a:pt x="7020" y="1470"/>
                  </a:lnTo>
                  <a:lnTo>
                    <a:pt x="7032" y="1464"/>
                  </a:lnTo>
                  <a:lnTo>
                    <a:pt x="7050" y="1464"/>
                  </a:lnTo>
                  <a:lnTo>
                    <a:pt x="7068" y="1470"/>
                  </a:lnTo>
                  <a:lnTo>
                    <a:pt x="7188" y="1470"/>
                  </a:lnTo>
                  <a:lnTo>
                    <a:pt x="7206" y="1488"/>
                  </a:lnTo>
                  <a:lnTo>
                    <a:pt x="7224" y="1482"/>
                  </a:lnTo>
                  <a:lnTo>
                    <a:pt x="7218" y="1464"/>
                  </a:lnTo>
                  <a:lnTo>
                    <a:pt x="7290" y="1482"/>
                  </a:lnTo>
                  <a:lnTo>
                    <a:pt x="7320" y="1464"/>
                  </a:lnTo>
                  <a:lnTo>
                    <a:pt x="7350" y="1488"/>
                  </a:lnTo>
                  <a:lnTo>
                    <a:pt x="7356" y="1452"/>
                  </a:lnTo>
                  <a:lnTo>
                    <a:pt x="7434" y="1452"/>
                  </a:lnTo>
                  <a:lnTo>
                    <a:pt x="7446" y="1458"/>
                  </a:lnTo>
                  <a:lnTo>
                    <a:pt x="7452" y="1470"/>
                  </a:lnTo>
                  <a:lnTo>
                    <a:pt x="7458" y="1470"/>
                  </a:lnTo>
                  <a:lnTo>
                    <a:pt x="7464" y="1464"/>
                  </a:lnTo>
                  <a:lnTo>
                    <a:pt x="7476" y="1464"/>
                  </a:lnTo>
                  <a:lnTo>
                    <a:pt x="7482" y="1458"/>
                  </a:lnTo>
                  <a:lnTo>
                    <a:pt x="7494" y="1452"/>
                  </a:lnTo>
                  <a:lnTo>
                    <a:pt x="7518" y="1470"/>
                  </a:lnTo>
                  <a:lnTo>
                    <a:pt x="7560" y="1476"/>
                  </a:lnTo>
                  <a:lnTo>
                    <a:pt x="7506" y="1488"/>
                  </a:lnTo>
                  <a:lnTo>
                    <a:pt x="7506" y="1494"/>
                  </a:lnTo>
                  <a:lnTo>
                    <a:pt x="7512" y="1500"/>
                  </a:lnTo>
                  <a:lnTo>
                    <a:pt x="7524" y="1506"/>
                  </a:lnTo>
                  <a:lnTo>
                    <a:pt x="7530" y="1512"/>
                  </a:lnTo>
                  <a:lnTo>
                    <a:pt x="7542" y="1512"/>
                  </a:lnTo>
                  <a:lnTo>
                    <a:pt x="7548" y="1506"/>
                  </a:lnTo>
                  <a:lnTo>
                    <a:pt x="7560" y="1506"/>
                  </a:lnTo>
                  <a:lnTo>
                    <a:pt x="7572" y="1500"/>
                  </a:lnTo>
                  <a:lnTo>
                    <a:pt x="7578" y="1494"/>
                  </a:lnTo>
                  <a:lnTo>
                    <a:pt x="7584" y="1494"/>
                  </a:lnTo>
                  <a:lnTo>
                    <a:pt x="7614" y="1506"/>
                  </a:lnTo>
                  <a:lnTo>
                    <a:pt x="7638" y="1488"/>
                  </a:lnTo>
                  <a:lnTo>
                    <a:pt x="7644" y="1488"/>
                  </a:lnTo>
                  <a:lnTo>
                    <a:pt x="7650" y="1494"/>
                  </a:lnTo>
                  <a:lnTo>
                    <a:pt x="7686" y="1494"/>
                  </a:lnTo>
                  <a:lnTo>
                    <a:pt x="7692" y="1488"/>
                  </a:lnTo>
                  <a:lnTo>
                    <a:pt x="7692" y="1476"/>
                  </a:lnTo>
                  <a:lnTo>
                    <a:pt x="7728" y="1482"/>
                  </a:lnTo>
                  <a:lnTo>
                    <a:pt x="7680" y="1452"/>
                  </a:lnTo>
                  <a:lnTo>
                    <a:pt x="7650" y="1464"/>
                  </a:lnTo>
                  <a:lnTo>
                    <a:pt x="7644" y="1446"/>
                  </a:lnTo>
                  <a:lnTo>
                    <a:pt x="7638" y="1434"/>
                  </a:lnTo>
                  <a:lnTo>
                    <a:pt x="7632" y="1428"/>
                  </a:lnTo>
                  <a:lnTo>
                    <a:pt x="7626" y="1416"/>
                  </a:lnTo>
                  <a:lnTo>
                    <a:pt x="7626" y="1398"/>
                  </a:lnTo>
                  <a:lnTo>
                    <a:pt x="7650" y="1374"/>
                  </a:lnTo>
                  <a:lnTo>
                    <a:pt x="7644" y="1344"/>
                  </a:lnTo>
                  <a:lnTo>
                    <a:pt x="7662" y="1332"/>
                  </a:lnTo>
                  <a:lnTo>
                    <a:pt x="7650" y="1326"/>
                  </a:lnTo>
                  <a:lnTo>
                    <a:pt x="7638" y="1314"/>
                  </a:lnTo>
                  <a:lnTo>
                    <a:pt x="7638" y="1302"/>
                  </a:lnTo>
                  <a:lnTo>
                    <a:pt x="7644" y="1296"/>
                  </a:lnTo>
                  <a:lnTo>
                    <a:pt x="7662" y="1290"/>
                  </a:lnTo>
                  <a:lnTo>
                    <a:pt x="7698" y="1290"/>
                  </a:lnTo>
                  <a:lnTo>
                    <a:pt x="7710" y="1296"/>
                  </a:lnTo>
                  <a:lnTo>
                    <a:pt x="7728" y="1296"/>
                  </a:lnTo>
                  <a:lnTo>
                    <a:pt x="7746" y="1278"/>
                  </a:lnTo>
                  <a:lnTo>
                    <a:pt x="7782" y="1308"/>
                  </a:lnTo>
                  <a:lnTo>
                    <a:pt x="7806" y="1290"/>
                  </a:lnTo>
                  <a:lnTo>
                    <a:pt x="7812" y="1302"/>
                  </a:lnTo>
                  <a:lnTo>
                    <a:pt x="7818" y="1308"/>
                  </a:lnTo>
                  <a:lnTo>
                    <a:pt x="7830" y="1332"/>
                  </a:lnTo>
                  <a:lnTo>
                    <a:pt x="7830" y="1338"/>
                  </a:lnTo>
                  <a:lnTo>
                    <a:pt x="7836" y="1344"/>
                  </a:lnTo>
                  <a:lnTo>
                    <a:pt x="7878" y="1344"/>
                  </a:lnTo>
                  <a:lnTo>
                    <a:pt x="7878" y="1362"/>
                  </a:lnTo>
                  <a:lnTo>
                    <a:pt x="7884" y="1374"/>
                  </a:lnTo>
                  <a:lnTo>
                    <a:pt x="7890" y="1380"/>
                  </a:lnTo>
                  <a:lnTo>
                    <a:pt x="7896" y="1380"/>
                  </a:lnTo>
                  <a:lnTo>
                    <a:pt x="7914" y="1362"/>
                  </a:lnTo>
                  <a:lnTo>
                    <a:pt x="7932" y="1326"/>
                  </a:lnTo>
                  <a:lnTo>
                    <a:pt x="7938" y="1320"/>
                  </a:lnTo>
                  <a:lnTo>
                    <a:pt x="7938" y="1314"/>
                  </a:lnTo>
                  <a:lnTo>
                    <a:pt x="7962" y="1302"/>
                  </a:lnTo>
                  <a:lnTo>
                    <a:pt x="7992" y="1314"/>
                  </a:lnTo>
                  <a:lnTo>
                    <a:pt x="7986" y="1302"/>
                  </a:lnTo>
                  <a:lnTo>
                    <a:pt x="7962" y="1284"/>
                  </a:lnTo>
                  <a:lnTo>
                    <a:pt x="7956" y="1278"/>
                  </a:lnTo>
                  <a:lnTo>
                    <a:pt x="7932" y="1266"/>
                  </a:lnTo>
                  <a:lnTo>
                    <a:pt x="7926" y="1254"/>
                  </a:lnTo>
                  <a:lnTo>
                    <a:pt x="7914" y="1248"/>
                  </a:lnTo>
                  <a:lnTo>
                    <a:pt x="7908" y="1242"/>
                  </a:lnTo>
                  <a:lnTo>
                    <a:pt x="7908" y="1230"/>
                  </a:lnTo>
                  <a:lnTo>
                    <a:pt x="7962" y="1230"/>
                  </a:lnTo>
                  <a:lnTo>
                    <a:pt x="7992" y="1236"/>
                  </a:lnTo>
                  <a:lnTo>
                    <a:pt x="8052" y="1236"/>
                  </a:lnTo>
                  <a:lnTo>
                    <a:pt x="8052" y="1254"/>
                  </a:lnTo>
                  <a:lnTo>
                    <a:pt x="8040" y="1254"/>
                  </a:lnTo>
                  <a:lnTo>
                    <a:pt x="8028" y="1248"/>
                  </a:lnTo>
                  <a:lnTo>
                    <a:pt x="7992" y="1248"/>
                  </a:lnTo>
                  <a:lnTo>
                    <a:pt x="7992" y="1266"/>
                  </a:lnTo>
                  <a:lnTo>
                    <a:pt x="8016" y="1290"/>
                  </a:lnTo>
                  <a:lnTo>
                    <a:pt x="8028" y="1296"/>
                  </a:lnTo>
                  <a:lnTo>
                    <a:pt x="8034" y="1320"/>
                  </a:lnTo>
                  <a:lnTo>
                    <a:pt x="8064" y="1326"/>
                  </a:lnTo>
                  <a:lnTo>
                    <a:pt x="8058" y="1344"/>
                  </a:lnTo>
                  <a:lnTo>
                    <a:pt x="8076" y="1362"/>
                  </a:lnTo>
                  <a:lnTo>
                    <a:pt x="8046" y="1368"/>
                  </a:lnTo>
                  <a:lnTo>
                    <a:pt x="8040" y="1380"/>
                  </a:lnTo>
                  <a:lnTo>
                    <a:pt x="8022" y="1386"/>
                  </a:lnTo>
                  <a:lnTo>
                    <a:pt x="8028" y="1398"/>
                  </a:lnTo>
                  <a:lnTo>
                    <a:pt x="8028" y="1404"/>
                  </a:lnTo>
                  <a:lnTo>
                    <a:pt x="8034" y="1416"/>
                  </a:lnTo>
                  <a:lnTo>
                    <a:pt x="8034" y="1440"/>
                  </a:lnTo>
                  <a:lnTo>
                    <a:pt x="8028" y="1452"/>
                  </a:lnTo>
                  <a:lnTo>
                    <a:pt x="8016" y="1464"/>
                  </a:lnTo>
                  <a:lnTo>
                    <a:pt x="8004" y="1488"/>
                  </a:lnTo>
                  <a:lnTo>
                    <a:pt x="8004" y="1506"/>
                  </a:lnTo>
                  <a:lnTo>
                    <a:pt x="8010" y="1506"/>
                  </a:lnTo>
                  <a:lnTo>
                    <a:pt x="8016" y="1512"/>
                  </a:lnTo>
                  <a:lnTo>
                    <a:pt x="8022" y="1524"/>
                  </a:lnTo>
                  <a:lnTo>
                    <a:pt x="8016" y="1530"/>
                  </a:lnTo>
                  <a:lnTo>
                    <a:pt x="8010" y="1542"/>
                  </a:lnTo>
                  <a:lnTo>
                    <a:pt x="7986" y="1566"/>
                  </a:lnTo>
                  <a:lnTo>
                    <a:pt x="7974" y="1572"/>
                  </a:lnTo>
                  <a:lnTo>
                    <a:pt x="7968" y="1578"/>
                  </a:lnTo>
                  <a:lnTo>
                    <a:pt x="7962" y="1578"/>
                  </a:lnTo>
                  <a:lnTo>
                    <a:pt x="7962" y="1596"/>
                  </a:lnTo>
                  <a:lnTo>
                    <a:pt x="7944" y="1596"/>
                  </a:lnTo>
                  <a:lnTo>
                    <a:pt x="7950" y="1596"/>
                  </a:lnTo>
                  <a:lnTo>
                    <a:pt x="7956" y="1602"/>
                  </a:lnTo>
                  <a:lnTo>
                    <a:pt x="7968" y="1608"/>
                  </a:lnTo>
                  <a:lnTo>
                    <a:pt x="7980" y="1632"/>
                  </a:lnTo>
                  <a:lnTo>
                    <a:pt x="7974" y="1650"/>
                  </a:lnTo>
                  <a:lnTo>
                    <a:pt x="7974" y="1662"/>
                  </a:lnTo>
                  <a:lnTo>
                    <a:pt x="7968" y="1674"/>
                  </a:lnTo>
                  <a:lnTo>
                    <a:pt x="7968" y="1686"/>
                  </a:lnTo>
                  <a:lnTo>
                    <a:pt x="7974" y="1704"/>
                  </a:lnTo>
                  <a:lnTo>
                    <a:pt x="7992" y="1722"/>
                  </a:lnTo>
                  <a:lnTo>
                    <a:pt x="8016" y="1752"/>
                  </a:lnTo>
                  <a:lnTo>
                    <a:pt x="8046" y="1776"/>
                  </a:lnTo>
                  <a:lnTo>
                    <a:pt x="8070" y="1800"/>
                  </a:lnTo>
                  <a:lnTo>
                    <a:pt x="8082" y="1806"/>
                  </a:lnTo>
                  <a:lnTo>
                    <a:pt x="8142" y="1872"/>
                  </a:lnTo>
                  <a:lnTo>
                    <a:pt x="8154" y="1866"/>
                  </a:lnTo>
                  <a:lnTo>
                    <a:pt x="8238" y="1962"/>
                  </a:lnTo>
                  <a:lnTo>
                    <a:pt x="8286" y="1980"/>
                  </a:lnTo>
                  <a:lnTo>
                    <a:pt x="8310" y="2004"/>
                  </a:lnTo>
                  <a:lnTo>
                    <a:pt x="8316" y="2016"/>
                  </a:lnTo>
                  <a:lnTo>
                    <a:pt x="8328" y="2022"/>
                  </a:lnTo>
                  <a:lnTo>
                    <a:pt x="8334" y="2034"/>
                  </a:lnTo>
                  <a:lnTo>
                    <a:pt x="8388" y="2088"/>
                  </a:lnTo>
                  <a:lnTo>
                    <a:pt x="8406" y="2088"/>
                  </a:lnTo>
                  <a:lnTo>
                    <a:pt x="8406" y="2106"/>
                  </a:lnTo>
                  <a:lnTo>
                    <a:pt x="8418" y="2106"/>
                  </a:lnTo>
                  <a:lnTo>
                    <a:pt x="8430" y="2100"/>
                  </a:lnTo>
                  <a:lnTo>
                    <a:pt x="8436" y="2094"/>
                  </a:lnTo>
                  <a:lnTo>
                    <a:pt x="8442" y="2082"/>
                  </a:lnTo>
                  <a:lnTo>
                    <a:pt x="8442" y="2076"/>
                  </a:lnTo>
                  <a:lnTo>
                    <a:pt x="8430" y="2064"/>
                  </a:lnTo>
                  <a:lnTo>
                    <a:pt x="8436" y="2058"/>
                  </a:lnTo>
                  <a:lnTo>
                    <a:pt x="8442" y="2046"/>
                  </a:lnTo>
                  <a:lnTo>
                    <a:pt x="8448" y="2040"/>
                  </a:lnTo>
                  <a:lnTo>
                    <a:pt x="8448" y="2022"/>
                  </a:lnTo>
                  <a:lnTo>
                    <a:pt x="8430" y="2004"/>
                  </a:lnTo>
                  <a:lnTo>
                    <a:pt x="8418" y="1998"/>
                  </a:lnTo>
                  <a:lnTo>
                    <a:pt x="8406" y="1974"/>
                  </a:lnTo>
                  <a:lnTo>
                    <a:pt x="8406" y="1962"/>
                  </a:lnTo>
                  <a:lnTo>
                    <a:pt x="8412" y="1950"/>
                  </a:lnTo>
                  <a:lnTo>
                    <a:pt x="8430" y="1932"/>
                  </a:lnTo>
                  <a:lnTo>
                    <a:pt x="8442" y="1932"/>
                  </a:lnTo>
                  <a:lnTo>
                    <a:pt x="8454" y="1938"/>
                  </a:lnTo>
                  <a:lnTo>
                    <a:pt x="8460" y="1938"/>
                  </a:lnTo>
                  <a:lnTo>
                    <a:pt x="8466" y="1944"/>
                  </a:lnTo>
                  <a:lnTo>
                    <a:pt x="8472" y="1944"/>
                  </a:lnTo>
                  <a:lnTo>
                    <a:pt x="8466" y="1938"/>
                  </a:lnTo>
                  <a:lnTo>
                    <a:pt x="8460" y="1926"/>
                  </a:lnTo>
                  <a:lnTo>
                    <a:pt x="8448" y="1920"/>
                  </a:lnTo>
                  <a:lnTo>
                    <a:pt x="8442" y="1908"/>
                  </a:lnTo>
                  <a:lnTo>
                    <a:pt x="8424" y="1890"/>
                  </a:lnTo>
                  <a:lnTo>
                    <a:pt x="8412" y="1890"/>
                  </a:lnTo>
                  <a:lnTo>
                    <a:pt x="8406" y="1884"/>
                  </a:lnTo>
                  <a:lnTo>
                    <a:pt x="8400" y="1872"/>
                  </a:lnTo>
                  <a:lnTo>
                    <a:pt x="8400" y="1860"/>
                  </a:lnTo>
                  <a:lnTo>
                    <a:pt x="8406" y="1848"/>
                  </a:lnTo>
                  <a:lnTo>
                    <a:pt x="8412" y="1842"/>
                  </a:lnTo>
                  <a:lnTo>
                    <a:pt x="8424" y="1836"/>
                  </a:lnTo>
                  <a:lnTo>
                    <a:pt x="8430" y="1830"/>
                  </a:lnTo>
                  <a:lnTo>
                    <a:pt x="8442" y="1836"/>
                  </a:lnTo>
                  <a:lnTo>
                    <a:pt x="8466" y="1836"/>
                  </a:lnTo>
                  <a:lnTo>
                    <a:pt x="8472" y="1830"/>
                  </a:lnTo>
                  <a:lnTo>
                    <a:pt x="8472" y="1812"/>
                  </a:lnTo>
                  <a:lnTo>
                    <a:pt x="8454" y="1794"/>
                  </a:lnTo>
                  <a:lnTo>
                    <a:pt x="8436" y="1788"/>
                  </a:lnTo>
                  <a:lnTo>
                    <a:pt x="8424" y="1782"/>
                  </a:lnTo>
                  <a:lnTo>
                    <a:pt x="8406" y="1770"/>
                  </a:lnTo>
                  <a:lnTo>
                    <a:pt x="8394" y="1758"/>
                  </a:lnTo>
                  <a:lnTo>
                    <a:pt x="8388" y="1740"/>
                  </a:lnTo>
                  <a:lnTo>
                    <a:pt x="8376" y="1716"/>
                  </a:lnTo>
                  <a:lnTo>
                    <a:pt x="8376" y="1704"/>
                  </a:lnTo>
                  <a:lnTo>
                    <a:pt x="8370" y="1698"/>
                  </a:lnTo>
                  <a:lnTo>
                    <a:pt x="8370" y="1692"/>
                  </a:lnTo>
                  <a:lnTo>
                    <a:pt x="8382" y="1686"/>
                  </a:lnTo>
                  <a:lnTo>
                    <a:pt x="8406" y="1710"/>
                  </a:lnTo>
                  <a:lnTo>
                    <a:pt x="8418" y="1716"/>
                  </a:lnTo>
                  <a:lnTo>
                    <a:pt x="8430" y="1716"/>
                  </a:lnTo>
                  <a:lnTo>
                    <a:pt x="8430" y="1710"/>
                  </a:lnTo>
                  <a:lnTo>
                    <a:pt x="8424" y="1704"/>
                  </a:lnTo>
                  <a:lnTo>
                    <a:pt x="8418" y="1692"/>
                  </a:lnTo>
                  <a:lnTo>
                    <a:pt x="8412" y="1686"/>
                  </a:lnTo>
                  <a:lnTo>
                    <a:pt x="8406" y="1674"/>
                  </a:lnTo>
                  <a:lnTo>
                    <a:pt x="8400" y="1668"/>
                  </a:lnTo>
                  <a:lnTo>
                    <a:pt x="8364" y="1668"/>
                  </a:lnTo>
                  <a:lnTo>
                    <a:pt x="8316" y="1626"/>
                  </a:lnTo>
                  <a:lnTo>
                    <a:pt x="8316" y="1596"/>
                  </a:lnTo>
                  <a:lnTo>
                    <a:pt x="8310" y="1590"/>
                  </a:lnTo>
                  <a:lnTo>
                    <a:pt x="8298" y="1584"/>
                  </a:lnTo>
                  <a:lnTo>
                    <a:pt x="8280" y="1578"/>
                  </a:lnTo>
                  <a:lnTo>
                    <a:pt x="8268" y="1572"/>
                  </a:lnTo>
                  <a:lnTo>
                    <a:pt x="8256" y="1572"/>
                  </a:lnTo>
                  <a:lnTo>
                    <a:pt x="8256" y="1590"/>
                  </a:lnTo>
                  <a:lnTo>
                    <a:pt x="8250" y="1590"/>
                  </a:lnTo>
                  <a:lnTo>
                    <a:pt x="8244" y="1584"/>
                  </a:lnTo>
                  <a:lnTo>
                    <a:pt x="8232" y="1584"/>
                  </a:lnTo>
                  <a:lnTo>
                    <a:pt x="8214" y="1572"/>
                  </a:lnTo>
                  <a:lnTo>
                    <a:pt x="8202" y="1566"/>
                  </a:lnTo>
                  <a:lnTo>
                    <a:pt x="8196" y="1560"/>
                  </a:lnTo>
                  <a:lnTo>
                    <a:pt x="8190" y="1548"/>
                  </a:lnTo>
                  <a:lnTo>
                    <a:pt x="8190" y="1536"/>
                  </a:lnTo>
                  <a:lnTo>
                    <a:pt x="8196" y="1524"/>
                  </a:lnTo>
                  <a:lnTo>
                    <a:pt x="8196" y="1500"/>
                  </a:lnTo>
                  <a:lnTo>
                    <a:pt x="8184" y="1476"/>
                  </a:lnTo>
                  <a:lnTo>
                    <a:pt x="8166" y="1458"/>
                  </a:lnTo>
                  <a:lnTo>
                    <a:pt x="8154" y="1452"/>
                  </a:lnTo>
                  <a:lnTo>
                    <a:pt x="8154" y="1434"/>
                  </a:lnTo>
                  <a:lnTo>
                    <a:pt x="8160" y="1428"/>
                  </a:lnTo>
                  <a:lnTo>
                    <a:pt x="8172" y="1428"/>
                  </a:lnTo>
                  <a:lnTo>
                    <a:pt x="8184" y="1434"/>
                  </a:lnTo>
                  <a:lnTo>
                    <a:pt x="8196" y="1416"/>
                  </a:lnTo>
                  <a:lnTo>
                    <a:pt x="8232" y="1446"/>
                  </a:lnTo>
                  <a:lnTo>
                    <a:pt x="8238" y="1440"/>
                  </a:lnTo>
                  <a:lnTo>
                    <a:pt x="8226" y="1428"/>
                  </a:lnTo>
                  <a:lnTo>
                    <a:pt x="8226" y="1422"/>
                  </a:lnTo>
                  <a:lnTo>
                    <a:pt x="8232" y="1416"/>
                  </a:lnTo>
                  <a:lnTo>
                    <a:pt x="8232" y="1404"/>
                  </a:lnTo>
                  <a:lnTo>
                    <a:pt x="8238" y="1392"/>
                  </a:lnTo>
                  <a:lnTo>
                    <a:pt x="8250" y="1386"/>
                  </a:lnTo>
                  <a:lnTo>
                    <a:pt x="8256" y="1386"/>
                  </a:lnTo>
                  <a:lnTo>
                    <a:pt x="8274" y="1404"/>
                  </a:lnTo>
                  <a:lnTo>
                    <a:pt x="8280" y="1416"/>
                  </a:lnTo>
                  <a:lnTo>
                    <a:pt x="8292" y="1428"/>
                  </a:lnTo>
                  <a:lnTo>
                    <a:pt x="8304" y="1434"/>
                  </a:lnTo>
                  <a:lnTo>
                    <a:pt x="8310" y="1446"/>
                  </a:lnTo>
                  <a:lnTo>
                    <a:pt x="8322" y="1398"/>
                  </a:lnTo>
                  <a:lnTo>
                    <a:pt x="8334" y="1398"/>
                  </a:lnTo>
                  <a:lnTo>
                    <a:pt x="8364" y="1392"/>
                  </a:lnTo>
                  <a:lnTo>
                    <a:pt x="8400" y="1386"/>
                  </a:lnTo>
                  <a:lnTo>
                    <a:pt x="8430" y="1386"/>
                  </a:lnTo>
                  <a:lnTo>
                    <a:pt x="8478" y="1410"/>
                  </a:lnTo>
                  <a:lnTo>
                    <a:pt x="8484" y="1416"/>
                  </a:lnTo>
                  <a:lnTo>
                    <a:pt x="8490" y="1416"/>
                  </a:lnTo>
                  <a:lnTo>
                    <a:pt x="8532" y="1434"/>
                  </a:lnTo>
                  <a:lnTo>
                    <a:pt x="8502" y="1374"/>
                  </a:lnTo>
                  <a:lnTo>
                    <a:pt x="8526" y="1374"/>
                  </a:lnTo>
                  <a:lnTo>
                    <a:pt x="8538" y="1368"/>
                  </a:lnTo>
                  <a:lnTo>
                    <a:pt x="8550" y="1356"/>
                  </a:lnTo>
                  <a:lnTo>
                    <a:pt x="8550" y="1332"/>
                  </a:lnTo>
                  <a:lnTo>
                    <a:pt x="8544" y="1326"/>
                  </a:lnTo>
                  <a:lnTo>
                    <a:pt x="8538" y="1314"/>
                  </a:lnTo>
                  <a:lnTo>
                    <a:pt x="8562" y="1314"/>
                  </a:lnTo>
                  <a:lnTo>
                    <a:pt x="8562" y="1290"/>
                  </a:lnTo>
                  <a:lnTo>
                    <a:pt x="8574" y="1290"/>
                  </a:lnTo>
                  <a:lnTo>
                    <a:pt x="8586" y="1296"/>
                  </a:lnTo>
                  <a:lnTo>
                    <a:pt x="8616" y="1296"/>
                  </a:lnTo>
                  <a:lnTo>
                    <a:pt x="8628" y="1290"/>
                  </a:lnTo>
                  <a:lnTo>
                    <a:pt x="8634" y="1284"/>
                  </a:lnTo>
                  <a:lnTo>
                    <a:pt x="8640" y="1272"/>
                  </a:lnTo>
                  <a:lnTo>
                    <a:pt x="8652" y="1260"/>
                  </a:lnTo>
                  <a:lnTo>
                    <a:pt x="8658" y="1248"/>
                  </a:lnTo>
                  <a:lnTo>
                    <a:pt x="8664" y="1242"/>
                  </a:lnTo>
                  <a:lnTo>
                    <a:pt x="8670" y="1242"/>
                  </a:lnTo>
                  <a:lnTo>
                    <a:pt x="8652" y="1218"/>
                  </a:lnTo>
                  <a:lnTo>
                    <a:pt x="8682" y="1218"/>
                  </a:lnTo>
                  <a:lnTo>
                    <a:pt x="8688" y="1236"/>
                  </a:lnTo>
                  <a:lnTo>
                    <a:pt x="8748" y="1242"/>
                  </a:lnTo>
                  <a:lnTo>
                    <a:pt x="8760" y="1242"/>
                  </a:lnTo>
                  <a:lnTo>
                    <a:pt x="8772" y="1248"/>
                  </a:lnTo>
                  <a:lnTo>
                    <a:pt x="8808" y="1248"/>
                  </a:lnTo>
                  <a:lnTo>
                    <a:pt x="8808" y="1230"/>
                  </a:lnTo>
                  <a:lnTo>
                    <a:pt x="8802" y="1218"/>
                  </a:lnTo>
                  <a:lnTo>
                    <a:pt x="8766" y="1218"/>
                  </a:lnTo>
                  <a:lnTo>
                    <a:pt x="8760" y="1194"/>
                  </a:lnTo>
                  <a:lnTo>
                    <a:pt x="8754" y="1194"/>
                  </a:lnTo>
                  <a:lnTo>
                    <a:pt x="8748" y="1188"/>
                  </a:lnTo>
                  <a:lnTo>
                    <a:pt x="8736" y="1188"/>
                  </a:lnTo>
                  <a:lnTo>
                    <a:pt x="8712" y="1176"/>
                  </a:lnTo>
                  <a:lnTo>
                    <a:pt x="8700" y="1176"/>
                  </a:lnTo>
                  <a:lnTo>
                    <a:pt x="8688" y="1170"/>
                  </a:lnTo>
                  <a:lnTo>
                    <a:pt x="8658" y="1170"/>
                  </a:lnTo>
                  <a:lnTo>
                    <a:pt x="8664" y="1152"/>
                  </a:lnTo>
                  <a:lnTo>
                    <a:pt x="8592" y="1104"/>
                  </a:lnTo>
                  <a:lnTo>
                    <a:pt x="8574" y="1122"/>
                  </a:lnTo>
                  <a:lnTo>
                    <a:pt x="8568" y="1122"/>
                  </a:lnTo>
                  <a:lnTo>
                    <a:pt x="8562" y="1116"/>
                  </a:lnTo>
                  <a:lnTo>
                    <a:pt x="8550" y="1116"/>
                  </a:lnTo>
                  <a:lnTo>
                    <a:pt x="8538" y="1110"/>
                  </a:lnTo>
                  <a:lnTo>
                    <a:pt x="8532" y="1110"/>
                  </a:lnTo>
                  <a:lnTo>
                    <a:pt x="8520" y="1104"/>
                  </a:lnTo>
                  <a:lnTo>
                    <a:pt x="8508" y="1092"/>
                  </a:lnTo>
                  <a:lnTo>
                    <a:pt x="8502" y="1092"/>
                  </a:lnTo>
                  <a:lnTo>
                    <a:pt x="8466" y="1098"/>
                  </a:lnTo>
                  <a:lnTo>
                    <a:pt x="8442" y="1092"/>
                  </a:lnTo>
                  <a:lnTo>
                    <a:pt x="8430" y="1086"/>
                  </a:lnTo>
                  <a:lnTo>
                    <a:pt x="8412" y="1068"/>
                  </a:lnTo>
                  <a:lnTo>
                    <a:pt x="8406" y="1068"/>
                  </a:lnTo>
                  <a:lnTo>
                    <a:pt x="8412" y="1062"/>
                  </a:lnTo>
                  <a:lnTo>
                    <a:pt x="8436" y="1062"/>
                  </a:lnTo>
                  <a:lnTo>
                    <a:pt x="8460" y="1074"/>
                  </a:lnTo>
                  <a:lnTo>
                    <a:pt x="8478" y="1074"/>
                  </a:lnTo>
                  <a:lnTo>
                    <a:pt x="8496" y="1080"/>
                  </a:lnTo>
                  <a:lnTo>
                    <a:pt x="8514" y="1080"/>
                  </a:lnTo>
                  <a:lnTo>
                    <a:pt x="8526" y="1086"/>
                  </a:lnTo>
                  <a:lnTo>
                    <a:pt x="8544" y="1086"/>
                  </a:lnTo>
                  <a:lnTo>
                    <a:pt x="8550" y="1080"/>
                  </a:lnTo>
                  <a:lnTo>
                    <a:pt x="8562" y="1080"/>
                  </a:lnTo>
                  <a:lnTo>
                    <a:pt x="8580" y="1074"/>
                  </a:lnTo>
                  <a:lnTo>
                    <a:pt x="8604" y="1062"/>
                  </a:lnTo>
                  <a:lnTo>
                    <a:pt x="8616" y="1050"/>
                  </a:lnTo>
                  <a:lnTo>
                    <a:pt x="8604" y="1038"/>
                  </a:lnTo>
                  <a:lnTo>
                    <a:pt x="8592" y="1032"/>
                  </a:lnTo>
                  <a:lnTo>
                    <a:pt x="8586" y="1026"/>
                  </a:lnTo>
                  <a:lnTo>
                    <a:pt x="8574" y="1020"/>
                  </a:lnTo>
                  <a:lnTo>
                    <a:pt x="8568" y="1014"/>
                  </a:lnTo>
                  <a:lnTo>
                    <a:pt x="8562" y="1014"/>
                  </a:lnTo>
                  <a:lnTo>
                    <a:pt x="8556" y="1008"/>
                  </a:lnTo>
                  <a:lnTo>
                    <a:pt x="8520" y="990"/>
                  </a:lnTo>
                  <a:lnTo>
                    <a:pt x="8508" y="978"/>
                  </a:lnTo>
                  <a:lnTo>
                    <a:pt x="8514" y="972"/>
                  </a:lnTo>
                  <a:lnTo>
                    <a:pt x="8538" y="972"/>
                  </a:lnTo>
                  <a:lnTo>
                    <a:pt x="8556" y="978"/>
                  </a:lnTo>
                  <a:lnTo>
                    <a:pt x="8562" y="984"/>
                  </a:lnTo>
                  <a:lnTo>
                    <a:pt x="8574" y="990"/>
                  </a:lnTo>
                  <a:lnTo>
                    <a:pt x="8580" y="990"/>
                  </a:lnTo>
                  <a:lnTo>
                    <a:pt x="8586" y="996"/>
                  </a:lnTo>
                  <a:lnTo>
                    <a:pt x="8610" y="1008"/>
                  </a:lnTo>
                  <a:lnTo>
                    <a:pt x="8628" y="1020"/>
                  </a:lnTo>
                  <a:lnTo>
                    <a:pt x="8652" y="1032"/>
                  </a:lnTo>
                  <a:lnTo>
                    <a:pt x="8664" y="1032"/>
                  </a:lnTo>
                  <a:lnTo>
                    <a:pt x="8676" y="1026"/>
                  </a:lnTo>
                  <a:lnTo>
                    <a:pt x="8682" y="1026"/>
                  </a:lnTo>
                  <a:lnTo>
                    <a:pt x="8688" y="1020"/>
                  </a:lnTo>
                  <a:lnTo>
                    <a:pt x="8730" y="1020"/>
                  </a:lnTo>
                  <a:lnTo>
                    <a:pt x="8754" y="1026"/>
                  </a:lnTo>
                  <a:lnTo>
                    <a:pt x="8808" y="1044"/>
                  </a:lnTo>
                  <a:lnTo>
                    <a:pt x="8850" y="1062"/>
                  </a:lnTo>
                  <a:lnTo>
                    <a:pt x="8880" y="1068"/>
                  </a:lnTo>
                  <a:lnTo>
                    <a:pt x="8886" y="1074"/>
                  </a:lnTo>
                  <a:lnTo>
                    <a:pt x="8898" y="1074"/>
                  </a:lnTo>
                  <a:lnTo>
                    <a:pt x="8934" y="1086"/>
                  </a:lnTo>
                  <a:lnTo>
                    <a:pt x="8946" y="1086"/>
                  </a:lnTo>
                  <a:lnTo>
                    <a:pt x="8952" y="1092"/>
                  </a:lnTo>
                  <a:lnTo>
                    <a:pt x="8958" y="1092"/>
                  </a:lnTo>
                  <a:lnTo>
                    <a:pt x="8970" y="1098"/>
                  </a:lnTo>
                  <a:lnTo>
                    <a:pt x="8976" y="1104"/>
                  </a:lnTo>
                  <a:lnTo>
                    <a:pt x="8988" y="1110"/>
                  </a:lnTo>
                  <a:lnTo>
                    <a:pt x="9000" y="1110"/>
                  </a:lnTo>
                  <a:lnTo>
                    <a:pt x="9018" y="1116"/>
                  </a:lnTo>
                  <a:lnTo>
                    <a:pt x="9024" y="1122"/>
                  </a:lnTo>
                  <a:lnTo>
                    <a:pt x="9042" y="1122"/>
                  </a:lnTo>
                  <a:lnTo>
                    <a:pt x="9042" y="1116"/>
                  </a:lnTo>
                  <a:lnTo>
                    <a:pt x="9036" y="1098"/>
                  </a:lnTo>
                  <a:lnTo>
                    <a:pt x="9012" y="1074"/>
                  </a:lnTo>
                  <a:lnTo>
                    <a:pt x="9006" y="1074"/>
                  </a:lnTo>
                  <a:lnTo>
                    <a:pt x="9024" y="1056"/>
                  </a:lnTo>
                  <a:lnTo>
                    <a:pt x="8976" y="1038"/>
                  </a:lnTo>
                  <a:lnTo>
                    <a:pt x="8988" y="1032"/>
                  </a:lnTo>
                  <a:lnTo>
                    <a:pt x="8940" y="1008"/>
                  </a:lnTo>
                  <a:lnTo>
                    <a:pt x="8994" y="1020"/>
                  </a:lnTo>
                  <a:lnTo>
                    <a:pt x="8988" y="996"/>
                  </a:lnTo>
                  <a:lnTo>
                    <a:pt x="9000" y="996"/>
                  </a:lnTo>
                  <a:lnTo>
                    <a:pt x="9012" y="1002"/>
                  </a:lnTo>
                  <a:lnTo>
                    <a:pt x="9048" y="1002"/>
                  </a:lnTo>
                  <a:lnTo>
                    <a:pt x="9048" y="996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Republic Congo"/>
            <p:cNvSpPr>
              <a:spLocks/>
            </p:cNvSpPr>
            <p:nvPr/>
          </p:nvSpPr>
          <p:spPr bwMode="gray">
            <a:xfrm>
              <a:off x="4556125" y="4200674"/>
              <a:ext cx="542925" cy="611188"/>
            </a:xfrm>
            <a:custGeom>
              <a:avLst/>
              <a:gdLst>
                <a:gd name="T0" fmla="*/ 2147483647 w 1350"/>
                <a:gd name="T1" fmla="*/ 2147483647 h 1518"/>
                <a:gd name="T2" fmla="*/ 2147483647 w 1350"/>
                <a:gd name="T3" fmla="*/ 2147483647 h 1518"/>
                <a:gd name="T4" fmla="*/ 2147483647 w 1350"/>
                <a:gd name="T5" fmla="*/ 2147483647 h 1518"/>
                <a:gd name="T6" fmla="*/ 2147483647 w 1350"/>
                <a:gd name="T7" fmla="*/ 2147483647 h 1518"/>
                <a:gd name="T8" fmla="*/ 2147483647 w 1350"/>
                <a:gd name="T9" fmla="*/ 2147483647 h 1518"/>
                <a:gd name="T10" fmla="*/ 2147483647 w 1350"/>
                <a:gd name="T11" fmla="*/ 2147483647 h 1518"/>
                <a:gd name="T12" fmla="*/ 2147483647 w 1350"/>
                <a:gd name="T13" fmla="*/ 2147483647 h 1518"/>
                <a:gd name="T14" fmla="*/ 2147483647 w 1350"/>
                <a:gd name="T15" fmla="*/ 2147483647 h 1518"/>
                <a:gd name="T16" fmla="*/ 2147483647 w 1350"/>
                <a:gd name="T17" fmla="*/ 2147483647 h 1518"/>
                <a:gd name="T18" fmla="*/ 2147483647 w 1350"/>
                <a:gd name="T19" fmla="*/ 2147483647 h 1518"/>
                <a:gd name="T20" fmla="*/ 2147483647 w 1350"/>
                <a:gd name="T21" fmla="*/ 2147483647 h 1518"/>
                <a:gd name="T22" fmla="*/ 2147483647 w 1350"/>
                <a:gd name="T23" fmla="*/ 2147483647 h 1518"/>
                <a:gd name="T24" fmla="*/ 2147483647 w 1350"/>
                <a:gd name="T25" fmla="*/ 2147483647 h 1518"/>
                <a:gd name="T26" fmla="*/ 2147483647 w 1350"/>
                <a:gd name="T27" fmla="*/ 2147483647 h 1518"/>
                <a:gd name="T28" fmla="*/ 2147483647 w 1350"/>
                <a:gd name="T29" fmla="*/ 2147483647 h 1518"/>
                <a:gd name="T30" fmla="*/ 2147483647 w 1350"/>
                <a:gd name="T31" fmla="*/ 2147483647 h 1518"/>
                <a:gd name="T32" fmla="*/ 2147483647 w 1350"/>
                <a:gd name="T33" fmla="*/ 2147483647 h 1518"/>
                <a:gd name="T34" fmla="*/ 2147483647 w 1350"/>
                <a:gd name="T35" fmla="*/ 2147483647 h 1518"/>
                <a:gd name="T36" fmla="*/ 2147483647 w 1350"/>
                <a:gd name="T37" fmla="*/ 2147483647 h 1518"/>
                <a:gd name="T38" fmla="*/ 2147483647 w 1350"/>
                <a:gd name="T39" fmla="*/ 2147483647 h 1518"/>
                <a:gd name="T40" fmla="*/ 2147483647 w 1350"/>
                <a:gd name="T41" fmla="*/ 2147483647 h 1518"/>
                <a:gd name="T42" fmla="*/ 2147483647 w 1350"/>
                <a:gd name="T43" fmla="*/ 2147483647 h 1518"/>
                <a:gd name="T44" fmla="*/ 2147483647 w 1350"/>
                <a:gd name="T45" fmla="*/ 2147483647 h 1518"/>
                <a:gd name="T46" fmla="*/ 2147483647 w 1350"/>
                <a:gd name="T47" fmla="*/ 2147483647 h 1518"/>
                <a:gd name="T48" fmla="*/ 2147483647 w 1350"/>
                <a:gd name="T49" fmla="*/ 2147483647 h 1518"/>
                <a:gd name="T50" fmla="*/ 2147483647 w 1350"/>
                <a:gd name="T51" fmla="*/ 2147483647 h 1518"/>
                <a:gd name="T52" fmla="*/ 2147483647 w 1350"/>
                <a:gd name="T53" fmla="*/ 2147483647 h 1518"/>
                <a:gd name="T54" fmla="*/ 2147483647 w 1350"/>
                <a:gd name="T55" fmla="*/ 2147483647 h 1518"/>
                <a:gd name="T56" fmla="*/ 2147483647 w 1350"/>
                <a:gd name="T57" fmla="*/ 2147483647 h 1518"/>
                <a:gd name="T58" fmla="*/ 2147483647 w 1350"/>
                <a:gd name="T59" fmla="*/ 2147483647 h 1518"/>
                <a:gd name="T60" fmla="*/ 2147483647 w 1350"/>
                <a:gd name="T61" fmla="*/ 2147483647 h 1518"/>
                <a:gd name="T62" fmla="*/ 2147483647 w 1350"/>
                <a:gd name="T63" fmla="*/ 2147483647 h 1518"/>
                <a:gd name="T64" fmla="*/ 2147483647 w 1350"/>
                <a:gd name="T65" fmla="*/ 2147483647 h 1518"/>
                <a:gd name="T66" fmla="*/ 2147483647 w 1350"/>
                <a:gd name="T67" fmla="*/ 2147483647 h 1518"/>
                <a:gd name="T68" fmla="*/ 2147483647 w 1350"/>
                <a:gd name="T69" fmla="*/ 2147483647 h 1518"/>
                <a:gd name="T70" fmla="*/ 2147483647 w 1350"/>
                <a:gd name="T71" fmla="*/ 2147483647 h 1518"/>
                <a:gd name="T72" fmla="*/ 2147483647 w 1350"/>
                <a:gd name="T73" fmla="*/ 2147483647 h 1518"/>
                <a:gd name="T74" fmla="*/ 2147483647 w 1350"/>
                <a:gd name="T75" fmla="*/ 2147483647 h 1518"/>
                <a:gd name="T76" fmla="*/ 2147483647 w 1350"/>
                <a:gd name="T77" fmla="*/ 2147483647 h 1518"/>
                <a:gd name="T78" fmla="*/ 2147483647 w 1350"/>
                <a:gd name="T79" fmla="*/ 2147483647 h 1518"/>
                <a:gd name="T80" fmla="*/ 2147483647 w 1350"/>
                <a:gd name="T81" fmla="*/ 2147483647 h 1518"/>
                <a:gd name="T82" fmla="*/ 2147483647 w 1350"/>
                <a:gd name="T83" fmla="*/ 2147483647 h 1518"/>
                <a:gd name="T84" fmla="*/ 2147483647 w 1350"/>
                <a:gd name="T85" fmla="*/ 2147483647 h 1518"/>
                <a:gd name="T86" fmla="*/ 2147483647 w 1350"/>
                <a:gd name="T87" fmla="*/ 2147483647 h 1518"/>
                <a:gd name="T88" fmla="*/ 2147483647 w 1350"/>
                <a:gd name="T89" fmla="*/ 2147483647 h 1518"/>
                <a:gd name="T90" fmla="*/ 2147483647 w 1350"/>
                <a:gd name="T91" fmla="*/ 2147483647 h 1518"/>
                <a:gd name="T92" fmla="*/ 2147483647 w 1350"/>
                <a:gd name="T93" fmla="*/ 2147483647 h 1518"/>
                <a:gd name="T94" fmla="*/ 2147483647 w 1350"/>
                <a:gd name="T95" fmla="*/ 2147483647 h 1518"/>
                <a:gd name="T96" fmla="*/ 2147483647 w 1350"/>
                <a:gd name="T97" fmla="*/ 2147483647 h 1518"/>
                <a:gd name="T98" fmla="*/ 2147483647 w 1350"/>
                <a:gd name="T99" fmla="*/ 2147483647 h 1518"/>
                <a:gd name="T100" fmla="*/ 2147483647 w 1350"/>
                <a:gd name="T101" fmla="*/ 2147483647 h 1518"/>
                <a:gd name="T102" fmla="*/ 2147483647 w 1350"/>
                <a:gd name="T103" fmla="*/ 2147483647 h 1518"/>
                <a:gd name="T104" fmla="*/ 2147483647 w 1350"/>
                <a:gd name="T105" fmla="*/ 2147483647 h 1518"/>
                <a:gd name="T106" fmla="*/ 2147483647 w 1350"/>
                <a:gd name="T107" fmla="*/ 2147483647 h 1518"/>
                <a:gd name="T108" fmla="*/ 2147483647 w 1350"/>
                <a:gd name="T109" fmla="*/ 2147483647 h 1518"/>
                <a:gd name="T110" fmla="*/ 2147483647 w 1350"/>
                <a:gd name="T111" fmla="*/ 2147483647 h 1518"/>
                <a:gd name="T112" fmla="*/ 2147483647 w 1350"/>
                <a:gd name="T113" fmla="*/ 2147483647 h 1518"/>
                <a:gd name="T114" fmla="*/ 2147483647 w 1350"/>
                <a:gd name="T115" fmla="*/ 2147483647 h 1518"/>
                <a:gd name="T116" fmla="*/ 2147483647 w 1350"/>
                <a:gd name="T117" fmla="*/ 2147483647 h 1518"/>
                <a:gd name="T118" fmla="*/ 2147483647 w 1350"/>
                <a:gd name="T119" fmla="*/ 2147483647 h 1518"/>
                <a:gd name="T120" fmla="*/ 2147483647 w 1350"/>
                <a:gd name="T121" fmla="*/ 2147483647 h 1518"/>
                <a:gd name="T122" fmla="*/ 2147483647 w 1350"/>
                <a:gd name="T123" fmla="*/ 2147483647 h 1518"/>
                <a:gd name="T124" fmla="*/ 2147483647 w 1350"/>
                <a:gd name="T125" fmla="*/ 2147483647 h 151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50"/>
                <a:gd name="T190" fmla="*/ 0 h 1518"/>
                <a:gd name="T191" fmla="*/ 1350 w 1350"/>
                <a:gd name="T192" fmla="*/ 1518 h 151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50" h="1518">
                  <a:moveTo>
                    <a:pt x="1242" y="468"/>
                  </a:moveTo>
                  <a:lnTo>
                    <a:pt x="1242" y="438"/>
                  </a:lnTo>
                  <a:lnTo>
                    <a:pt x="1260" y="366"/>
                  </a:lnTo>
                  <a:lnTo>
                    <a:pt x="1278" y="354"/>
                  </a:lnTo>
                  <a:lnTo>
                    <a:pt x="1278" y="342"/>
                  </a:lnTo>
                  <a:lnTo>
                    <a:pt x="1302" y="330"/>
                  </a:lnTo>
                  <a:lnTo>
                    <a:pt x="1308" y="318"/>
                  </a:lnTo>
                  <a:lnTo>
                    <a:pt x="1320" y="312"/>
                  </a:lnTo>
                  <a:lnTo>
                    <a:pt x="1332" y="288"/>
                  </a:lnTo>
                  <a:lnTo>
                    <a:pt x="1344" y="276"/>
                  </a:lnTo>
                  <a:lnTo>
                    <a:pt x="1350" y="264"/>
                  </a:lnTo>
                  <a:lnTo>
                    <a:pt x="1350" y="252"/>
                  </a:lnTo>
                  <a:lnTo>
                    <a:pt x="1344" y="246"/>
                  </a:lnTo>
                  <a:lnTo>
                    <a:pt x="1332" y="240"/>
                  </a:lnTo>
                  <a:lnTo>
                    <a:pt x="1320" y="240"/>
                  </a:lnTo>
                  <a:lnTo>
                    <a:pt x="1314" y="234"/>
                  </a:lnTo>
                  <a:lnTo>
                    <a:pt x="1314" y="222"/>
                  </a:lnTo>
                  <a:lnTo>
                    <a:pt x="1320" y="210"/>
                  </a:lnTo>
                  <a:lnTo>
                    <a:pt x="1326" y="204"/>
                  </a:lnTo>
                  <a:lnTo>
                    <a:pt x="1326" y="198"/>
                  </a:lnTo>
                  <a:lnTo>
                    <a:pt x="1320" y="192"/>
                  </a:lnTo>
                  <a:lnTo>
                    <a:pt x="1308" y="186"/>
                  </a:lnTo>
                  <a:lnTo>
                    <a:pt x="1326" y="168"/>
                  </a:lnTo>
                  <a:lnTo>
                    <a:pt x="1320" y="144"/>
                  </a:lnTo>
                  <a:lnTo>
                    <a:pt x="1302" y="144"/>
                  </a:lnTo>
                  <a:lnTo>
                    <a:pt x="1296" y="120"/>
                  </a:lnTo>
                  <a:lnTo>
                    <a:pt x="1290" y="120"/>
                  </a:lnTo>
                  <a:lnTo>
                    <a:pt x="1284" y="114"/>
                  </a:lnTo>
                  <a:lnTo>
                    <a:pt x="1272" y="108"/>
                  </a:lnTo>
                  <a:lnTo>
                    <a:pt x="1260" y="96"/>
                  </a:lnTo>
                  <a:lnTo>
                    <a:pt x="1254" y="84"/>
                  </a:lnTo>
                  <a:lnTo>
                    <a:pt x="1248" y="66"/>
                  </a:lnTo>
                  <a:lnTo>
                    <a:pt x="1236" y="60"/>
                  </a:lnTo>
                  <a:lnTo>
                    <a:pt x="1230" y="54"/>
                  </a:lnTo>
                  <a:lnTo>
                    <a:pt x="1218" y="66"/>
                  </a:lnTo>
                  <a:lnTo>
                    <a:pt x="1218" y="72"/>
                  </a:lnTo>
                  <a:lnTo>
                    <a:pt x="1206" y="84"/>
                  </a:lnTo>
                  <a:lnTo>
                    <a:pt x="1200" y="84"/>
                  </a:lnTo>
                  <a:lnTo>
                    <a:pt x="1188" y="78"/>
                  </a:lnTo>
                  <a:lnTo>
                    <a:pt x="1188" y="72"/>
                  </a:lnTo>
                  <a:lnTo>
                    <a:pt x="1176" y="66"/>
                  </a:lnTo>
                  <a:lnTo>
                    <a:pt x="1164" y="66"/>
                  </a:lnTo>
                  <a:lnTo>
                    <a:pt x="1158" y="72"/>
                  </a:lnTo>
                  <a:lnTo>
                    <a:pt x="1152" y="84"/>
                  </a:lnTo>
                  <a:lnTo>
                    <a:pt x="1146" y="90"/>
                  </a:lnTo>
                  <a:lnTo>
                    <a:pt x="1098" y="66"/>
                  </a:lnTo>
                  <a:lnTo>
                    <a:pt x="1098" y="42"/>
                  </a:lnTo>
                  <a:lnTo>
                    <a:pt x="1068" y="18"/>
                  </a:lnTo>
                  <a:lnTo>
                    <a:pt x="1062" y="6"/>
                  </a:lnTo>
                  <a:lnTo>
                    <a:pt x="1044" y="24"/>
                  </a:lnTo>
                  <a:lnTo>
                    <a:pt x="1026" y="30"/>
                  </a:lnTo>
                  <a:lnTo>
                    <a:pt x="1002" y="30"/>
                  </a:lnTo>
                  <a:lnTo>
                    <a:pt x="990" y="18"/>
                  </a:lnTo>
                  <a:lnTo>
                    <a:pt x="990" y="12"/>
                  </a:lnTo>
                  <a:lnTo>
                    <a:pt x="954" y="18"/>
                  </a:lnTo>
                  <a:lnTo>
                    <a:pt x="942" y="6"/>
                  </a:lnTo>
                  <a:lnTo>
                    <a:pt x="942" y="0"/>
                  </a:lnTo>
                  <a:lnTo>
                    <a:pt x="936" y="0"/>
                  </a:lnTo>
                  <a:lnTo>
                    <a:pt x="918" y="18"/>
                  </a:lnTo>
                  <a:lnTo>
                    <a:pt x="918" y="30"/>
                  </a:lnTo>
                  <a:lnTo>
                    <a:pt x="906" y="30"/>
                  </a:lnTo>
                  <a:lnTo>
                    <a:pt x="900" y="36"/>
                  </a:lnTo>
                  <a:lnTo>
                    <a:pt x="876" y="36"/>
                  </a:lnTo>
                  <a:lnTo>
                    <a:pt x="864" y="24"/>
                  </a:lnTo>
                  <a:lnTo>
                    <a:pt x="840" y="42"/>
                  </a:lnTo>
                  <a:lnTo>
                    <a:pt x="822" y="42"/>
                  </a:lnTo>
                  <a:lnTo>
                    <a:pt x="810" y="54"/>
                  </a:lnTo>
                  <a:lnTo>
                    <a:pt x="798" y="60"/>
                  </a:lnTo>
                  <a:lnTo>
                    <a:pt x="792" y="66"/>
                  </a:lnTo>
                  <a:lnTo>
                    <a:pt x="786" y="66"/>
                  </a:lnTo>
                  <a:lnTo>
                    <a:pt x="762" y="42"/>
                  </a:lnTo>
                  <a:lnTo>
                    <a:pt x="756" y="54"/>
                  </a:lnTo>
                  <a:lnTo>
                    <a:pt x="738" y="72"/>
                  </a:lnTo>
                  <a:lnTo>
                    <a:pt x="738" y="84"/>
                  </a:lnTo>
                  <a:lnTo>
                    <a:pt x="732" y="90"/>
                  </a:lnTo>
                  <a:lnTo>
                    <a:pt x="726" y="102"/>
                  </a:lnTo>
                  <a:lnTo>
                    <a:pt x="720" y="108"/>
                  </a:lnTo>
                  <a:lnTo>
                    <a:pt x="708" y="102"/>
                  </a:lnTo>
                  <a:lnTo>
                    <a:pt x="702" y="96"/>
                  </a:lnTo>
                  <a:lnTo>
                    <a:pt x="690" y="90"/>
                  </a:lnTo>
                  <a:lnTo>
                    <a:pt x="642" y="90"/>
                  </a:lnTo>
                  <a:lnTo>
                    <a:pt x="630" y="84"/>
                  </a:lnTo>
                  <a:lnTo>
                    <a:pt x="624" y="78"/>
                  </a:lnTo>
                  <a:lnTo>
                    <a:pt x="582" y="78"/>
                  </a:lnTo>
                  <a:lnTo>
                    <a:pt x="582" y="48"/>
                  </a:lnTo>
                  <a:lnTo>
                    <a:pt x="576" y="42"/>
                  </a:lnTo>
                  <a:lnTo>
                    <a:pt x="558" y="42"/>
                  </a:lnTo>
                  <a:lnTo>
                    <a:pt x="558" y="30"/>
                  </a:lnTo>
                  <a:lnTo>
                    <a:pt x="546" y="24"/>
                  </a:lnTo>
                  <a:lnTo>
                    <a:pt x="534" y="24"/>
                  </a:lnTo>
                  <a:lnTo>
                    <a:pt x="516" y="18"/>
                  </a:lnTo>
                  <a:lnTo>
                    <a:pt x="504" y="18"/>
                  </a:lnTo>
                  <a:lnTo>
                    <a:pt x="492" y="24"/>
                  </a:lnTo>
                  <a:lnTo>
                    <a:pt x="486" y="30"/>
                  </a:lnTo>
                  <a:lnTo>
                    <a:pt x="486" y="36"/>
                  </a:lnTo>
                  <a:lnTo>
                    <a:pt x="480" y="48"/>
                  </a:lnTo>
                  <a:lnTo>
                    <a:pt x="480" y="54"/>
                  </a:lnTo>
                  <a:lnTo>
                    <a:pt x="474" y="66"/>
                  </a:lnTo>
                  <a:lnTo>
                    <a:pt x="462" y="78"/>
                  </a:lnTo>
                  <a:lnTo>
                    <a:pt x="456" y="78"/>
                  </a:lnTo>
                  <a:lnTo>
                    <a:pt x="444" y="90"/>
                  </a:lnTo>
                  <a:lnTo>
                    <a:pt x="444" y="102"/>
                  </a:lnTo>
                  <a:lnTo>
                    <a:pt x="450" y="102"/>
                  </a:lnTo>
                  <a:lnTo>
                    <a:pt x="450" y="120"/>
                  </a:lnTo>
                  <a:lnTo>
                    <a:pt x="438" y="138"/>
                  </a:lnTo>
                  <a:lnTo>
                    <a:pt x="450" y="150"/>
                  </a:lnTo>
                  <a:lnTo>
                    <a:pt x="450" y="186"/>
                  </a:lnTo>
                  <a:lnTo>
                    <a:pt x="444" y="198"/>
                  </a:lnTo>
                  <a:lnTo>
                    <a:pt x="438" y="216"/>
                  </a:lnTo>
                  <a:lnTo>
                    <a:pt x="426" y="228"/>
                  </a:lnTo>
                  <a:lnTo>
                    <a:pt x="414" y="252"/>
                  </a:lnTo>
                  <a:lnTo>
                    <a:pt x="408" y="258"/>
                  </a:lnTo>
                  <a:lnTo>
                    <a:pt x="408" y="288"/>
                  </a:lnTo>
                  <a:lnTo>
                    <a:pt x="414" y="300"/>
                  </a:lnTo>
                  <a:lnTo>
                    <a:pt x="414" y="324"/>
                  </a:lnTo>
                  <a:lnTo>
                    <a:pt x="396" y="360"/>
                  </a:lnTo>
                  <a:lnTo>
                    <a:pt x="396" y="372"/>
                  </a:lnTo>
                  <a:lnTo>
                    <a:pt x="402" y="378"/>
                  </a:lnTo>
                  <a:lnTo>
                    <a:pt x="408" y="390"/>
                  </a:lnTo>
                  <a:lnTo>
                    <a:pt x="408" y="414"/>
                  </a:lnTo>
                  <a:lnTo>
                    <a:pt x="402" y="426"/>
                  </a:lnTo>
                  <a:lnTo>
                    <a:pt x="390" y="432"/>
                  </a:lnTo>
                  <a:lnTo>
                    <a:pt x="390" y="486"/>
                  </a:lnTo>
                  <a:lnTo>
                    <a:pt x="384" y="492"/>
                  </a:lnTo>
                  <a:lnTo>
                    <a:pt x="372" y="498"/>
                  </a:lnTo>
                  <a:lnTo>
                    <a:pt x="366" y="510"/>
                  </a:lnTo>
                  <a:lnTo>
                    <a:pt x="318" y="534"/>
                  </a:lnTo>
                  <a:lnTo>
                    <a:pt x="312" y="540"/>
                  </a:lnTo>
                  <a:lnTo>
                    <a:pt x="306" y="552"/>
                  </a:lnTo>
                  <a:lnTo>
                    <a:pt x="306" y="588"/>
                  </a:lnTo>
                  <a:lnTo>
                    <a:pt x="282" y="612"/>
                  </a:lnTo>
                  <a:lnTo>
                    <a:pt x="276" y="612"/>
                  </a:lnTo>
                  <a:lnTo>
                    <a:pt x="282" y="714"/>
                  </a:lnTo>
                  <a:lnTo>
                    <a:pt x="252" y="756"/>
                  </a:lnTo>
                  <a:lnTo>
                    <a:pt x="246" y="762"/>
                  </a:lnTo>
                  <a:lnTo>
                    <a:pt x="228" y="762"/>
                  </a:lnTo>
                  <a:lnTo>
                    <a:pt x="216" y="774"/>
                  </a:lnTo>
                  <a:lnTo>
                    <a:pt x="210" y="786"/>
                  </a:lnTo>
                  <a:lnTo>
                    <a:pt x="192" y="804"/>
                  </a:lnTo>
                  <a:lnTo>
                    <a:pt x="186" y="816"/>
                  </a:lnTo>
                  <a:lnTo>
                    <a:pt x="180" y="822"/>
                  </a:lnTo>
                  <a:lnTo>
                    <a:pt x="168" y="828"/>
                  </a:lnTo>
                  <a:lnTo>
                    <a:pt x="150" y="828"/>
                  </a:lnTo>
                  <a:lnTo>
                    <a:pt x="144" y="822"/>
                  </a:lnTo>
                  <a:lnTo>
                    <a:pt x="150" y="810"/>
                  </a:lnTo>
                  <a:lnTo>
                    <a:pt x="150" y="780"/>
                  </a:lnTo>
                  <a:lnTo>
                    <a:pt x="144" y="780"/>
                  </a:lnTo>
                  <a:lnTo>
                    <a:pt x="126" y="798"/>
                  </a:lnTo>
                  <a:lnTo>
                    <a:pt x="102" y="792"/>
                  </a:lnTo>
                  <a:lnTo>
                    <a:pt x="102" y="810"/>
                  </a:lnTo>
                  <a:lnTo>
                    <a:pt x="96" y="822"/>
                  </a:lnTo>
                  <a:lnTo>
                    <a:pt x="90" y="828"/>
                  </a:lnTo>
                  <a:lnTo>
                    <a:pt x="78" y="828"/>
                  </a:lnTo>
                  <a:lnTo>
                    <a:pt x="72" y="822"/>
                  </a:lnTo>
                  <a:lnTo>
                    <a:pt x="72" y="816"/>
                  </a:lnTo>
                  <a:lnTo>
                    <a:pt x="66" y="810"/>
                  </a:lnTo>
                  <a:lnTo>
                    <a:pt x="66" y="804"/>
                  </a:lnTo>
                  <a:lnTo>
                    <a:pt x="54" y="804"/>
                  </a:lnTo>
                  <a:lnTo>
                    <a:pt x="48" y="816"/>
                  </a:lnTo>
                  <a:lnTo>
                    <a:pt x="12" y="846"/>
                  </a:lnTo>
                  <a:lnTo>
                    <a:pt x="18" y="858"/>
                  </a:lnTo>
                  <a:lnTo>
                    <a:pt x="18" y="864"/>
                  </a:lnTo>
                  <a:lnTo>
                    <a:pt x="24" y="876"/>
                  </a:lnTo>
                  <a:lnTo>
                    <a:pt x="24" y="882"/>
                  </a:lnTo>
                  <a:lnTo>
                    <a:pt x="18" y="888"/>
                  </a:lnTo>
                  <a:lnTo>
                    <a:pt x="6" y="894"/>
                  </a:lnTo>
                  <a:lnTo>
                    <a:pt x="0" y="900"/>
                  </a:lnTo>
                  <a:lnTo>
                    <a:pt x="6" y="906"/>
                  </a:lnTo>
                  <a:lnTo>
                    <a:pt x="6" y="912"/>
                  </a:lnTo>
                  <a:lnTo>
                    <a:pt x="18" y="918"/>
                  </a:lnTo>
                  <a:lnTo>
                    <a:pt x="18" y="924"/>
                  </a:lnTo>
                  <a:lnTo>
                    <a:pt x="54" y="906"/>
                  </a:lnTo>
                  <a:lnTo>
                    <a:pt x="78" y="912"/>
                  </a:lnTo>
                  <a:lnTo>
                    <a:pt x="84" y="906"/>
                  </a:lnTo>
                  <a:lnTo>
                    <a:pt x="96" y="912"/>
                  </a:lnTo>
                  <a:lnTo>
                    <a:pt x="120" y="906"/>
                  </a:lnTo>
                  <a:lnTo>
                    <a:pt x="132" y="912"/>
                  </a:lnTo>
                  <a:lnTo>
                    <a:pt x="162" y="912"/>
                  </a:lnTo>
                  <a:lnTo>
                    <a:pt x="174" y="906"/>
                  </a:lnTo>
                  <a:lnTo>
                    <a:pt x="186" y="906"/>
                  </a:lnTo>
                  <a:lnTo>
                    <a:pt x="198" y="912"/>
                  </a:lnTo>
                  <a:lnTo>
                    <a:pt x="228" y="912"/>
                  </a:lnTo>
                  <a:lnTo>
                    <a:pt x="246" y="906"/>
                  </a:lnTo>
                  <a:lnTo>
                    <a:pt x="270" y="906"/>
                  </a:lnTo>
                  <a:lnTo>
                    <a:pt x="276" y="900"/>
                  </a:lnTo>
                  <a:lnTo>
                    <a:pt x="294" y="900"/>
                  </a:lnTo>
                  <a:lnTo>
                    <a:pt x="300" y="906"/>
                  </a:lnTo>
                  <a:lnTo>
                    <a:pt x="306" y="918"/>
                  </a:lnTo>
                  <a:lnTo>
                    <a:pt x="318" y="930"/>
                  </a:lnTo>
                  <a:lnTo>
                    <a:pt x="318" y="972"/>
                  </a:lnTo>
                  <a:lnTo>
                    <a:pt x="336" y="990"/>
                  </a:lnTo>
                  <a:lnTo>
                    <a:pt x="336" y="1014"/>
                  </a:lnTo>
                  <a:lnTo>
                    <a:pt x="330" y="1020"/>
                  </a:lnTo>
                  <a:lnTo>
                    <a:pt x="330" y="1026"/>
                  </a:lnTo>
                  <a:lnTo>
                    <a:pt x="336" y="1032"/>
                  </a:lnTo>
                  <a:lnTo>
                    <a:pt x="342" y="1032"/>
                  </a:lnTo>
                  <a:lnTo>
                    <a:pt x="354" y="1044"/>
                  </a:lnTo>
                  <a:lnTo>
                    <a:pt x="354" y="1056"/>
                  </a:lnTo>
                  <a:lnTo>
                    <a:pt x="360" y="1062"/>
                  </a:lnTo>
                  <a:lnTo>
                    <a:pt x="372" y="1086"/>
                  </a:lnTo>
                  <a:lnTo>
                    <a:pt x="402" y="1086"/>
                  </a:lnTo>
                  <a:lnTo>
                    <a:pt x="414" y="1092"/>
                  </a:lnTo>
                  <a:lnTo>
                    <a:pt x="420" y="1080"/>
                  </a:lnTo>
                  <a:lnTo>
                    <a:pt x="444" y="1080"/>
                  </a:lnTo>
                  <a:lnTo>
                    <a:pt x="456" y="1074"/>
                  </a:lnTo>
                  <a:lnTo>
                    <a:pt x="462" y="1080"/>
                  </a:lnTo>
                  <a:lnTo>
                    <a:pt x="504" y="1074"/>
                  </a:lnTo>
                  <a:lnTo>
                    <a:pt x="504" y="1056"/>
                  </a:lnTo>
                  <a:lnTo>
                    <a:pt x="510" y="1050"/>
                  </a:lnTo>
                  <a:lnTo>
                    <a:pt x="510" y="1044"/>
                  </a:lnTo>
                  <a:lnTo>
                    <a:pt x="522" y="1044"/>
                  </a:lnTo>
                  <a:lnTo>
                    <a:pt x="522" y="1032"/>
                  </a:lnTo>
                  <a:lnTo>
                    <a:pt x="516" y="1020"/>
                  </a:lnTo>
                  <a:lnTo>
                    <a:pt x="510" y="1014"/>
                  </a:lnTo>
                  <a:lnTo>
                    <a:pt x="510" y="1008"/>
                  </a:lnTo>
                  <a:lnTo>
                    <a:pt x="516" y="1002"/>
                  </a:lnTo>
                  <a:lnTo>
                    <a:pt x="564" y="1002"/>
                  </a:lnTo>
                  <a:lnTo>
                    <a:pt x="564" y="996"/>
                  </a:lnTo>
                  <a:lnTo>
                    <a:pt x="576" y="996"/>
                  </a:lnTo>
                  <a:lnTo>
                    <a:pt x="588" y="1002"/>
                  </a:lnTo>
                  <a:lnTo>
                    <a:pt x="588" y="1026"/>
                  </a:lnTo>
                  <a:lnTo>
                    <a:pt x="678" y="1026"/>
                  </a:lnTo>
                  <a:lnTo>
                    <a:pt x="678" y="1050"/>
                  </a:lnTo>
                  <a:lnTo>
                    <a:pt x="666" y="1068"/>
                  </a:lnTo>
                  <a:lnTo>
                    <a:pt x="672" y="1086"/>
                  </a:lnTo>
                  <a:lnTo>
                    <a:pt x="684" y="1098"/>
                  </a:lnTo>
                  <a:lnTo>
                    <a:pt x="690" y="1110"/>
                  </a:lnTo>
                  <a:lnTo>
                    <a:pt x="690" y="1122"/>
                  </a:lnTo>
                  <a:lnTo>
                    <a:pt x="684" y="1134"/>
                  </a:lnTo>
                  <a:lnTo>
                    <a:pt x="678" y="1140"/>
                  </a:lnTo>
                  <a:lnTo>
                    <a:pt x="684" y="1164"/>
                  </a:lnTo>
                  <a:lnTo>
                    <a:pt x="684" y="1176"/>
                  </a:lnTo>
                  <a:lnTo>
                    <a:pt x="678" y="1182"/>
                  </a:lnTo>
                  <a:lnTo>
                    <a:pt x="678" y="1194"/>
                  </a:lnTo>
                  <a:lnTo>
                    <a:pt x="684" y="1212"/>
                  </a:lnTo>
                  <a:lnTo>
                    <a:pt x="696" y="1230"/>
                  </a:lnTo>
                  <a:lnTo>
                    <a:pt x="708" y="1254"/>
                  </a:lnTo>
                  <a:lnTo>
                    <a:pt x="714" y="1260"/>
                  </a:lnTo>
                  <a:lnTo>
                    <a:pt x="714" y="1278"/>
                  </a:lnTo>
                  <a:lnTo>
                    <a:pt x="708" y="1290"/>
                  </a:lnTo>
                  <a:lnTo>
                    <a:pt x="708" y="1302"/>
                  </a:lnTo>
                  <a:lnTo>
                    <a:pt x="702" y="1308"/>
                  </a:lnTo>
                  <a:lnTo>
                    <a:pt x="702" y="1332"/>
                  </a:lnTo>
                  <a:lnTo>
                    <a:pt x="708" y="1338"/>
                  </a:lnTo>
                  <a:lnTo>
                    <a:pt x="714" y="1338"/>
                  </a:lnTo>
                  <a:lnTo>
                    <a:pt x="720" y="1344"/>
                  </a:lnTo>
                  <a:lnTo>
                    <a:pt x="726" y="1326"/>
                  </a:lnTo>
                  <a:lnTo>
                    <a:pt x="756" y="1332"/>
                  </a:lnTo>
                  <a:lnTo>
                    <a:pt x="780" y="1326"/>
                  </a:lnTo>
                  <a:lnTo>
                    <a:pt x="780" y="1314"/>
                  </a:lnTo>
                  <a:lnTo>
                    <a:pt x="792" y="1314"/>
                  </a:lnTo>
                  <a:lnTo>
                    <a:pt x="804" y="1326"/>
                  </a:lnTo>
                  <a:lnTo>
                    <a:pt x="828" y="1326"/>
                  </a:lnTo>
                  <a:lnTo>
                    <a:pt x="834" y="1308"/>
                  </a:lnTo>
                  <a:lnTo>
                    <a:pt x="840" y="1320"/>
                  </a:lnTo>
                  <a:lnTo>
                    <a:pt x="858" y="1320"/>
                  </a:lnTo>
                  <a:lnTo>
                    <a:pt x="858" y="1350"/>
                  </a:lnTo>
                  <a:lnTo>
                    <a:pt x="864" y="1356"/>
                  </a:lnTo>
                  <a:lnTo>
                    <a:pt x="882" y="1356"/>
                  </a:lnTo>
                  <a:lnTo>
                    <a:pt x="882" y="1350"/>
                  </a:lnTo>
                  <a:lnTo>
                    <a:pt x="876" y="1344"/>
                  </a:lnTo>
                  <a:lnTo>
                    <a:pt x="918" y="1338"/>
                  </a:lnTo>
                  <a:lnTo>
                    <a:pt x="918" y="1356"/>
                  </a:lnTo>
                  <a:lnTo>
                    <a:pt x="924" y="1368"/>
                  </a:lnTo>
                  <a:lnTo>
                    <a:pt x="930" y="1374"/>
                  </a:lnTo>
                  <a:lnTo>
                    <a:pt x="948" y="1386"/>
                  </a:lnTo>
                  <a:lnTo>
                    <a:pt x="984" y="1392"/>
                  </a:lnTo>
                  <a:lnTo>
                    <a:pt x="1014" y="1398"/>
                  </a:lnTo>
                  <a:lnTo>
                    <a:pt x="1032" y="1398"/>
                  </a:lnTo>
                  <a:lnTo>
                    <a:pt x="1032" y="1392"/>
                  </a:lnTo>
                  <a:lnTo>
                    <a:pt x="1038" y="1386"/>
                  </a:lnTo>
                  <a:lnTo>
                    <a:pt x="1038" y="1368"/>
                  </a:lnTo>
                  <a:lnTo>
                    <a:pt x="1044" y="1362"/>
                  </a:lnTo>
                  <a:lnTo>
                    <a:pt x="1050" y="1362"/>
                  </a:lnTo>
                  <a:lnTo>
                    <a:pt x="1062" y="1374"/>
                  </a:lnTo>
                  <a:lnTo>
                    <a:pt x="1062" y="1386"/>
                  </a:lnTo>
                  <a:lnTo>
                    <a:pt x="1068" y="1392"/>
                  </a:lnTo>
                  <a:lnTo>
                    <a:pt x="1080" y="1392"/>
                  </a:lnTo>
                  <a:lnTo>
                    <a:pt x="1080" y="1404"/>
                  </a:lnTo>
                  <a:lnTo>
                    <a:pt x="1074" y="1404"/>
                  </a:lnTo>
                  <a:lnTo>
                    <a:pt x="1074" y="1416"/>
                  </a:lnTo>
                  <a:lnTo>
                    <a:pt x="1104" y="1416"/>
                  </a:lnTo>
                  <a:lnTo>
                    <a:pt x="1110" y="1422"/>
                  </a:lnTo>
                  <a:lnTo>
                    <a:pt x="1110" y="1434"/>
                  </a:lnTo>
                  <a:lnTo>
                    <a:pt x="1122" y="1434"/>
                  </a:lnTo>
                  <a:lnTo>
                    <a:pt x="1128" y="1428"/>
                  </a:lnTo>
                  <a:lnTo>
                    <a:pt x="1134" y="1428"/>
                  </a:lnTo>
                  <a:lnTo>
                    <a:pt x="1140" y="1434"/>
                  </a:lnTo>
                  <a:lnTo>
                    <a:pt x="1146" y="1446"/>
                  </a:lnTo>
                  <a:lnTo>
                    <a:pt x="1146" y="1452"/>
                  </a:lnTo>
                  <a:lnTo>
                    <a:pt x="1152" y="1464"/>
                  </a:lnTo>
                  <a:lnTo>
                    <a:pt x="1164" y="1464"/>
                  </a:lnTo>
                  <a:lnTo>
                    <a:pt x="1176" y="1476"/>
                  </a:lnTo>
                  <a:lnTo>
                    <a:pt x="1176" y="1488"/>
                  </a:lnTo>
                  <a:lnTo>
                    <a:pt x="1182" y="1500"/>
                  </a:lnTo>
                  <a:lnTo>
                    <a:pt x="1182" y="1512"/>
                  </a:lnTo>
                  <a:lnTo>
                    <a:pt x="1200" y="1512"/>
                  </a:lnTo>
                  <a:lnTo>
                    <a:pt x="1218" y="1500"/>
                  </a:lnTo>
                  <a:lnTo>
                    <a:pt x="1224" y="1512"/>
                  </a:lnTo>
                  <a:lnTo>
                    <a:pt x="1224" y="1518"/>
                  </a:lnTo>
                  <a:lnTo>
                    <a:pt x="1230" y="1518"/>
                  </a:lnTo>
                  <a:lnTo>
                    <a:pt x="1236" y="1500"/>
                  </a:lnTo>
                  <a:lnTo>
                    <a:pt x="1242" y="1464"/>
                  </a:lnTo>
                  <a:lnTo>
                    <a:pt x="1242" y="1416"/>
                  </a:lnTo>
                  <a:lnTo>
                    <a:pt x="1218" y="1416"/>
                  </a:lnTo>
                  <a:lnTo>
                    <a:pt x="1218" y="1434"/>
                  </a:lnTo>
                  <a:lnTo>
                    <a:pt x="1212" y="1440"/>
                  </a:lnTo>
                  <a:lnTo>
                    <a:pt x="1206" y="1440"/>
                  </a:lnTo>
                  <a:lnTo>
                    <a:pt x="1194" y="1434"/>
                  </a:lnTo>
                  <a:lnTo>
                    <a:pt x="1164" y="1404"/>
                  </a:lnTo>
                  <a:lnTo>
                    <a:pt x="1158" y="1404"/>
                  </a:lnTo>
                  <a:lnTo>
                    <a:pt x="1158" y="1398"/>
                  </a:lnTo>
                  <a:lnTo>
                    <a:pt x="1152" y="1398"/>
                  </a:lnTo>
                  <a:lnTo>
                    <a:pt x="1140" y="1386"/>
                  </a:lnTo>
                  <a:lnTo>
                    <a:pt x="1140" y="1362"/>
                  </a:lnTo>
                  <a:lnTo>
                    <a:pt x="1146" y="1350"/>
                  </a:lnTo>
                  <a:lnTo>
                    <a:pt x="1152" y="1332"/>
                  </a:lnTo>
                  <a:lnTo>
                    <a:pt x="1158" y="1320"/>
                  </a:lnTo>
                  <a:lnTo>
                    <a:pt x="1170" y="1308"/>
                  </a:lnTo>
                  <a:lnTo>
                    <a:pt x="1170" y="1254"/>
                  </a:lnTo>
                  <a:lnTo>
                    <a:pt x="1164" y="1236"/>
                  </a:lnTo>
                  <a:lnTo>
                    <a:pt x="1164" y="1212"/>
                  </a:lnTo>
                  <a:lnTo>
                    <a:pt x="1158" y="1206"/>
                  </a:lnTo>
                  <a:lnTo>
                    <a:pt x="1158" y="1200"/>
                  </a:lnTo>
                  <a:lnTo>
                    <a:pt x="1152" y="1194"/>
                  </a:lnTo>
                  <a:lnTo>
                    <a:pt x="1152" y="1188"/>
                  </a:lnTo>
                  <a:lnTo>
                    <a:pt x="1140" y="1176"/>
                  </a:lnTo>
                  <a:lnTo>
                    <a:pt x="1146" y="1176"/>
                  </a:lnTo>
                  <a:lnTo>
                    <a:pt x="1152" y="1170"/>
                  </a:lnTo>
                  <a:lnTo>
                    <a:pt x="1164" y="1164"/>
                  </a:lnTo>
                  <a:lnTo>
                    <a:pt x="1182" y="1146"/>
                  </a:lnTo>
                  <a:lnTo>
                    <a:pt x="1182" y="1116"/>
                  </a:lnTo>
                  <a:lnTo>
                    <a:pt x="1194" y="1116"/>
                  </a:lnTo>
                  <a:lnTo>
                    <a:pt x="1212" y="1110"/>
                  </a:lnTo>
                  <a:lnTo>
                    <a:pt x="1230" y="1110"/>
                  </a:lnTo>
                  <a:lnTo>
                    <a:pt x="1242" y="1104"/>
                  </a:lnTo>
                  <a:lnTo>
                    <a:pt x="1260" y="1104"/>
                  </a:lnTo>
                  <a:lnTo>
                    <a:pt x="1284" y="1092"/>
                  </a:lnTo>
                  <a:lnTo>
                    <a:pt x="1290" y="1092"/>
                  </a:lnTo>
                  <a:lnTo>
                    <a:pt x="1290" y="1086"/>
                  </a:lnTo>
                  <a:lnTo>
                    <a:pt x="1284" y="1074"/>
                  </a:lnTo>
                  <a:lnTo>
                    <a:pt x="1272" y="1062"/>
                  </a:lnTo>
                  <a:lnTo>
                    <a:pt x="1272" y="1014"/>
                  </a:lnTo>
                  <a:lnTo>
                    <a:pt x="1248" y="1014"/>
                  </a:lnTo>
                  <a:lnTo>
                    <a:pt x="1248" y="1008"/>
                  </a:lnTo>
                  <a:lnTo>
                    <a:pt x="1242" y="996"/>
                  </a:lnTo>
                  <a:lnTo>
                    <a:pt x="1242" y="978"/>
                  </a:lnTo>
                  <a:lnTo>
                    <a:pt x="1236" y="972"/>
                  </a:lnTo>
                  <a:lnTo>
                    <a:pt x="1224" y="966"/>
                  </a:lnTo>
                  <a:lnTo>
                    <a:pt x="1218" y="960"/>
                  </a:lnTo>
                  <a:lnTo>
                    <a:pt x="1206" y="936"/>
                  </a:lnTo>
                  <a:lnTo>
                    <a:pt x="1206" y="906"/>
                  </a:lnTo>
                  <a:lnTo>
                    <a:pt x="1212" y="900"/>
                  </a:lnTo>
                  <a:lnTo>
                    <a:pt x="1212" y="876"/>
                  </a:lnTo>
                  <a:lnTo>
                    <a:pt x="1200" y="864"/>
                  </a:lnTo>
                  <a:lnTo>
                    <a:pt x="1194" y="852"/>
                  </a:lnTo>
                  <a:lnTo>
                    <a:pt x="1194" y="804"/>
                  </a:lnTo>
                  <a:lnTo>
                    <a:pt x="1200" y="780"/>
                  </a:lnTo>
                  <a:lnTo>
                    <a:pt x="1200" y="750"/>
                  </a:lnTo>
                  <a:lnTo>
                    <a:pt x="1212" y="738"/>
                  </a:lnTo>
                  <a:lnTo>
                    <a:pt x="1218" y="744"/>
                  </a:lnTo>
                  <a:lnTo>
                    <a:pt x="1218" y="732"/>
                  </a:lnTo>
                  <a:lnTo>
                    <a:pt x="1224" y="726"/>
                  </a:lnTo>
                  <a:lnTo>
                    <a:pt x="1224" y="696"/>
                  </a:lnTo>
                  <a:lnTo>
                    <a:pt x="1218" y="690"/>
                  </a:lnTo>
                  <a:lnTo>
                    <a:pt x="1206" y="684"/>
                  </a:lnTo>
                  <a:lnTo>
                    <a:pt x="1200" y="678"/>
                  </a:lnTo>
                  <a:lnTo>
                    <a:pt x="1188" y="648"/>
                  </a:lnTo>
                  <a:lnTo>
                    <a:pt x="1182" y="642"/>
                  </a:lnTo>
                  <a:lnTo>
                    <a:pt x="1176" y="642"/>
                  </a:lnTo>
                  <a:lnTo>
                    <a:pt x="1176" y="636"/>
                  </a:lnTo>
                  <a:lnTo>
                    <a:pt x="1182" y="624"/>
                  </a:lnTo>
                  <a:lnTo>
                    <a:pt x="1194" y="618"/>
                  </a:lnTo>
                  <a:lnTo>
                    <a:pt x="1206" y="606"/>
                  </a:lnTo>
                  <a:lnTo>
                    <a:pt x="1206" y="594"/>
                  </a:lnTo>
                  <a:lnTo>
                    <a:pt x="1200" y="588"/>
                  </a:lnTo>
                  <a:lnTo>
                    <a:pt x="1194" y="576"/>
                  </a:lnTo>
                  <a:lnTo>
                    <a:pt x="1194" y="570"/>
                  </a:lnTo>
                  <a:lnTo>
                    <a:pt x="1200" y="564"/>
                  </a:lnTo>
                  <a:lnTo>
                    <a:pt x="1224" y="552"/>
                  </a:lnTo>
                  <a:lnTo>
                    <a:pt x="1230" y="546"/>
                  </a:lnTo>
                  <a:lnTo>
                    <a:pt x="1236" y="546"/>
                  </a:lnTo>
                  <a:lnTo>
                    <a:pt x="1242" y="46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Puerto Rico"/>
            <p:cNvSpPr>
              <a:spLocks/>
            </p:cNvSpPr>
            <p:nvPr/>
          </p:nvSpPr>
          <p:spPr bwMode="gray">
            <a:xfrm>
              <a:off x="2312988" y="3778399"/>
              <a:ext cx="55562" cy="23813"/>
            </a:xfrm>
            <a:custGeom>
              <a:avLst/>
              <a:gdLst>
                <a:gd name="T0" fmla="*/ 2147483647 w 138"/>
                <a:gd name="T1" fmla="*/ 2147483647 h 60"/>
                <a:gd name="T2" fmla="*/ 2147483647 w 138"/>
                <a:gd name="T3" fmla="*/ 2147483647 h 60"/>
                <a:gd name="T4" fmla="*/ 2147483647 w 138"/>
                <a:gd name="T5" fmla="*/ 0 h 60"/>
                <a:gd name="T6" fmla="*/ 2147483647 w 138"/>
                <a:gd name="T7" fmla="*/ 0 h 60"/>
                <a:gd name="T8" fmla="*/ 2147483647 w 138"/>
                <a:gd name="T9" fmla="*/ 2147483647 h 60"/>
                <a:gd name="T10" fmla="*/ 0 w 138"/>
                <a:gd name="T11" fmla="*/ 2147483647 h 60"/>
                <a:gd name="T12" fmla="*/ 0 w 138"/>
                <a:gd name="T13" fmla="*/ 2147483647 h 60"/>
                <a:gd name="T14" fmla="*/ 2147483647 w 138"/>
                <a:gd name="T15" fmla="*/ 2147483647 h 60"/>
                <a:gd name="T16" fmla="*/ 2147483647 w 138"/>
                <a:gd name="T17" fmla="*/ 2147483647 h 60"/>
                <a:gd name="T18" fmla="*/ 2147483647 w 138"/>
                <a:gd name="T19" fmla="*/ 2147483647 h 60"/>
                <a:gd name="T20" fmla="*/ 2147483647 w 138"/>
                <a:gd name="T21" fmla="*/ 2147483647 h 60"/>
                <a:gd name="T22" fmla="*/ 2147483647 w 138"/>
                <a:gd name="T23" fmla="*/ 2147483647 h 60"/>
                <a:gd name="T24" fmla="*/ 2147483647 w 138"/>
                <a:gd name="T25" fmla="*/ 2147483647 h 60"/>
                <a:gd name="T26" fmla="*/ 2147483647 w 138"/>
                <a:gd name="T27" fmla="*/ 2147483647 h 60"/>
                <a:gd name="T28" fmla="*/ 2147483647 w 138"/>
                <a:gd name="T29" fmla="*/ 2147483647 h 60"/>
                <a:gd name="T30" fmla="*/ 2147483647 w 138"/>
                <a:gd name="T31" fmla="*/ 2147483647 h 60"/>
                <a:gd name="T32" fmla="*/ 2147483647 w 138"/>
                <a:gd name="T33" fmla="*/ 2147483647 h 60"/>
                <a:gd name="T34" fmla="*/ 2147483647 w 138"/>
                <a:gd name="T35" fmla="*/ 2147483647 h 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60"/>
                <a:gd name="T56" fmla="*/ 138 w 138"/>
                <a:gd name="T57" fmla="*/ 60 h 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60">
                  <a:moveTo>
                    <a:pt x="84" y="12"/>
                  </a:moveTo>
                  <a:lnTo>
                    <a:pt x="72" y="12"/>
                  </a:lnTo>
                  <a:lnTo>
                    <a:pt x="36" y="0"/>
                  </a:lnTo>
                  <a:lnTo>
                    <a:pt x="12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48"/>
                  </a:lnTo>
                  <a:lnTo>
                    <a:pt x="36" y="60"/>
                  </a:lnTo>
                  <a:lnTo>
                    <a:pt x="48" y="48"/>
                  </a:lnTo>
                  <a:lnTo>
                    <a:pt x="102" y="48"/>
                  </a:lnTo>
                  <a:lnTo>
                    <a:pt x="120" y="36"/>
                  </a:lnTo>
                  <a:lnTo>
                    <a:pt x="132" y="30"/>
                  </a:lnTo>
                  <a:lnTo>
                    <a:pt x="138" y="18"/>
                  </a:lnTo>
                  <a:lnTo>
                    <a:pt x="138" y="12"/>
                  </a:lnTo>
                  <a:lnTo>
                    <a:pt x="132" y="6"/>
                  </a:lnTo>
                  <a:lnTo>
                    <a:pt x="114" y="6"/>
                  </a:lnTo>
                  <a:lnTo>
                    <a:pt x="102" y="12"/>
                  </a:lnTo>
                  <a:lnTo>
                    <a:pt x="84" y="1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Portugal"/>
            <p:cNvSpPr>
              <a:spLocks/>
            </p:cNvSpPr>
            <p:nvPr/>
          </p:nvSpPr>
          <p:spPr bwMode="gray">
            <a:xfrm>
              <a:off x="3973513" y="3011637"/>
              <a:ext cx="92075" cy="165100"/>
            </a:xfrm>
            <a:custGeom>
              <a:avLst/>
              <a:gdLst>
                <a:gd name="T0" fmla="*/ 2147483647 w 228"/>
                <a:gd name="T1" fmla="*/ 2147483647 h 414"/>
                <a:gd name="T2" fmla="*/ 2147483647 w 228"/>
                <a:gd name="T3" fmla="*/ 2147483647 h 414"/>
                <a:gd name="T4" fmla="*/ 2147483647 w 228"/>
                <a:gd name="T5" fmla="*/ 2147483647 h 414"/>
                <a:gd name="T6" fmla="*/ 2147483647 w 228"/>
                <a:gd name="T7" fmla="*/ 2147483647 h 414"/>
                <a:gd name="T8" fmla="*/ 2147483647 w 228"/>
                <a:gd name="T9" fmla="*/ 2147483647 h 414"/>
                <a:gd name="T10" fmla="*/ 2147483647 w 228"/>
                <a:gd name="T11" fmla="*/ 2147483647 h 414"/>
                <a:gd name="T12" fmla="*/ 2147483647 w 228"/>
                <a:gd name="T13" fmla="*/ 0 h 414"/>
                <a:gd name="T14" fmla="*/ 2147483647 w 228"/>
                <a:gd name="T15" fmla="*/ 2147483647 h 414"/>
                <a:gd name="T16" fmla="*/ 2147483647 w 228"/>
                <a:gd name="T17" fmla="*/ 2147483647 h 414"/>
                <a:gd name="T18" fmla="*/ 2147483647 w 228"/>
                <a:gd name="T19" fmla="*/ 2147483647 h 414"/>
                <a:gd name="T20" fmla="*/ 2147483647 w 228"/>
                <a:gd name="T21" fmla="*/ 2147483647 h 414"/>
                <a:gd name="T22" fmla="*/ 2147483647 w 228"/>
                <a:gd name="T23" fmla="*/ 2147483647 h 414"/>
                <a:gd name="T24" fmla="*/ 2147483647 w 228"/>
                <a:gd name="T25" fmla="*/ 2147483647 h 414"/>
                <a:gd name="T26" fmla="*/ 0 w 228"/>
                <a:gd name="T27" fmla="*/ 2147483647 h 414"/>
                <a:gd name="T28" fmla="*/ 2147483647 w 228"/>
                <a:gd name="T29" fmla="*/ 2147483647 h 414"/>
                <a:gd name="T30" fmla="*/ 2147483647 w 228"/>
                <a:gd name="T31" fmla="*/ 2147483647 h 414"/>
                <a:gd name="T32" fmla="*/ 2147483647 w 228"/>
                <a:gd name="T33" fmla="*/ 2147483647 h 414"/>
                <a:gd name="T34" fmla="*/ 2147483647 w 228"/>
                <a:gd name="T35" fmla="*/ 2147483647 h 414"/>
                <a:gd name="T36" fmla="*/ 2147483647 w 228"/>
                <a:gd name="T37" fmla="*/ 2147483647 h 414"/>
                <a:gd name="T38" fmla="*/ 2147483647 w 228"/>
                <a:gd name="T39" fmla="*/ 2147483647 h 414"/>
                <a:gd name="T40" fmla="*/ 2147483647 w 228"/>
                <a:gd name="T41" fmla="*/ 2147483647 h 414"/>
                <a:gd name="T42" fmla="*/ 2147483647 w 228"/>
                <a:gd name="T43" fmla="*/ 2147483647 h 414"/>
                <a:gd name="T44" fmla="*/ 2147483647 w 228"/>
                <a:gd name="T45" fmla="*/ 2147483647 h 414"/>
                <a:gd name="T46" fmla="*/ 2147483647 w 228"/>
                <a:gd name="T47" fmla="*/ 2147483647 h 414"/>
                <a:gd name="T48" fmla="*/ 2147483647 w 228"/>
                <a:gd name="T49" fmla="*/ 2147483647 h 414"/>
                <a:gd name="T50" fmla="*/ 2147483647 w 228"/>
                <a:gd name="T51" fmla="*/ 2147483647 h 414"/>
                <a:gd name="T52" fmla="*/ 2147483647 w 228"/>
                <a:gd name="T53" fmla="*/ 2147483647 h 414"/>
                <a:gd name="T54" fmla="*/ 2147483647 w 228"/>
                <a:gd name="T55" fmla="*/ 2147483647 h 414"/>
                <a:gd name="T56" fmla="*/ 2147483647 w 228"/>
                <a:gd name="T57" fmla="*/ 2147483647 h 414"/>
                <a:gd name="T58" fmla="*/ 2147483647 w 228"/>
                <a:gd name="T59" fmla="*/ 2147483647 h 414"/>
                <a:gd name="T60" fmla="*/ 2147483647 w 228"/>
                <a:gd name="T61" fmla="*/ 2147483647 h 414"/>
                <a:gd name="T62" fmla="*/ 2147483647 w 228"/>
                <a:gd name="T63" fmla="*/ 2147483647 h 414"/>
                <a:gd name="T64" fmla="*/ 2147483647 w 228"/>
                <a:gd name="T65" fmla="*/ 2147483647 h 414"/>
                <a:gd name="T66" fmla="*/ 2147483647 w 228"/>
                <a:gd name="T67" fmla="*/ 2147483647 h 414"/>
                <a:gd name="T68" fmla="*/ 2147483647 w 228"/>
                <a:gd name="T69" fmla="*/ 2147483647 h 414"/>
                <a:gd name="T70" fmla="*/ 2147483647 w 228"/>
                <a:gd name="T71" fmla="*/ 2147483647 h 414"/>
                <a:gd name="T72" fmla="*/ 2147483647 w 228"/>
                <a:gd name="T73" fmla="*/ 2147483647 h 414"/>
                <a:gd name="T74" fmla="*/ 2147483647 w 228"/>
                <a:gd name="T75" fmla="*/ 2147483647 h 414"/>
                <a:gd name="T76" fmla="*/ 2147483647 w 228"/>
                <a:gd name="T77" fmla="*/ 2147483647 h 414"/>
                <a:gd name="T78" fmla="*/ 2147483647 w 228"/>
                <a:gd name="T79" fmla="*/ 2147483647 h 414"/>
                <a:gd name="T80" fmla="*/ 2147483647 w 228"/>
                <a:gd name="T81" fmla="*/ 2147483647 h 414"/>
                <a:gd name="T82" fmla="*/ 2147483647 w 228"/>
                <a:gd name="T83" fmla="*/ 2147483647 h 4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8"/>
                <a:gd name="T127" fmla="*/ 0 h 414"/>
                <a:gd name="T128" fmla="*/ 228 w 228"/>
                <a:gd name="T129" fmla="*/ 414 h 4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8" h="414">
                  <a:moveTo>
                    <a:pt x="210" y="30"/>
                  </a:moveTo>
                  <a:lnTo>
                    <a:pt x="210" y="12"/>
                  </a:lnTo>
                  <a:lnTo>
                    <a:pt x="156" y="12"/>
                  </a:lnTo>
                  <a:lnTo>
                    <a:pt x="156" y="18"/>
                  </a:lnTo>
                  <a:lnTo>
                    <a:pt x="150" y="24"/>
                  </a:lnTo>
                  <a:lnTo>
                    <a:pt x="138" y="24"/>
                  </a:lnTo>
                  <a:lnTo>
                    <a:pt x="132" y="18"/>
                  </a:lnTo>
                  <a:lnTo>
                    <a:pt x="114" y="18"/>
                  </a:lnTo>
                  <a:lnTo>
                    <a:pt x="108" y="2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14" y="6"/>
                  </a:lnTo>
                  <a:lnTo>
                    <a:pt x="114" y="0"/>
                  </a:lnTo>
                  <a:lnTo>
                    <a:pt x="90" y="0"/>
                  </a:lnTo>
                  <a:lnTo>
                    <a:pt x="66" y="12"/>
                  </a:lnTo>
                  <a:lnTo>
                    <a:pt x="60" y="18"/>
                  </a:lnTo>
                  <a:lnTo>
                    <a:pt x="60" y="36"/>
                  </a:lnTo>
                  <a:lnTo>
                    <a:pt x="66" y="60"/>
                  </a:lnTo>
                  <a:lnTo>
                    <a:pt x="66" y="78"/>
                  </a:lnTo>
                  <a:lnTo>
                    <a:pt x="60" y="108"/>
                  </a:lnTo>
                  <a:lnTo>
                    <a:pt x="48" y="138"/>
                  </a:lnTo>
                  <a:lnTo>
                    <a:pt x="30" y="174"/>
                  </a:lnTo>
                  <a:lnTo>
                    <a:pt x="12" y="222"/>
                  </a:lnTo>
                  <a:lnTo>
                    <a:pt x="6" y="234"/>
                  </a:lnTo>
                  <a:lnTo>
                    <a:pt x="6" y="240"/>
                  </a:lnTo>
                  <a:lnTo>
                    <a:pt x="0" y="252"/>
                  </a:lnTo>
                  <a:lnTo>
                    <a:pt x="0" y="264"/>
                  </a:lnTo>
                  <a:lnTo>
                    <a:pt x="18" y="282"/>
                  </a:lnTo>
                  <a:lnTo>
                    <a:pt x="30" y="288"/>
                  </a:lnTo>
                  <a:lnTo>
                    <a:pt x="42" y="342"/>
                  </a:lnTo>
                  <a:lnTo>
                    <a:pt x="42" y="348"/>
                  </a:lnTo>
                  <a:lnTo>
                    <a:pt x="36" y="354"/>
                  </a:lnTo>
                  <a:lnTo>
                    <a:pt x="36" y="366"/>
                  </a:lnTo>
                  <a:lnTo>
                    <a:pt x="30" y="384"/>
                  </a:lnTo>
                  <a:lnTo>
                    <a:pt x="24" y="396"/>
                  </a:lnTo>
                  <a:lnTo>
                    <a:pt x="24" y="408"/>
                  </a:lnTo>
                  <a:lnTo>
                    <a:pt x="48" y="408"/>
                  </a:lnTo>
                  <a:lnTo>
                    <a:pt x="60" y="402"/>
                  </a:lnTo>
                  <a:lnTo>
                    <a:pt x="72" y="402"/>
                  </a:lnTo>
                  <a:lnTo>
                    <a:pt x="84" y="414"/>
                  </a:lnTo>
                  <a:lnTo>
                    <a:pt x="96" y="414"/>
                  </a:lnTo>
                  <a:lnTo>
                    <a:pt x="108" y="408"/>
                  </a:lnTo>
                  <a:lnTo>
                    <a:pt x="114" y="402"/>
                  </a:lnTo>
                  <a:lnTo>
                    <a:pt x="120" y="402"/>
                  </a:lnTo>
                  <a:lnTo>
                    <a:pt x="126" y="396"/>
                  </a:lnTo>
                  <a:lnTo>
                    <a:pt x="126" y="348"/>
                  </a:lnTo>
                  <a:lnTo>
                    <a:pt x="132" y="342"/>
                  </a:lnTo>
                  <a:lnTo>
                    <a:pt x="138" y="330"/>
                  </a:lnTo>
                  <a:lnTo>
                    <a:pt x="150" y="330"/>
                  </a:lnTo>
                  <a:lnTo>
                    <a:pt x="162" y="318"/>
                  </a:lnTo>
                  <a:lnTo>
                    <a:pt x="162" y="312"/>
                  </a:lnTo>
                  <a:lnTo>
                    <a:pt x="150" y="312"/>
                  </a:lnTo>
                  <a:lnTo>
                    <a:pt x="144" y="306"/>
                  </a:lnTo>
                  <a:lnTo>
                    <a:pt x="138" y="294"/>
                  </a:lnTo>
                  <a:lnTo>
                    <a:pt x="138" y="288"/>
                  </a:lnTo>
                  <a:lnTo>
                    <a:pt x="132" y="282"/>
                  </a:lnTo>
                  <a:lnTo>
                    <a:pt x="132" y="276"/>
                  </a:lnTo>
                  <a:lnTo>
                    <a:pt x="144" y="264"/>
                  </a:lnTo>
                  <a:lnTo>
                    <a:pt x="156" y="258"/>
                  </a:lnTo>
                  <a:lnTo>
                    <a:pt x="168" y="246"/>
                  </a:lnTo>
                  <a:lnTo>
                    <a:pt x="168" y="240"/>
                  </a:lnTo>
                  <a:lnTo>
                    <a:pt x="156" y="234"/>
                  </a:lnTo>
                  <a:lnTo>
                    <a:pt x="150" y="228"/>
                  </a:lnTo>
                  <a:lnTo>
                    <a:pt x="150" y="216"/>
                  </a:lnTo>
                  <a:lnTo>
                    <a:pt x="126" y="192"/>
                  </a:lnTo>
                  <a:lnTo>
                    <a:pt x="162" y="192"/>
                  </a:lnTo>
                  <a:lnTo>
                    <a:pt x="174" y="180"/>
                  </a:lnTo>
                  <a:lnTo>
                    <a:pt x="174" y="168"/>
                  </a:lnTo>
                  <a:lnTo>
                    <a:pt x="168" y="162"/>
                  </a:lnTo>
                  <a:lnTo>
                    <a:pt x="168" y="150"/>
                  </a:lnTo>
                  <a:lnTo>
                    <a:pt x="174" y="144"/>
                  </a:lnTo>
                  <a:lnTo>
                    <a:pt x="180" y="144"/>
                  </a:lnTo>
                  <a:lnTo>
                    <a:pt x="180" y="126"/>
                  </a:lnTo>
                  <a:lnTo>
                    <a:pt x="186" y="108"/>
                  </a:lnTo>
                  <a:lnTo>
                    <a:pt x="186" y="96"/>
                  </a:lnTo>
                  <a:lnTo>
                    <a:pt x="180" y="90"/>
                  </a:lnTo>
                  <a:lnTo>
                    <a:pt x="174" y="90"/>
                  </a:lnTo>
                  <a:lnTo>
                    <a:pt x="174" y="84"/>
                  </a:lnTo>
                  <a:lnTo>
                    <a:pt x="180" y="78"/>
                  </a:lnTo>
                  <a:lnTo>
                    <a:pt x="204" y="66"/>
                  </a:lnTo>
                  <a:lnTo>
                    <a:pt x="228" y="42"/>
                  </a:lnTo>
                  <a:lnTo>
                    <a:pt x="228" y="36"/>
                  </a:lnTo>
                  <a:lnTo>
                    <a:pt x="216" y="30"/>
                  </a:lnTo>
                  <a:lnTo>
                    <a:pt x="210" y="3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Poland"/>
            <p:cNvSpPr>
              <a:spLocks/>
            </p:cNvSpPr>
            <p:nvPr/>
          </p:nvSpPr>
          <p:spPr bwMode="gray">
            <a:xfrm>
              <a:off x="4592638" y="2609999"/>
              <a:ext cx="250825" cy="180975"/>
            </a:xfrm>
            <a:custGeom>
              <a:avLst/>
              <a:gdLst>
                <a:gd name="T0" fmla="*/ 2147483647 w 624"/>
                <a:gd name="T1" fmla="*/ 2147483647 h 450"/>
                <a:gd name="T2" fmla="*/ 2147483647 w 624"/>
                <a:gd name="T3" fmla="*/ 2147483647 h 450"/>
                <a:gd name="T4" fmla="*/ 2147483647 w 624"/>
                <a:gd name="T5" fmla="*/ 2147483647 h 450"/>
                <a:gd name="T6" fmla="*/ 2147483647 w 624"/>
                <a:gd name="T7" fmla="*/ 2147483647 h 450"/>
                <a:gd name="T8" fmla="*/ 2147483647 w 624"/>
                <a:gd name="T9" fmla="*/ 2147483647 h 450"/>
                <a:gd name="T10" fmla="*/ 2147483647 w 624"/>
                <a:gd name="T11" fmla="*/ 2147483647 h 450"/>
                <a:gd name="T12" fmla="*/ 2147483647 w 624"/>
                <a:gd name="T13" fmla="*/ 2147483647 h 450"/>
                <a:gd name="T14" fmla="*/ 2147483647 w 624"/>
                <a:gd name="T15" fmla="*/ 2147483647 h 450"/>
                <a:gd name="T16" fmla="*/ 2147483647 w 624"/>
                <a:gd name="T17" fmla="*/ 2147483647 h 450"/>
                <a:gd name="T18" fmla="*/ 2147483647 w 624"/>
                <a:gd name="T19" fmla="*/ 2147483647 h 450"/>
                <a:gd name="T20" fmla="*/ 2147483647 w 624"/>
                <a:gd name="T21" fmla="*/ 2147483647 h 450"/>
                <a:gd name="T22" fmla="*/ 2147483647 w 624"/>
                <a:gd name="T23" fmla="*/ 2147483647 h 450"/>
                <a:gd name="T24" fmla="*/ 2147483647 w 624"/>
                <a:gd name="T25" fmla="*/ 2147483647 h 450"/>
                <a:gd name="T26" fmla="*/ 2147483647 w 624"/>
                <a:gd name="T27" fmla="*/ 2147483647 h 450"/>
                <a:gd name="T28" fmla="*/ 2147483647 w 624"/>
                <a:gd name="T29" fmla="*/ 2147483647 h 450"/>
                <a:gd name="T30" fmla="*/ 2147483647 w 624"/>
                <a:gd name="T31" fmla="*/ 2147483647 h 450"/>
                <a:gd name="T32" fmla="*/ 2147483647 w 624"/>
                <a:gd name="T33" fmla="*/ 2147483647 h 450"/>
                <a:gd name="T34" fmla="*/ 2147483647 w 624"/>
                <a:gd name="T35" fmla="*/ 2147483647 h 450"/>
                <a:gd name="T36" fmla="*/ 2147483647 w 624"/>
                <a:gd name="T37" fmla="*/ 2147483647 h 450"/>
                <a:gd name="T38" fmla="*/ 2147483647 w 624"/>
                <a:gd name="T39" fmla="*/ 2147483647 h 450"/>
                <a:gd name="T40" fmla="*/ 2147483647 w 624"/>
                <a:gd name="T41" fmla="*/ 2147483647 h 450"/>
                <a:gd name="T42" fmla="*/ 2147483647 w 624"/>
                <a:gd name="T43" fmla="*/ 2147483647 h 450"/>
                <a:gd name="T44" fmla="*/ 2147483647 w 624"/>
                <a:gd name="T45" fmla="*/ 2147483647 h 450"/>
                <a:gd name="T46" fmla="*/ 2147483647 w 624"/>
                <a:gd name="T47" fmla="*/ 2147483647 h 450"/>
                <a:gd name="T48" fmla="*/ 2147483647 w 624"/>
                <a:gd name="T49" fmla="*/ 2147483647 h 450"/>
                <a:gd name="T50" fmla="*/ 2147483647 w 624"/>
                <a:gd name="T51" fmla="*/ 2147483647 h 450"/>
                <a:gd name="T52" fmla="*/ 2147483647 w 624"/>
                <a:gd name="T53" fmla="*/ 2147483647 h 450"/>
                <a:gd name="T54" fmla="*/ 2147483647 w 624"/>
                <a:gd name="T55" fmla="*/ 2147483647 h 450"/>
                <a:gd name="T56" fmla="*/ 2147483647 w 624"/>
                <a:gd name="T57" fmla="*/ 2147483647 h 450"/>
                <a:gd name="T58" fmla="*/ 0 w 624"/>
                <a:gd name="T59" fmla="*/ 2147483647 h 450"/>
                <a:gd name="T60" fmla="*/ 2147483647 w 624"/>
                <a:gd name="T61" fmla="*/ 2147483647 h 450"/>
                <a:gd name="T62" fmla="*/ 2147483647 w 624"/>
                <a:gd name="T63" fmla="*/ 2147483647 h 450"/>
                <a:gd name="T64" fmla="*/ 2147483647 w 624"/>
                <a:gd name="T65" fmla="*/ 2147483647 h 450"/>
                <a:gd name="T66" fmla="*/ 2147483647 w 624"/>
                <a:gd name="T67" fmla="*/ 2147483647 h 450"/>
                <a:gd name="T68" fmla="*/ 2147483647 w 624"/>
                <a:gd name="T69" fmla="*/ 2147483647 h 450"/>
                <a:gd name="T70" fmla="*/ 2147483647 w 624"/>
                <a:gd name="T71" fmla="*/ 2147483647 h 450"/>
                <a:gd name="T72" fmla="*/ 2147483647 w 624"/>
                <a:gd name="T73" fmla="*/ 2147483647 h 450"/>
                <a:gd name="T74" fmla="*/ 2147483647 w 624"/>
                <a:gd name="T75" fmla="*/ 2147483647 h 450"/>
                <a:gd name="T76" fmla="*/ 2147483647 w 624"/>
                <a:gd name="T77" fmla="*/ 2147483647 h 450"/>
                <a:gd name="T78" fmla="*/ 2147483647 w 624"/>
                <a:gd name="T79" fmla="*/ 2147483647 h 450"/>
                <a:gd name="T80" fmla="*/ 2147483647 w 624"/>
                <a:gd name="T81" fmla="*/ 2147483647 h 450"/>
                <a:gd name="T82" fmla="*/ 2147483647 w 624"/>
                <a:gd name="T83" fmla="*/ 2147483647 h 450"/>
                <a:gd name="T84" fmla="*/ 2147483647 w 624"/>
                <a:gd name="T85" fmla="*/ 2147483647 h 450"/>
                <a:gd name="T86" fmla="*/ 2147483647 w 624"/>
                <a:gd name="T87" fmla="*/ 2147483647 h 450"/>
                <a:gd name="T88" fmla="*/ 2147483647 w 624"/>
                <a:gd name="T89" fmla="*/ 2147483647 h 450"/>
                <a:gd name="T90" fmla="*/ 2147483647 w 624"/>
                <a:gd name="T91" fmla="*/ 2147483647 h 450"/>
                <a:gd name="T92" fmla="*/ 2147483647 w 624"/>
                <a:gd name="T93" fmla="*/ 2147483647 h 450"/>
                <a:gd name="T94" fmla="*/ 2147483647 w 624"/>
                <a:gd name="T95" fmla="*/ 2147483647 h 450"/>
                <a:gd name="T96" fmla="*/ 2147483647 w 624"/>
                <a:gd name="T97" fmla="*/ 2147483647 h 450"/>
                <a:gd name="T98" fmla="*/ 2147483647 w 624"/>
                <a:gd name="T99" fmla="*/ 2147483647 h 450"/>
                <a:gd name="T100" fmla="*/ 2147483647 w 624"/>
                <a:gd name="T101" fmla="*/ 2147483647 h 450"/>
                <a:gd name="T102" fmla="*/ 2147483647 w 624"/>
                <a:gd name="T103" fmla="*/ 2147483647 h 450"/>
                <a:gd name="T104" fmla="*/ 2147483647 w 624"/>
                <a:gd name="T105" fmla="*/ 2147483647 h 450"/>
                <a:gd name="T106" fmla="*/ 2147483647 w 624"/>
                <a:gd name="T107" fmla="*/ 2147483647 h 45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24"/>
                <a:gd name="T163" fmla="*/ 0 h 450"/>
                <a:gd name="T164" fmla="*/ 624 w 624"/>
                <a:gd name="T165" fmla="*/ 450 h 45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24" h="450">
                  <a:moveTo>
                    <a:pt x="426" y="426"/>
                  </a:moveTo>
                  <a:lnTo>
                    <a:pt x="432" y="426"/>
                  </a:lnTo>
                  <a:lnTo>
                    <a:pt x="444" y="420"/>
                  </a:lnTo>
                  <a:lnTo>
                    <a:pt x="450" y="414"/>
                  </a:lnTo>
                  <a:lnTo>
                    <a:pt x="474" y="414"/>
                  </a:lnTo>
                  <a:lnTo>
                    <a:pt x="498" y="438"/>
                  </a:lnTo>
                  <a:lnTo>
                    <a:pt x="528" y="438"/>
                  </a:lnTo>
                  <a:lnTo>
                    <a:pt x="528" y="450"/>
                  </a:lnTo>
                  <a:lnTo>
                    <a:pt x="552" y="450"/>
                  </a:lnTo>
                  <a:lnTo>
                    <a:pt x="540" y="438"/>
                  </a:lnTo>
                  <a:lnTo>
                    <a:pt x="540" y="396"/>
                  </a:lnTo>
                  <a:lnTo>
                    <a:pt x="594" y="348"/>
                  </a:lnTo>
                  <a:lnTo>
                    <a:pt x="606" y="348"/>
                  </a:lnTo>
                  <a:lnTo>
                    <a:pt x="612" y="342"/>
                  </a:lnTo>
                  <a:lnTo>
                    <a:pt x="618" y="342"/>
                  </a:lnTo>
                  <a:lnTo>
                    <a:pt x="624" y="336"/>
                  </a:lnTo>
                  <a:lnTo>
                    <a:pt x="618" y="330"/>
                  </a:lnTo>
                  <a:lnTo>
                    <a:pt x="618" y="324"/>
                  </a:lnTo>
                  <a:lnTo>
                    <a:pt x="612" y="318"/>
                  </a:lnTo>
                  <a:lnTo>
                    <a:pt x="618" y="306"/>
                  </a:lnTo>
                  <a:lnTo>
                    <a:pt x="612" y="300"/>
                  </a:lnTo>
                  <a:lnTo>
                    <a:pt x="600" y="294"/>
                  </a:lnTo>
                  <a:lnTo>
                    <a:pt x="600" y="288"/>
                  </a:lnTo>
                  <a:lnTo>
                    <a:pt x="582" y="270"/>
                  </a:lnTo>
                  <a:lnTo>
                    <a:pt x="576" y="252"/>
                  </a:lnTo>
                  <a:lnTo>
                    <a:pt x="582" y="252"/>
                  </a:lnTo>
                  <a:lnTo>
                    <a:pt x="576" y="240"/>
                  </a:lnTo>
                  <a:lnTo>
                    <a:pt x="576" y="210"/>
                  </a:lnTo>
                  <a:lnTo>
                    <a:pt x="564" y="198"/>
                  </a:lnTo>
                  <a:lnTo>
                    <a:pt x="558" y="198"/>
                  </a:lnTo>
                  <a:lnTo>
                    <a:pt x="552" y="192"/>
                  </a:lnTo>
                  <a:lnTo>
                    <a:pt x="552" y="186"/>
                  </a:lnTo>
                  <a:lnTo>
                    <a:pt x="564" y="186"/>
                  </a:lnTo>
                  <a:lnTo>
                    <a:pt x="564" y="168"/>
                  </a:lnTo>
                  <a:lnTo>
                    <a:pt x="588" y="162"/>
                  </a:lnTo>
                  <a:lnTo>
                    <a:pt x="588" y="150"/>
                  </a:lnTo>
                  <a:lnTo>
                    <a:pt x="594" y="144"/>
                  </a:lnTo>
                  <a:lnTo>
                    <a:pt x="594" y="138"/>
                  </a:lnTo>
                  <a:lnTo>
                    <a:pt x="588" y="132"/>
                  </a:lnTo>
                  <a:lnTo>
                    <a:pt x="576" y="108"/>
                  </a:lnTo>
                  <a:lnTo>
                    <a:pt x="570" y="102"/>
                  </a:lnTo>
                  <a:lnTo>
                    <a:pt x="570" y="90"/>
                  </a:lnTo>
                  <a:lnTo>
                    <a:pt x="564" y="84"/>
                  </a:lnTo>
                  <a:lnTo>
                    <a:pt x="558" y="72"/>
                  </a:lnTo>
                  <a:lnTo>
                    <a:pt x="558" y="48"/>
                  </a:lnTo>
                  <a:lnTo>
                    <a:pt x="546" y="42"/>
                  </a:lnTo>
                  <a:lnTo>
                    <a:pt x="540" y="42"/>
                  </a:lnTo>
                  <a:lnTo>
                    <a:pt x="522" y="36"/>
                  </a:lnTo>
                  <a:lnTo>
                    <a:pt x="498" y="36"/>
                  </a:lnTo>
                  <a:lnTo>
                    <a:pt x="498" y="42"/>
                  </a:lnTo>
                  <a:lnTo>
                    <a:pt x="408" y="42"/>
                  </a:lnTo>
                  <a:lnTo>
                    <a:pt x="402" y="36"/>
                  </a:lnTo>
                  <a:lnTo>
                    <a:pt x="390" y="36"/>
                  </a:lnTo>
                  <a:lnTo>
                    <a:pt x="384" y="30"/>
                  </a:lnTo>
                  <a:lnTo>
                    <a:pt x="360" y="30"/>
                  </a:lnTo>
                  <a:lnTo>
                    <a:pt x="354" y="36"/>
                  </a:lnTo>
                  <a:lnTo>
                    <a:pt x="348" y="36"/>
                  </a:lnTo>
                  <a:lnTo>
                    <a:pt x="342" y="30"/>
                  </a:lnTo>
                  <a:lnTo>
                    <a:pt x="312" y="30"/>
                  </a:lnTo>
                  <a:lnTo>
                    <a:pt x="300" y="36"/>
                  </a:lnTo>
                  <a:lnTo>
                    <a:pt x="282" y="36"/>
                  </a:lnTo>
                  <a:lnTo>
                    <a:pt x="276" y="30"/>
                  </a:lnTo>
                  <a:lnTo>
                    <a:pt x="270" y="18"/>
                  </a:lnTo>
                  <a:lnTo>
                    <a:pt x="264" y="12"/>
                  </a:lnTo>
                  <a:lnTo>
                    <a:pt x="264" y="6"/>
                  </a:lnTo>
                  <a:lnTo>
                    <a:pt x="258" y="6"/>
                  </a:lnTo>
                  <a:lnTo>
                    <a:pt x="252" y="0"/>
                  </a:lnTo>
                  <a:lnTo>
                    <a:pt x="210" y="0"/>
                  </a:lnTo>
                  <a:lnTo>
                    <a:pt x="192" y="6"/>
                  </a:lnTo>
                  <a:lnTo>
                    <a:pt x="180" y="12"/>
                  </a:lnTo>
                  <a:lnTo>
                    <a:pt x="162" y="12"/>
                  </a:lnTo>
                  <a:lnTo>
                    <a:pt x="150" y="18"/>
                  </a:lnTo>
                  <a:lnTo>
                    <a:pt x="144" y="24"/>
                  </a:lnTo>
                  <a:lnTo>
                    <a:pt x="138" y="24"/>
                  </a:lnTo>
                  <a:lnTo>
                    <a:pt x="120" y="42"/>
                  </a:lnTo>
                  <a:lnTo>
                    <a:pt x="60" y="48"/>
                  </a:lnTo>
                  <a:lnTo>
                    <a:pt x="54" y="48"/>
                  </a:lnTo>
                  <a:lnTo>
                    <a:pt x="48" y="54"/>
                  </a:lnTo>
                  <a:lnTo>
                    <a:pt x="24" y="66"/>
                  </a:lnTo>
                  <a:lnTo>
                    <a:pt x="1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18" y="96"/>
                  </a:lnTo>
                  <a:lnTo>
                    <a:pt x="6" y="90"/>
                  </a:lnTo>
                  <a:lnTo>
                    <a:pt x="6" y="108"/>
                  </a:lnTo>
                  <a:lnTo>
                    <a:pt x="12" y="108"/>
                  </a:lnTo>
                  <a:lnTo>
                    <a:pt x="18" y="114"/>
                  </a:lnTo>
                  <a:lnTo>
                    <a:pt x="18" y="132"/>
                  </a:lnTo>
                  <a:lnTo>
                    <a:pt x="6" y="144"/>
                  </a:lnTo>
                  <a:lnTo>
                    <a:pt x="0" y="144"/>
                  </a:lnTo>
                  <a:lnTo>
                    <a:pt x="0" y="156"/>
                  </a:lnTo>
                  <a:lnTo>
                    <a:pt x="6" y="162"/>
                  </a:lnTo>
                  <a:lnTo>
                    <a:pt x="12" y="162"/>
                  </a:lnTo>
                  <a:lnTo>
                    <a:pt x="18" y="168"/>
                  </a:lnTo>
                  <a:lnTo>
                    <a:pt x="30" y="168"/>
                  </a:lnTo>
                  <a:lnTo>
                    <a:pt x="30" y="186"/>
                  </a:lnTo>
                  <a:lnTo>
                    <a:pt x="24" y="186"/>
                  </a:lnTo>
                  <a:lnTo>
                    <a:pt x="24" y="198"/>
                  </a:lnTo>
                  <a:lnTo>
                    <a:pt x="36" y="198"/>
                  </a:lnTo>
                  <a:lnTo>
                    <a:pt x="36" y="204"/>
                  </a:lnTo>
                  <a:lnTo>
                    <a:pt x="30" y="210"/>
                  </a:lnTo>
                  <a:lnTo>
                    <a:pt x="36" y="210"/>
                  </a:lnTo>
                  <a:lnTo>
                    <a:pt x="42" y="216"/>
                  </a:lnTo>
                  <a:lnTo>
                    <a:pt x="36" y="222"/>
                  </a:lnTo>
                  <a:lnTo>
                    <a:pt x="24" y="228"/>
                  </a:lnTo>
                  <a:lnTo>
                    <a:pt x="24" y="234"/>
                  </a:lnTo>
                  <a:lnTo>
                    <a:pt x="30" y="240"/>
                  </a:lnTo>
                  <a:lnTo>
                    <a:pt x="36" y="240"/>
                  </a:lnTo>
                  <a:lnTo>
                    <a:pt x="42" y="246"/>
                  </a:lnTo>
                  <a:lnTo>
                    <a:pt x="42" y="264"/>
                  </a:lnTo>
                  <a:lnTo>
                    <a:pt x="48" y="258"/>
                  </a:lnTo>
                  <a:lnTo>
                    <a:pt x="54" y="258"/>
                  </a:lnTo>
                  <a:lnTo>
                    <a:pt x="54" y="270"/>
                  </a:lnTo>
                  <a:lnTo>
                    <a:pt x="48" y="276"/>
                  </a:lnTo>
                  <a:lnTo>
                    <a:pt x="60" y="276"/>
                  </a:lnTo>
                  <a:lnTo>
                    <a:pt x="60" y="282"/>
                  </a:lnTo>
                  <a:lnTo>
                    <a:pt x="54" y="282"/>
                  </a:lnTo>
                  <a:lnTo>
                    <a:pt x="54" y="294"/>
                  </a:lnTo>
                  <a:lnTo>
                    <a:pt x="72" y="294"/>
                  </a:lnTo>
                  <a:lnTo>
                    <a:pt x="78" y="312"/>
                  </a:lnTo>
                  <a:lnTo>
                    <a:pt x="96" y="312"/>
                  </a:lnTo>
                  <a:lnTo>
                    <a:pt x="108" y="318"/>
                  </a:lnTo>
                  <a:lnTo>
                    <a:pt x="114" y="318"/>
                  </a:lnTo>
                  <a:lnTo>
                    <a:pt x="114" y="324"/>
                  </a:lnTo>
                  <a:lnTo>
                    <a:pt x="138" y="324"/>
                  </a:lnTo>
                  <a:lnTo>
                    <a:pt x="144" y="330"/>
                  </a:lnTo>
                  <a:lnTo>
                    <a:pt x="132" y="336"/>
                  </a:lnTo>
                  <a:lnTo>
                    <a:pt x="144" y="342"/>
                  </a:lnTo>
                  <a:lnTo>
                    <a:pt x="144" y="354"/>
                  </a:lnTo>
                  <a:lnTo>
                    <a:pt x="150" y="354"/>
                  </a:lnTo>
                  <a:lnTo>
                    <a:pt x="156" y="360"/>
                  </a:lnTo>
                  <a:lnTo>
                    <a:pt x="174" y="360"/>
                  </a:lnTo>
                  <a:lnTo>
                    <a:pt x="174" y="354"/>
                  </a:lnTo>
                  <a:lnTo>
                    <a:pt x="180" y="354"/>
                  </a:lnTo>
                  <a:lnTo>
                    <a:pt x="192" y="348"/>
                  </a:lnTo>
                  <a:lnTo>
                    <a:pt x="210" y="348"/>
                  </a:lnTo>
                  <a:lnTo>
                    <a:pt x="204" y="354"/>
                  </a:lnTo>
                  <a:lnTo>
                    <a:pt x="222" y="354"/>
                  </a:lnTo>
                  <a:lnTo>
                    <a:pt x="228" y="360"/>
                  </a:lnTo>
                  <a:lnTo>
                    <a:pt x="234" y="372"/>
                  </a:lnTo>
                  <a:lnTo>
                    <a:pt x="240" y="378"/>
                  </a:lnTo>
                  <a:lnTo>
                    <a:pt x="246" y="366"/>
                  </a:lnTo>
                  <a:lnTo>
                    <a:pt x="252" y="372"/>
                  </a:lnTo>
                  <a:lnTo>
                    <a:pt x="252" y="378"/>
                  </a:lnTo>
                  <a:lnTo>
                    <a:pt x="270" y="378"/>
                  </a:lnTo>
                  <a:lnTo>
                    <a:pt x="282" y="384"/>
                  </a:lnTo>
                  <a:lnTo>
                    <a:pt x="282" y="390"/>
                  </a:lnTo>
                  <a:lnTo>
                    <a:pt x="288" y="402"/>
                  </a:lnTo>
                  <a:lnTo>
                    <a:pt x="306" y="420"/>
                  </a:lnTo>
                  <a:lnTo>
                    <a:pt x="318" y="420"/>
                  </a:lnTo>
                  <a:lnTo>
                    <a:pt x="330" y="408"/>
                  </a:lnTo>
                  <a:lnTo>
                    <a:pt x="342" y="408"/>
                  </a:lnTo>
                  <a:lnTo>
                    <a:pt x="354" y="420"/>
                  </a:lnTo>
                  <a:lnTo>
                    <a:pt x="360" y="420"/>
                  </a:lnTo>
                  <a:lnTo>
                    <a:pt x="360" y="426"/>
                  </a:lnTo>
                  <a:lnTo>
                    <a:pt x="366" y="432"/>
                  </a:lnTo>
                  <a:lnTo>
                    <a:pt x="378" y="432"/>
                  </a:lnTo>
                  <a:lnTo>
                    <a:pt x="384" y="426"/>
                  </a:lnTo>
                  <a:lnTo>
                    <a:pt x="384" y="420"/>
                  </a:lnTo>
                  <a:lnTo>
                    <a:pt x="414" y="420"/>
                  </a:lnTo>
                  <a:lnTo>
                    <a:pt x="420" y="426"/>
                  </a:lnTo>
                  <a:lnTo>
                    <a:pt x="426" y="42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Philippines"/>
            <p:cNvSpPr>
              <a:spLocks noEditPoints="1"/>
            </p:cNvSpPr>
            <p:nvPr/>
          </p:nvSpPr>
          <p:spPr bwMode="gray">
            <a:xfrm>
              <a:off x="7553325" y="3767287"/>
              <a:ext cx="287338" cy="484187"/>
            </a:xfrm>
            <a:custGeom>
              <a:avLst/>
              <a:gdLst>
                <a:gd name="T0" fmla="*/ 2147483647 w 714"/>
                <a:gd name="T1" fmla="*/ 2147483647 h 1200"/>
                <a:gd name="T2" fmla="*/ 2147483647 w 714"/>
                <a:gd name="T3" fmla="*/ 2147483647 h 1200"/>
                <a:gd name="T4" fmla="*/ 2147483647 w 714"/>
                <a:gd name="T5" fmla="*/ 2147483647 h 1200"/>
                <a:gd name="T6" fmla="*/ 2147483647 w 714"/>
                <a:gd name="T7" fmla="*/ 2147483647 h 1200"/>
                <a:gd name="T8" fmla="*/ 2147483647 w 714"/>
                <a:gd name="T9" fmla="*/ 2147483647 h 1200"/>
                <a:gd name="T10" fmla="*/ 2147483647 w 714"/>
                <a:gd name="T11" fmla="*/ 2147483647 h 1200"/>
                <a:gd name="T12" fmla="*/ 2147483647 w 714"/>
                <a:gd name="T13" fmla="*/ 2147483647 h 1200"/>
                <a:gd name="T14" fmla="*/ 2147483647 w 714"/>
                <a:gd name="T15" fmla="*/ 2147483647 h 1200"/>
                <a:gd name="T16" fmla="*/ 2147483647 w 714"/>
                <a:gd name="T17" fmla="*/ 2147483647 h 1200"/>
                <a:gd name="T18" fmla="*/ 2147483647 w 714"/>
                <a:gd name="T19" fmla="*/ 2147483647 h 1200"/>
                <a:gd name="T20" fmla="*/ 2147483647 w 714"/>
                <a:gd name="T21" fmla="*/ 2147483647 h 1200"/>
                <a:gd name="T22" fmla="*/ 2147483647 w 714"/>
                <a:gd name="T23" fmla="*/ 2147483647 h 1200"/>
                <a:gd name="T24" fmla="*/ 2147483647 w 714"/>
                <a:gd name="T25" fmla="*/ 2147483647 h 1200"/>
                <a:gd name="T26" fmla="*/ 2147483647 w 714"/>
                <a:gd name="T27" fmla="*/ 2147483647 h 1200"/>
                <a:gd name="T28" fmla="*/ 2147483647 w 714"/>
                <a:gd name="T29" fmla="*/ 2147483647 h 1200"/>
                <a:gd name="T30" fmla="*/ 2147483647 w 714"/>
                <a:gd name="T31" fmla="*/ 2147483647 h 1200"/>
                <a:gd name="T32" fmla="*/ 2147483647 w 714"/>
                <a:gd name="T33" fmla="*/ 2147483647 h 1200"/>
                <a:gd name="T34" fmla="*/ 2147483647 w 714"/>
                <a:gd name="T35" fmla="*/ 2147483647 h 1200"/>
                <a:gd name="T36" fmla="*/ 2147483647 w 714"/>
                <a:gd name="T37" fmla="*/ 2147483647 h 1200"/>
                <a:gd name="T38" fmla="*/ 2147483647 w 714"/>
                <a:gd name="T39" fmla="*/ 2147483647 h 1200"/>
                <a:gd name="T40" fmla="*/ 2147483647 w 714"/>
                <a:gd name="T41" fmla="*/ 2147483647 h 1200"/>
                <a:gd name="T42" fmla="*/ 2147483647 w 714"/>
                <a:gd name="T43" fmla="*/ 2147483647 h 1200"/>
                <a:gd name="T44" fmla="*/ 2147483647 w 714"/>
                <a:gd name="T45" fmla="*/ 2147483647 h 1200"/>
                <a:gd name="T46" fmla="*/ 2147483647 w 714"/>
                <a:gd name="T47" fmla="*/ 2147483647 h 1200"/>
                <a:gd name="T48" fmla="*/ 2147483647 w 714"/>
                <a:gd name="T49" fmla="*/ 2147483647 h 1200"/>
                <a:gd name="T50" fmla="*/ 2147483647 w 714"/>
                <a:gd name="T51" fmla="*/ 2147483647 h 1200"/>
                <a:gd name="T52" fmla="*/ 2147483647 w 714"/>
                <a:gd name="T53" fmla="*/ 2147483647 h 1200"/>
                <a:gd name="T54" fmla="*/ 2147483647 w 714"/>
                <a:gd name="T55" fmla="*/ 2147483647 h 1200"/>
                <a:gd name="T56" fmla="*/ 2147483647 w 714"/>
                <a:gd name="T57" fmla="*/ 2147483647 h 1200"/>
                <a:gd name="T58" fmla="*/ 2147483647 w 714"/>
                <a:gd name="T59" fmla="*/ 2147483647 h 1200"/>
                <a:gd name="T60" fmla="*/ 2147483647 w 714"/>
                <a:gd name="T61" fmla="*/ 2147483647 h 1200"/>
                <a:gd name="T62" fmla="*/ 2147483647 w 714"/>
                <a:gd name="T63" fmla="*/ 2147483647 h 1200"/>
                <a:gd name="T64" fmla="*/ 2147483647 w 714"/>
                <a:gd name="T65" fmla="*/ 2147483647 h 1200"/>
                <a:gd name="T66" fmla="*/ 2147483647 w 714"/>
                <a:gd name="T67" fmla="*/ 2147483647 h 1200"/>
                <a:gd name="T68" fmla="*/ 2147483647 w 714"/>
                <a:gd name="T69" fmla="*/ 2147483647 h 1200"/>
                <a:gd name="T70" fmla="*/ 2147483647 w 714"/>
                <a:gd name="T71" fmla="*/ 2147483647 h 1200"/>
                <a:gd name="T72" fmla="*/ 2147483647 w 714"/>
                <a:gd name="T73" fmla="*/ 2147483647 h 1200"/>
                <a:gd name="T74" fmla="*/ 2147483647 w 714"/>
                <a:gd name="T75" fmla="*/ 2147483647 h 1200"/>
                <a:gd name="T76" fmla="*/ 2147483647 w 714"/>
                <a:gd name="T77" fmla="*/ 2147483647 h 1200"/>
                <a:gd name="T78" fmla="*/ 2147483647 w 714"/>
                <a:gd name="T79" fmla="*/ 0 h 1200"/>
                <a:gd name="T80" fmla="*/ 2147483647 w 714"/>
                <a:gd name="T81" fmla="*/ 2147483647 h 1200"/>
                <a:gd name="T82" fmla="*/ 2147483647 w 714"/>
                <a:gd name="T83" fmla="*/ 2147483647 h 1200"/>
                <a:gd name="T84" fmla="*/ 2147483647 w 714"/>
                <a:gd name="T85" fmla="*/ 2147483647 h 1200"/>
                <a:gd name="T86" fmla="*/ 2147483647 w 714"/>
                <a:gd name="T87" fmla="*/ 2147483647 h 1200"/>
                <a:gd name="T88" fmla="*/ 2147483647 w 714"/>
                <a:gd name="T89" fmla="*/ 2147483647 h 1200"/>
                <a:gd name="T90" fmla="*/ 2147483647 w 714"/>
                <a:gd name="T91" fmla="*/ 2147483647 h 1200"/>
                <a:gd name="T92" fmla="*/ 2147483647 w 714"/>
                <a:gd name="T93" fmla="*/ 2147483647 h 1200"/>
                <a:gd name="T94" fmla="*/ 2147483647 w 714"/>
                <a:gd name="T95" fmla="*/ 2147483647 h 1200"/>
                <a:gd name="T96" fmla="*/ 2147483647 w 714"/>
                <a:gd name="T97" fmla="*/ 2147483647 h 1200"/>
                <a:gd name="T98" fmla="*/ 2147483647 w 714"/>
                <a:gd name="T99" fmla="*/ 2147483647 h 1200"/>
                <a:gd name="T100" fmla="*/ 2147483647 w 714"/>
                <a:gd name="T101" fmla="*/ 2147483647 h 1200"/>
                <a:gd name="T102" fmla="*/ 2147483647 w 714"/>
                <a:gd name="T103" fmla="*/ 2147483647 h 1200"/>
                <a:gd name="T104" fmla="*/ 2147483647 w 714"/>
                <a:gd name="T105" fmla="*/ 2147483647 h 1200"/>
                <a:gd name="T106" fmla="*/ 2147483647 w 714"/>
                <a:gd name="T107" fmla="*/ 2147483647 h 1200"/>
                <a:gd name="T108" fmla="*/ 2147483647 w 714"/>
                <a:gd name="T109" fmla="*/ 2147483647 h 1200"/>
                <a:gd name="T110" fmla="*/ 2147483647 w 714"/>
                <a:gd name="T111" fmla="*/ 2147483647 h 1200"/>
                <a:gd name="T112" fmla="*/ 2147483647 w 714"/>
                <a:gd name="T113" fmla="*/ 2147483647 h 1200"/>
                <a:gd name="T114" fmla="*/ 2147483647 w 714"/>
                <a:gd name="T115" fmla="*/ 2147483647 h 1200"/>
                <a:gd name="T116" fmla="*/ 2147483647 w 714"/>
                <a:gd name="T117" fmla="*/ 2147483647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14"/>
                <a:gd name="T178" fmla="*/ 0 h 1200"/>
                <a:gd name="T179" fmla="*/ 714 w 714"/>
                <a:gd name="T180" fmla="*/ 1200 h 120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14" h="1200">
                  <a:moveTo>
                    <a:pt x="702" y="1140"/>
                  </a:moveTo>
                  <a:lnTo>
                    <a:pt x="690" y="1170"/>
                  </a:lnTo>
                  <a:lnTo>
                    <a:pt x="696" y="1200"/>
                  </a:lnTo>
                  <a:lnTo>
                    <a:pt x="714" y="1182"/>
                  </a:lnTo>
                  <a:lnTo>
                    <a:pt x="714" y="1140"/>
                  </a:lnTo>
                  <a:lnTo>
                    <a:pt x="702" y="1140"/>
                  </a:lnTo>
                  <a:close/>
                  <a:moveTo>
                    <a:pt x="582" y="1176"/>
                  </a:moveTo>
                  <a:lnTo>
                    <a:pt x="600" y="1140"/>
                  </a:lnTo>
                  <a:lnTo>
                    <a:pt x="576" y="1134"/>
                  </a:lnTo>
                  <a:lnTo>
                    <a:pt x="582" y="1176"/>
                  </a:lnTo>
                  <a:close/>
                  <a:moveTo>
                    <a:pt x="246" y="1038"/>
                  </a:moveTo>
                  <a:lnTo>
                    <a:pt x="264" y="1050"/>
                  </a:lnTo>
                  <a:lnTo>
                    <a:pt x="282" y="1020"/>
                  </a:lnTo>
                  <a:lnTo>
                    <a:pt x="258" y="1008"/>
                  </a:lnTo>
                  <a:lnTo>
                    <a:pt x="246" y="1038"/>
                  </a:lnTo>
                  <a:close/>
                  <a:moveTo>
                    <a:pt x="504" y="558"/>
                  </a:moveTo>
                  <a:lnTo>
                    <a:pt x="540" y="576"/>
                  </a:lnTo>
                  <a:lnTo>
                    <a:pt x="540" y="582"/>
                  </a:lnTo>
                  <a:lnTo>
                    <a:pt x="534" y="588"/>
                  </a:lnTo>
                  <a:lnTo>
                    <a:pt x="504" y="588"/>
                  </a:lnTo>
                  <a:lnTo>
                    <a:pt x="570" y="642"/>
                  </a:lnTo>
                  <a:lnTo>
                    <a:pt x="570" y="618"/>
                  </a:lnTo>
                  <a:lnTo>
                    <a:pt x="600" y="624"/>
                  </a:lnTo>
                  <a:lnTo>
                    <a:pt x="576" y="588"/>
                  </a:lnTo>
                  <a:lnTo>
                    <a:pt x="576" y="582"/>
                  </a:lnTo>
                  <a:lnTo>
                    <a:pt x="570" y="576"/>
                  </a:lnTo>
                  <a:lnTo>
                    <a:pt x="570" y="558"/>
                  </a:lnTo>
                  <a:lnTo>
                    <a:pt x="564" y="546"/>
                  </a:lnTo>
                  <a:lnTo>
                    <a:pt x="534" y="516"/>
                  </a:lnTo>
                  <a:lnTo>
                    <a:pt x="522" y="510"/>
                  </a:lnTo>
                  <a:lnTo>
                    <a:pt x="504" y="504"/>
                  </a:lnTo>
                  <a:lnTo>
                    <a:pt x="492" y="498"/>
                  </a:lnTo>
                  <a:lnTo>
                    <a:pt x="474" y="498"/>
                  </a:lnTo>
                  <a:lnTo>
                    <a:pt x="468" y="504"/>
                  </a:lnTo>
                  <a:lnTo>
                    <a:pt x="468" y="528"/>
                  </a:lnTo>
                  <a:lnTo>
                    <a:pt x="492" y="552"/>
                  </a:lnTo>
                  <a:lnTo>
                    <a:pt x="504" y="558"/>
                  </a:lnTo>
                  <a:close/>
                  <a:moveTo>
                    <a:pt x="462" y="666"/>
                  </a:moveTo>
                  <a:lnTo>
                    <a:pt x="474" y="750"/>
                  </a:lnTo>
                  <a:lnTo>
                    <a:pt x="486" y="672"/>
                  </a:lnTo>
                  <a:lnTo>
                    <a:pt x="462" y="618"/>
                  </a:lnTo>
                  <a:lnTo>
                    <a:pt x="438" y="618"/>
                  </a:lnTo>
                  <a:lnTo>
                    <a:pt x="462" y="666"/>
                  </a:lnTo>
                  <a:close/>
                  <a:moveTo>
                    <a:pt x="492" y="738"/>
                  </a:moveTo>
                  <a:lnTo>
                    <a:pt x="522" y="738"/>
                  </a:lnTo>
                  <a:lnTo>
                    <a:pt x="528" y="708"/>
                  </a:lnTo>
                  <a:lnTo>
                    <a:pt x="498" y="702"/>
                  </a:lnTo>
                  <a:lnTo>
                    <a:pt x="492" y="738"/>
                  </a:lnTo>
                  <a:close/>
                  <a:moveTo>
                    <a:pt x="570" y="660"/>
                  </a:moveTo>
                  <a:lnTo>
                    <a:pt x="546" y="648"/>
                  </a:lnTo>
                  <a:lnTo>
                    <a:pt x="528" y="630"/>
                  </a:lnTo>
                  <a:lnTo>
                    <a:pt x="528" y="624"/>
                  </a:lnTo>
                  <a:lnTo>
                    <a:pt x="522" y="618"/>
                  </a:lnTo>
                  <a:lnTo>
                    <a:pt x="486" y="618"/>
                  </a:lnTo>
                  <a:lnTo>
                    <a:pt x="492" y="660"/>
                  </a:lnTo>
                  <a:lnTo>
                    <a:pt x="510" y="654"/>
                  </a:lnTo>
                  <a:lnTo>
                    <a:pt x="522" y="678"/>
                  </a:lnTo>
                  <a:lnTo>
                    <a:pt x="570" y="714"/>
                  </a:lnTo>
                  <a:lnTo>
                    <a:pt x="570" y="660"/>
                  </a:lnTo>
                  <a:close/>
                  <a:moveTo>
                    <a:pt x="162" y="600"/>
                  </a:moveTo>
                  <a:lnTo>
                    <a:pt x="144" y="582"/>
                  </a:lnTo>
                  <a:lnTo>
                    <a:pt x="138" y="606"/>
                  </a:lnTo>
                  <a:lnTo>
                    <a:pt x="132" y="618"/>
                  </a:lnTo>
                  <a:lnTo>
                    <a:pt x="126" y="624"/>
                  </a:lnTo>
                  <a:lnTo>
                    <a:pt x="120" y="642"/>
                  </a:lnTo>
                  <a:lnTo>
                    <a:pt x="120" y="654"/>
                  </a:lnTo>
                  <a:lnTo>
                    <a:pt x="126" y="660"/>
                  </a:lnTo>
                  <a:lnTo>
                    <a:pt x="138" y="666"/>
                  </a:lnTo>
                  <a:lnTo>
                    <a:pt x="150" y="678"/>
                  </a:lnTo>
                  <a:lnTo>
                    <a:pt x="144" y="684"/>
                  </a:lnTo>
                  <a:lnTo>
                    <a:pt x="120" y="696"/>
                  </a:lnTo>
                  <a:lnTo>
                    <a:pt x="114" y="702"/>
                  </a:lnTo>
                  <a:lnTo>
                    <a:pt x="102" y="708"/>
                  </a:lnTo>
                  <a:lnTo>
                    <a:pt x="96" y="732"/>
                  </a:lnTo>
                  <a:lnTo>
                    <a:pt x="72" y="750"/>
                  </a:lnTo>
                  <a:lnTo>
                    <a:pt x="72" y="762"/>
                  </a:lnTo>
                  <a:lnTo>
                    <a:pt x="60" y="774"/>
                  </a:lnTo>
                  <a:lnTo>
                    <a:pt x="48" y="780"/>
                  </a:lnTo>
                  <a:lnTo>
                    <a:pt x="42" y="786"/>
                  </a:lnTo>
                  <a:lnTo>
                    <a:pt x="30" y="792"/>
                  </a:lnTo>
                  <a:lnTo>
                    <a:pt x="24" y="798"/>
                  </a:lnTo>
                  <a:lnTo>
                    <a:pt x="18" y="798"/>
                  </a:lnTo>
                  <a:lnTo>
                    <a:pt x="18" y="804"/>
                  </a:lnTo>
                  <a:lnTo>
                    <a:pt x="12" y="810"/>
                  </a:lnTo>
                  <a:lnTo>
                    <a:pt x="0" y="834"/>
                  </a:lnTo>
                  <a:lnTo>
                    <a:pt x="0" y="864"/>
                  </a:lnTo>
                  <a:lnTo>
                    <a:pt x="30" y="834"/>
                  </a:lnTo>
                  <a:lnTo>
                    <a:pt x="30" y="816"/>
                  </a:lnTo>
                  <a:lnTo>
                    <a:pt x="36" y="810"/>
                  </a:lnTo>
                  <a:lnTo>
                    <a:pt x="42" y="810"/>
                  </a:lnTo>
                  <a:lnTo>
                    <a:pt x="78" y="798"/>
                  </a:lnTo>
                  <a:lnTo>
                    <a:pt x="84" y="792"/>
                  </a:lnTo>
                  <a:lnTo>
                    <a:pt x="84" y="762"/>
                  </a:lnTo>
                  <a:lnTo>
                    <a:pt x="90" y="750"/>
                  </a:lnTo>
                  <a:lnTo>
                    <a:pt x="96" y="744"/>
                  </a:lnTo>
                  <a:lnTo>
                    <a:pt x="114" y="738"/>
                  </a:lnTo>
                  <a:lnTo>
                    <a:pt x="126" y="732"/>
                  </a:lnTo>
                  <a:lnTo>
                    <a:pt x="144" y="720"/>
                  </a:lnTo>
                  <a:lnTo>
                    <a:pt x="162" y="714"/>
                  </a:lnTo>
                  <a:lnTo>
                    <a:pt x="168" y="702"/>
                  </a:lnTo>
                  <a:lnTo>
                    <a:pt x="174" y="696"/>
                  </a:lnTo>
                  <a:lnTo>
                    <a:pt x="174" y="684"/>
                  </a:lnTo>
                  <a:lnTo>
                    <a:pt x="156" y="648"/>
                  </a:lnTo>
                  <a:lnTo>
                    <a:pt x="156" y="624"/>
                  </a:lnTo>
                  <a:lnTo>
                    <a:pt x="162" y="612"/>
                  </a:lnTo>
                  <a:lnTo>
                    <a:pt x="162" y="600"/>
                  </a:lnTo>
                  <a:close/>
                  <a:moveTo>
                    <a:pt x="330" y="1026"/>
                  </a:moveTo>
                  <a:lnTo>
                    <a:pt x="372" y="1056"/>
                  </a:lnTo>
                  <a:lnTo>
                    <a:pt x="372" y="1020"/>
                  </a:lnTo>
                  <a:lnTo>
                    <a:pt x="348" y="1002"/>
                  </a:lnTo>
                  <a:lnTo>
                    <a:pt x="330" y="1026"/>
                  </a:lnTo>
                  <a:close/>
                  <a:moveTo>
                    <a:pt x="660" y="840"/>
                  </a:moveTo>
                  <a:lnTo>
                    <a:pt x="660" y="816"/>
                  </a:lnTo>
                  <a:lnTo>
                    <a:pt x="654" y="804"/>
                  </a:lnTo>
                  <a:lnTo>
                    <a:pt x="654" y="792"/>
                  </a:lnTo>
                  <a:lnTo>
                    <a:pt x="642" y="780"/>
                  </a:lnTo>
                  <a:lnTo>
                    <a:pt x="630" y="774"/>
                  </a:lnTo>
                  <a:lnTo>
                    <a:pt x="600" y="744"/>
                  </a:lnTo>
                  <a:lnTo>
                    <a:pt x="588" y="738"/>
                  </a:lnTo>
                  <a:lnTo>
                    <a:pt x="582" y="738"/>
                  </a:lnTo>
                  <a:lnTo>
                    <a:pt x="576" y="744"/>
                  </a:lnTo>
                  <a:lnTo>
                    <a:pt x="582" y="750"/>
                  </a:lnTo>
                  <a:lnTo>
                    <a:pt x="588" y="762"/>
                  </a:lnTo>
                  <a:lnTo>
                    <a:pt x="594" y="768"/>
                  </a:lnTo>
                  <a:lnTo>
                    <a:pt x="606" y="774"/>
                  </a:lnTo>
                  <a:lnTo>
                    <a:pt x="606" y="786"/>
                  </a:lnTo>
                  <a:lnTo>
                    <a:pt x="600" y="786"/>
                  </a:lnTo>
                  <a:lnTo>
                    <a:pt x="588" y="792"/>
                  </a:lnTo>
                  <a:lnTo>
                    <a:pt x="570" y="792"/>
                  </a:lnTo>
                  <a:lnTo>
                    <a:pt x="558" y="798"/>
                  </a:lnTo>
                  <a:lnTo>
                    <a:pt x="546" y="798"/>
                  </a:lnTo>
                  <a:lnTo>
                    <a:pt x="546" y="828"/>
                  </a:lnTo>
                  <a:lnTo>
                    <a:pt x="528" y="828"/>
                  </a:lnTo>
                  <a:lnTo>
                    <a:pt x="522" y="846"/>
                  </a:lnTo>
                  <a:lnTo>
                    <a:pt x="498" y="864"/>
                  </a:lnTo>
                  <a:lnTo>
                    <a:pt x="492" y="864"/>
                  </a:lnTo>
                  <a:lnTo>
                    <a:pt x="486" y="858"/>
                  </a:lnTo>
                  <a:lnTo>
                    <a:pt x="474" y="852"/>
                  </a:lnTo>
                  <a:lnTo>
                    <a:pt x="462" y="852"/>
                  </a:lnTo>
                  <a:lnTo>
                    <a:pt x="450" y="846"/>
                  </a:lnTo>
                  <a:lnTo>
                    <a:pt x="438" y="858"/>
                  </a:lnTo>
                  <a:lnTo>
                    <a:pt x="432" y="870"/>
                  </a:lnTo>
                  <a:lnTo>
                    <a:pt x="420" y="882"/>
                  </a:lnTo>
                  <a:lnTo>
                    <a:pt x="414" y="894"/>
                  </a:lnTo>
                  <a:lnTo>
                    <a:pt x="408" y="900"/>
                  </a:lnTo>
                  <a:lnTo>
                    <a:pt x="408" y="906"/>
                  </a:lnTo>
                  <a:lnTo>
                    <a:pt x="408" y="900"/>
                  </a:lnTo>
                  <a:lnTo>
                    <a:pt x="396" y="888"/>
                  </a:lnTo>
                  <a:lnTo>
                    <a:pt x="384" y="888"/>
                  </a:lnTo>
                  <a:lnTo>
                    <a:pt x="378" y="900"/>
                  </a:lnTo>
                  <a:lnTo>
                    <a:pt x="378" y="912"/>
                  </a:lnTo>
                  <a:lnTo>
                    <a:pt x="372" y="924"/>
                  </a:lnTo>
                  <a:lnTo>
                    <a:pt x="366" y="930"/>
                  </a:lnTo>
                  <a:lnTo>
                    <a:pt x="360" y="942"/>
                  </a:lnTo>
                  <a:lnTo>
                    <a:pt x="384" y="960"/>
                  </a:lnTo>
                  <a:lnTo>
                    <a:pt x="402" y="942"/>
                  </a:lnTo>
                  <a:lnTo>
                    <a:pt x="414" y="966"/>
                  </a:lnTo>
                  <a:lnTo>
                    <a:pt x="420" y="960"/>
                  </a:lnTo>
                  <a:lnTo>
                    <a:pt x="432" y="954"/>
                  </a:lnTo>
                  <a:lnTo>
                    <a:pt x="450" y="936"/>
                  </a:lnTo>
                  <a:lnTo>
                    <a:pt x="462" y="930"/>
                  </a:lnTo>
                  <a:lnTo>
                    <a:pt x="474" y="930"/>
                  </a:lnTo>
                  <a:lnTo>
                    <a:pt x="498" y="954"/>
                  </a:lnTo>
                  <a:lnTo>
                    <a:pt x="510" y="960"/>
                  </a:lnTo>
                  <a:lnTo>
                    <a:pt x="492" y="978"/>
                  </a:lnTo>
                  <a:lnTo>
                    <a:pt x="492" y="990"/>
                  </a:lnTo>
                  <a:lnTo>
                    <a:pt x="510" y="1026"/>
                  </a:lnTo>
                  <a:lnTo>
                    <a:pt x="522" y="1044"/>
                  </a:lnTo>
                  <a:lnTo>
                    <a:pt x="534" y="1056"/>
                  </a:lnTo>
                  <a:lnTo>
                    <a:pt x="546" y="1062"/>
                  </a:lnTo>
                  <a:lnTo>
                    <a:pt x="558" y="1062"/>
                  </a:lnTo>
                  <a:lnTo>
                    <a:pt x="570" y="1068"/>
                  </a:lnTo>
                  <a:lnTo>
                    <a:pt x="582" y="1068"/>
                  </a:lnTo>
                  <a:lnTo>
                    <a:pt x="606" y="1050"/>
                  </a:lnTo>
                  <a:lnTo>
                    <a:pt x="606" y="1074"/>
                  </a:lnTo>
                  <a:lnTo>
                    <a:pt x="630" y="1074"/>
                  </a:lnTo>
                  <a:lnTo>
                    <a:pt x="630" y="1038"/>
                  </a:lnTo>
                  <a:lnTo>
                    <a:pt x="624" y="1032"/>
                  </a:lnTo>
                  <a:lnTo>
                    <a:pt x="606" y="996"/>
                  </a:lnTo>
                  <a:lnTo>
                    <a:pt x="606" y="984"/>
                  </a:lnTo>
                  <a:lnTo>
                    <a:pt x="612" y="972"/>
                  </a:lnTo>
                  <a:lnTo>
                    <a:pt x="624" y="960"/>
                  </a:lnTo>
                  <a:lnTo>
                    <a:pt x="654" y="1014"/>
                  </a:lnTo>
                  <a:lnTo>
                    <a:pt x="654" y="1008"/>
                  </a:lnTo>
                  <a:lnTo>
                    <a:pt x="660" y="1002"/>
                  </a:lnTo>
                  <a:lnTo>
                    <a:pt x="672" y="978"/>
                  </a:lnTo>
                  <a:lnTo>
                    <a:pt x="678" y="960"/>
                  </a:lnTo>
                  <a:lnTo>
                    <a:pt x="678" y="936"/>
                  </a:lnTo>
                  <a:lnTo>
                    <a:pt x="672" y="918"/>
                  </a:lnTo>
                  <a:lnTo>
                    <a:pt x="666" y="912"/>
                  </a:lnTo>
                  <a:lnTo>
                    <a:pt x="660" y="900"/>
                  </a:lnTo>
                  <a:lnTo>
                    <a:pt x="660" y="840"/>
                  </a:lnTo>
                  <a:close/>
                  <a:moveTo>
                    <a:pt x="330" y="384"/>
                  </a:moveTo>
                  <a:lnTo>
                    <a:pt x="348" y="384"/>
                  </a:lnTo>
                  <a:lnTo>
                    <a:pt x="354" y="390"/>
                  </a:lnTo>
                  <a:lnTo>
                    <a:pt x="366" y="396"/>
                  </a:lnTo>
                  <a:lnTo>
                    <a:pt x="366" y="408"/>
                  </a:lnTo>
                  <a:lnTo>
                    <a:pt x="372" y="420"/>
                  </a:lnTo>
                  <a:lnTo>
                    <a:pt x="384" y="438"/>
                  </a:lnTo>
                  <a:lnTo>
                    <a:pt x="396" y="450"/>
                  </a:lnTo>
                  <a:lnTo>
                    <a:pt x="414" y="462"/>
                  </a:lnTo>
                  <a:lnTo>
                    <a:pt x="432" y="462"/>
                  </a:lnTo>
                  <a:lnTo>
                    <a:pt x="444" y="438"/>
                  </a:lnTo>
                  <a:lnTo>
                    <a:pt x="444" y="426"/>
                  </a:lnTo>
                  <a:lnTo>
                    <a:pt x="432" y="402"/>
                  </a:lnTo>
                  <a:lnTo>
                    <a:pt x="420" y="396"/>
                  </a:lnTo>
                  <a:lnTo>
                    <a:pt x="408" y="396"/>
                  </a:lnTo>
                  <a:lnTo>
                    <a:pt x="408" y="390"/>
                  </a:lnTo>
                  <a:lnTo>
                    <a:pt x="414" y="384"/>
                  </a:lnTo>
                  <a:lnTo>
                    <a:pt x="414" y="378"/>
                  </a:lnTo>
                  <a:lnTo>
                    <a:pt x="420" y="372"/>
                  </a:lnTo>
                  <a:lnTo>
                    <a:pt x="408" y="372"/>
                  </a:lnTo>
                  <a:lnTo>
                    <a:pt x="396" y="366"/>
                  </a:lnTo>
                  <a:lnTo>
                    <a:pt x="390" y="360"/>
                  </a:lnTo>
                  <a:lnTo>
                    <a:pt x="372" y="360"/>
                  </a:lnTo>
                  <a:lnTo>
                    <a:pt x="366" y="366"/>
                  </a:lnTo>
                  <a:lnTo>
                    <a:pt x="354" y="372"/>
                  </a:lnTo>
                  <a:lnTo>
                    <a:pt x="342" y="360"/>
                  </a:lnTo>
                  <a:lnTo>
                    <a:pt x="330" y="354"/>
                  </a:lnTo>
                  <a:lnTo>
                    <a:pt x="312" y="354"/>
                  </a:lnTo>
                  <a:lnTo>
                    <a:pt x="300" y="366"/>
                  </a:lnTo>
                  <a:lnTo>
                    <a:pt x="288" y="372"/>
                  </a:lnTo>
                  <a:lnTo>
                    <a:pt x="282" y="372"/>
                  </a:lnTo>
                  <a:lnTo>
                    <a:pt x="264" y="354"/>
                  </a:lnTo>
                  <a:lnTo>
                    <a:pt x="258" y="342"/>
                  </a:lnTo>
                  <a:lnTo>
                    <a:pt x="258" y="252"/>
                  </a:lnTo>
                  <a:lnTo>
                    <a:pt x="270" y="228"/>
                  </a:lnTo>
                  <a:lnTo>
                    <a:pt x="270" y="222"/>
                  </a:lnTo>
                  <a:lnTo>
                    <a:pt x="288" y="204"/>
                  </a:lnTo>
                  <a:lnTo>
                    <a:pt x="288" y="174"/>
                  </a:lnTo>
                  <a:lnTo>
                    <a:pt x="276" y="150"/>
                  </a:lnTo>
                  <a:lnTo>
                    <a:pt x="276" y="126"/>
                  </a:lnTo>
                  <a:lnTo>
                    <a:pt x="282" y="108"/>
                  </a:lnTo>
                  <a:lnTo>
                    <a:pt x="282" y="72"/>
                  </a:lnTo>
                  <a:lnTo>
                    <a:pt x="264" y="54"/>
                  </a:lnTo>
                  <a:lnTo>
                    <a:pt x="264" y="36"/>
                  </a:lnTo>
                  <a:lnTo>
                    <a:pt x="258" y="30"/>
                  </a:lnTo>
                  <a:lnTo>
                    <a:pt x="258" y="6"/>
                  </a:lnTo>
                  <a:lnTo>
                    <a:pt x="252" y="0"/>
                  </a:lnTo>
                  <a:lnTo>
                    <a:pt x="240" y="0"/>
                  </a:lnTo>
                  <a:lnTo>
                    <a:pt x="234" y="6"/>
                  </a:lnTo>
                  <a:lnTo>
                    <a:pt x="234" y="12"/>
                  </a:lnTo>
                  <a:lnTo>
                    <a:pt x="228" y="18"/>
                  </a:lnTo>
                  <a:lnTo>
                    <a:pt x="216" y="24"/>
                  </a:lnTo>
                  <a:lnTo>
                    <a:pt x="204" y="24"/>
                  </a:lnTo>
                  <a:lnTo>
                    <a:pt x="192" y="18"/>
                  </a:lnTo>
                  <a:lnTo>
                    <a:pt x="186" y="12"/>
                  </a:lnTo>
                  <a:lnTo>
                    <a:pt x="174" y="12"/>
                  </a:lnTo>
                  <a:lnTo>
                    <a:pt x="162" y="18"/>
                  </a:lnTo>
                  <a:lnTo>
                    <a:pt x="162" y="36"/>
                  </a:lnTo>
                  <a:lnTo>
                    <a:pt x="156" y="42"/>
                  </a:lnTo>
                  <a:lnTo>
                    <a:pt x="156" y="48"/>
                  </a:lnTo>
                  <a:lnTo>
                    <a:pt x="144" y="72"/>
                  </a:lnTo>
                  <a:lnTo>
                    <a:pt x="132" y="84"/>
                  </a:lnTo>
                  <a:lnTo>
                    <a:pt x="132" y="96"/>
                  </a:lnTo>
                  <a:lnTo>
                    <a:pt x="138" y="102"/>
                  </a:lnTo>
                  <a:lnTo>
                    <a:pt x="144" y="114"/>
                  </a:lnTo>
                  <a:lnTo>
                    <a:pt x="150" y="132"/>
                  </a:lnTo>
                  <a:lnTo>
                    <a:pt x="156" y="138"/>
                  </a:lnTo>
                  <a:lnTo>
                    <a:pt x="156" y="150"/>
                  </a:lnTo>
                  <a:lnTo>
                    <a:pt x="150" y="162"/>
                  </a:lnTo>
                  <a:lnTo>
                    <a:pt x="150" y="168"/>
                  </a:lnTo>
                  <a:lnTo>
                    <a:pt x="144" y="174"/>
                  </a:lnTo>
                  <a:lnTo>
                    <a:pt x="138" y="186"/>
                  </a:lnTo>
                  <a:lnTo>
                    <a:pt x="138" y="198"/>
                  </a:lnTo>
                  <a:lnTo>
                    <a:pt x="150" y="210"/>
                  </a:lnTo>
                  <a:lnTo>
                    <a:pt x="150" y="216"/>
                  </a:lnTo>
                  <a:lnTo>
                    <a:pt x="144" y="222"/>
                  </a:lnTo>
                  <a:lnTo>
                    <a:pt x="138" y="222"/>
                  </a:lnTo>
                  <a:lnTo>
                    <a:pt x="126" y="228"/>
                  </a:lnTo>
                  <a:lnTo>
                    <a:pt x="120" y="228"/>
                  </a:lnTo>
                  <a:lnTo>
                    <a:pt x="120" y="210"/>
                  </a:lnTo>
                  <a:lnTo>
                    <a:pt x="114" y="204"/>
                  </a:lnTo>
                  <a:lnTo>
                    <a:pt x="114" y="252"/>
                  </a:lnTo>
                  <a:lnTo>
                    <a:pt x="150" y="306"/>
                  </a:lnTo>
                  <a:lnTo>
                    <a:pt x="174" y="330"/>
                  </a:lnTo>
                  <a:lnTo>
                    <a:pt x="186" y="348"/>
                  </a:lnTo>
                  <a:lnTo>
                    <a:pt x="204" y="384"/>
                  </a:lnTo>
                  <a:lnTo>
                    <a:pt x="216" y="402"/>
                  </a:lnTo>
                  <a:lnTo>
                    <a:pt x="228" y="408"/>
                  </a:lnTo>
                  <a:lnTo>
                    <a:pt x="252" y="408"/>
                  </a:lnTo>
                  <a:lnTo>
                    <a:pt x="258" y="396"/>
                  </a:lnTo>
                  <a:lnTo>
                    <a:pt x="270" y="390"/>
                  </a:lnTo>
                  <a:lnTo>
                    <a:pt x="276" y="384"/>
                  </a:lnTo>
                  <a:lnTo>
                    <a:pt x="288" y="384"/>
                  </a:lnTo>
                  <a:lnTo>
                    <a:pt x="294" y="396"/>
                  </a:lnTo>
                  <a:lnTo>
                    <a:pt x="306" y="402"/>
                  </a:lnTo>
                  <a:lnTo>
                    <a:pt x="324" y="420"/>
                  </a:lnTo>
                  <a:lnTo>
                    <a:pt x="342" y="420"/>
                  </a:lnTo>
                  <a:lnTo>
                    <a:pt x="342" y="402"/>
                  </a:lnTo>
                  <a:lnTo>
                    <a:pt x="336" y="396"/>
                  </a:lnTo>
                  <a:lnTo>
                    <a:pt x="330" y="384"/>
                  </a:lnTo>
                  <a:close/>
                  <a:moveTo>
                    <a:pt x="258" y="432"/>
                  </a:moveTo>
                  <a:lnTo>
                    <a:pt x="246" y="426"/>
                  </a:lnTo>
                  <a:lnTo>
                    <a:pt x="204" y="426"/>
                  </a:lnTo>
                  <a:lnTo>
                    <a:pt x="234" y="468"/>
                  </a:lnTo>
                  <a:lnTo>
                    <a:pt x="258" y="534"/>
                  </a:lnTo>
                  <a:lnTo>
                    <a:pt x="270" y="528"/>
                  </a:lnTo>
                  <a:lnTo>
                    <a:pt x="276" y="516"/>
                  </a:lnTo>
                  <a:lnTo>
                    <a:pt x="282" y="510"/>
                  </a:lnTo>
                  <a:lnTo>
                    <a:pt x="282" y="486"/>
                  </a:lnTo>
                  <a:lnTo>
                    <a:pt x="276" y="480"/>
                  </a:lnTo>
                  <a:lnTo>
                    <a:pt x="270" y="468"/>
                  </a:lnTo>
                  <a:lnTo>
                    <a:pt x="270" y="450"/>
                  </a:lnTo>
                  <a:lnTo>
                    <a:pt x="264" y="438"/>
                  </a:lnTo>
                  <a:lnTo>
                    <a:pt x="258" y="432"/>
                  </a:lnTo>
                  <a:close/>
                  <a:moveTo>
                    <a:pt x="330" y="648"/>
                  </a:moveTo>
                  <a:lnTo>
                    <a:pt x="336" y="660"/>
                  </a:lnTo>
                  <a:lnTo>
                    <a:pt x="354" y="678"/>
                  </a:lnTo>
                  <a:lnTo>
                    <a:pt x="360" y="672"/>
                  </a:lnTo>
                  <a:lnTo>
                    <a:pt x="372" y="666"/>
                  </a:lnTo>
                  <a:lnTo>
                    <a:pt x="378" y="660"/>
                  </a:lnTo>
                  <a:lnTo>
                    <a:pt x="384" y="660"/>
                  </a:lnTo>
                  <a:lnTo>
                    <a:pt x="390" y="666"/>
                  </a:lnTo>
                  <a:lnTo>
                    <a:pt x="390" y="696"/>
                  </a:lnTo>
                  <a:lnTo>
                    <a:pt x="402" y="708"/>
                  </a:lnTo>
                  <a:lnTo>
                    <a:pt x="396" y="720"/>
                  </a:lnTo>
                  <a:lnTo>
                    <a:pt x="390" y="726"/>
                  </a:lnTo>
                  <a:lnTo>
                    <a:pt x="372" y="762"/>
                  </a:lnTo>
                  <a:lnTo>
                    <a:pt x="372" y="786"/>
                  </a:lnTo>
                  <a:lnTo>
                    <a:pt x="378" y="792"/>
                  </a:lnTo>
                  <a:lnTo>
                    <a:pt x="384" y="804"/>
                  </a:lnTo>
                  <a:lnTo>
                    <a:pt x="396" y="804"/>
                  </a:lnTo>
                  <a:lnTo>
                    <a:pt x="408" y="798"/>
                  </a:lnTo>
                  <a:lnTo>
                    <a:pt x="420" y="798"/>
                  </a:lnTo>
                  <a:lnTo>
                    <a:pt x="432" y="792"/>
                  </a:lnTo>
                  <a:lnTo>
                    <a:pt x="438" y="786"/>
                  </a:lnTo>
                  <a:lnTo>
                    <a:pt x="438" y="768"/>
                  </a:lnTo>
                  <a:lnTo>
                    <a:pt x="432" y="756"/>
                  </a:lnTo>
                  <a:lnTo>
                    <a:pt x="426" y="738"/>
                  </a:lnTo>
                  <a:lnTo>
                    <a:pt x="426" y="726"/>
                  </a:lnTo>
                  <a:lnTo>
                    <a:pt x="432" y="714"/>
                  </a:lnTo>
                  <a:lnTo>
                    <a:pt x="444" y="678"/>
                  </a:lnTo>
                  <a:lnTo>
                    <a:pt x="444" y="660"/>
                  </a:lnTo>
                  <a:lnTo>
                    <a:pt x="438" y="648"/>
                  </a:lnTo>
                  <a:lnTo>
                    <a:pt x="432" y="642"/>
                  </a:lnTo>
                  <a:lnTo>
                    <a:pt x="426" y="642"/>
                  </a:lnTo>
                  <a:lnTo>
                    <a:pt x="414" y="654"/>
                  </a:lnTo>
                  <a:lnTo>
                    <a:pt x="402" y="660"/>
                  </a:lnTo>
                  <a:lnTo>
                    <a:pt x="396" y="660"/>
                  </a:lnTo>
                  <a:lnTo>
                    <a:pt x="396" y="648"/>
                  </a:lnTo>
                  <a:lnTo>
                    <a:pt x="408" y="624"/>
                  </a:lnTo>
                  <a:lnTo>
                    <a:pt x="408" y="612"/>
                  </a:lnTo>
                  <a:lnTo>
                    <a:pt x="414" y="600"/>
                  </a:lnTo>
                  <a:lnTo>
                    <a:pt x="414" y="594"/>
                  </a:lnTo>
                  <a:lnTo>
                    <a:pt x="408" y="588"/>
                  </a:lnTo>
                  <a:lnTo>
                    <a:pt x="372" y="570"/>
                  </a:lnTo>
                  <a:lnTo>
                    <a:pt x="366" y="564"/>
                  </a:lnTo>
                  <a:lnTo>
                    <a:pt x="330" y="564"/>
                  </a:lnTo>
                  <a:lnTo>
                    <a:pt x="324" y="570"/>
                  </a:lnTo>
                  <a:lnTo>
                    <a:pt x="324" y="576"/>
                  </a:lnTo>
                  <a:lnTo>
                    <a:pt x="330" y="582"/>
                  </a:lnTo>
                  <a:lnTo>
                    <a:pt x="336" y="582"/>
                  </a:lnTo>
                  <a:lnTo>
                    <a:pt x="342" y="594"/>
                  </a:lnTo>
                  <a:lnTo>
                    <a:pt x="342" y="600"/>
                  </a:lnTo>
                  <a:lnTo>
                    <a:pt x="336" y="606"/>
                  </a:lnTo>
                  <a:lnTo>
                    <a:pt x="336" y="618"/>
                  </a:lnTo>
                  <a:lnTo>
                    <a:pt x="330" y="630"/>
                  </a:lnTo>
                  <a:lnTo>
                    <a:pt x="330" y="648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Peru"/>
            <p:cNvSpPr>
              <a:spLocks/>
            </p:cNvSpPr>
            <p:nvPr/>
          </p:nvSpPr>
          <p:spPr bwMode="gray">
            <a:xfrm>
              <a:off x="1876425" y="4373712"/>
              <a:ext cx="377825" cy="600075"/>
            </a:xfrm>
            <a:custGeom>
              <a:avLst/>
              <a:gdLst>
                <a:gd name="T0" fmla="*/ 2147483647 w 942"/>
                <a:gd name="T1" fmla="*/ 2147483647 h 1488"/>
                <a:gd name="T2" fmla="*/ 2147483647 w 942"/>
                <a:gd name="T3" fmla="*/ 2147483647 h 1488"/>
                <a:gd name="T4" fmla="*/ 2147483647 w 942"/>
                <a:gd name="T5" fmla="*/ 2147483647 h 1488"/>
                <a:gd name="T6" fmla="*/ 2147483647 w 942"/>
                <a:gd name="T7" fmla="*/ 2147483647 h 1488"/>
                <a:gd name="T8" fmla="*/ 2147483647 w 942"/>
                <a:gd name="T9" fmla="*/ 2147483647 h 1488"/>
                <a:gd name="T10" fmla="*/ 2147483647 w 942"/>
                <a:gd name="T11" fmla="*/ 2147483647 h 1488"/>
                <a:gd name="T12" fmla="*/ 2147483647 w 942"/>
                <a:gd name="T13" fmla="*/ 2147483647 h 1488"/>
                <a:gd name="T14" fmla="*/ 2147483647 w 942"/>
                <a:gd name="T15" fmla="*/ 2147483647 h 1488"/>
                <a:gd name="T16" fmla="*/ 2147483647 w 942"/>
                <a:gd name="T17" fmla="*/ 2147483647 h 1488"/>
                <a:gd name="T18" fmla="*/ 2147483647 w 942"/>
                <a:gd name="T19" fmla="*/ 2147483647 h 1488"/>
                <a:gd name="T20" fmla="*/ 2147483647 w 942"/>
                <a:gd name="T21" fmla="*/ 2147483647 h 1488"/>
                <a:gd name="T22" fmla="*/ 2147483647 w 942"/>
                <a:gd name="T23" fmla="*/ 2147483647 h 1488"/>
                <a:gd name="T24" fmla="*/ 2147483647 w 942"/>
                <a:gd name="T25" fmla="*/ 2147483647 h 1488"/>
                <a:gd name="T26" fmla="*/ 2147483647 w 942"/>
                <a:gd name="T27" fmla="*/ 2147483647 h 1488"/>
                <a:gd name="T28" fmla="*/ 2147483647 w 942"/>
                <a:gd name="T29" fmla="*/ 2147483647 h 1488"/>
                <a:gd name="T30" fmla="*/ 2147483647 w 942"/>
                <a:gd name="T31" fmla="*/ 2147483647 h 1488"/>
                <a:gd name="T32" fmla="*/ 2147483647 w 942"/>
                <a:gd name="T33" fmla="*/ 2147483647 h 1488"/>
                <a:gd name="T34" fmla="*/ 2147483647 w 942"/>
                <a:gd name="T35" fmla="*/ 2147483647 h 1488"/>
                <a:gd name="T36" fmla="*/ 2147483647 w 942"/>
                <a:gd name="T37" fmla="*/ 2147483647 h 1488"/>
                <a:gd name="T38" fmla="*/ 2147483647 w 942"/>
                <a:gd name="T39" fmla="*/ 2147483647 h 1488"/>
                <a:gd name="T40" fmla="*/ 2147483647 w 942"/>
                <a:gd name="T41" fmla="*/ 2147483647 h 1488"/>
                <a:gd name="T42" fmla="*/ 2147483647 w 942"/>
                <a:gd name="T43" fmla="*/ 2147483647 h 1488"/>
                <a:gd name="T44" fmla="*/ 2147483647 w 942"/>
                <a:gd name="T45" fmla="*/ 2147483647 h 1488"/>
                <a:gd name="T46" fmla="*/ 2147483647 w 942"/>
                <a:gd name="T47" fmla="*/ 2147483647 h 1488"/>
                <a:gd name="T48" fmla="*/ 2147483647 w 942"/>
                <a:gd name="T49" fmla="*/ 2147483647 h 1488"/>
                <a:gd name="T50" fmla="*/ 2147483647 w 942"/>
                <a:gd name="T51" fmla="*/ 2147483647 h 1488"/>
                <a:gd name="T52" fmla="*/ 2147483647 w 942"/>
                <a:gd name="T53" fmla="*/ 2147483647 h 1488"/>
                <a:gd name="T54" fmla="*/ 2147483647 w 942"/>
                <a:gd name="T55" fmla="*/ 2147483647 h 1488"/>
                <a:gd name="T56" fmla="*/ 2147483647 w 942"/>
                <a:gd name="T57" fmla="*/ 2147483647 h 1488"/>
                <a:gd name="T58" fmla="*/ 2147483647 w 942"/>
                <a:gd name="T59" fmla="*/ 2147483647 h 1488"/>
                <a:gd name="T60" fmla="*/ 2147483647 w 942"/>
                <a:gd name="T61" fmla="*/ 2147483647 h 1488"/>
                <a:gd name="T62" fmla="*/ 2147483647 w 942"/>
                <a:gd name="T63" fmla="*/ 0 h 1488"/>
                <a:gd name="T64" fmla="*/ 2147483647 w 942"/>
                <a:gd name="T65" fmla="*/ 2147483647 h 1488"/>
                <a:gd name="T66" fmla="*/ 2147483647 w 942"/>
                <a:gd name="T67" fmla="*/ 2147483647 h 1488"/>
                <a:gd name="T68" fmla="*/ 2147483647 w 942"/>
                <a:gd name="T69" fmla="*/ 2147483647 h 1488"/>
                <a:gd name="T70" fmla="*/ 2147483647 w 942"/>
                <a:gd name="T71" fmla="*/ 2147483647 h 1488"/>
                <a:gd name="T72" fmla="*/ 2147483647 w 942"/>
                <a:gd name="T73" fmla="*/ 2147483647 h 1488"/>
                <a:gd name="T74" fmla="*/ 2147483647 w 942"/>
                <a:gd name="T75" fmla="*/ 2147483647 h 1488"/>
                <a:gd name="T76" fmla="*/ 2147483647 w 942"/>
                <a:gd name="T77" fmla="*/ 2147483647 h 1488"/>
                <a:gd name="T78" fmla="*/ 2147483647 w 942"/>
                <a:gd name="T79" fmla="*/ 2147483647 h 1488"/>
                <a:gd name="T80" fmla="*/ 2147483647 w 942"/>
                <a:gd name="T81" fmla="*/ 2147483647 h 1488"/>
                <a:gd name="T82" fmla="*/ 2147483647 w 942"/>
                <a:gd name="T83" fmla="*/ 2147483647 h 1488"/>
                <a:gd name="T84" fmla="*/ 0 w 942"/>
                <a:gd name="T85" fmla="*/ 2147483647 h 1488"/>
                <a:gd name="T86" fmla="*/ 2147483647 w 942"/>
                <a:gd name="T87" fmla="*/ 2147483647 h 1488"/>
                <a:gd name="T88" fmla="*/ 2147483647 w 942"/>
                <a:gd name="T89" fmla="*/ 2147483647 h 1488"/>
                <a:gd name="T90" fmla="*/ 2147483647 w 942"/>
                <a:gd name="T91" fmla="*/ 2147483647 h 1488"/>
                <a:gd name="T92" fmla="*/ 2147483647 w 942"/>
                <a:gd name="T93" fmla="*/ 2147483647 h 1488"/>
                <a:gd name="T94" fmla="*/ 2147483647 w 942"/>
                <a:gd name="T95" fmla="*/ 2147483647 h 1488"/>
                <a:gd name="T96" fmla="*/ 2147483647 w 942"/>
                <a:gd name="T97" fmla="*/ 2147483647 h 1488"/>
                <a:gd name="T98" fmla="*/ 2147483647 w 942"/>
                <a:gd name="T99" fmla="*/ 2147483647 h 1488"/>
                <a:gd name="T100" fmla="*/ 2147483647 w 942"/>
                <a:gd name="T101" fmla="*/ 2147483647 h 1488"/>
                <a:gd name="T102" fmla="*/ 2147483647 w 942"/>
                <a:gd name="T103" fmla="*/ 2147483647 h 1488"/>
                <a:gd name="T104" fmla="*/ 2147483647 w 942"/>
                <a:gd name="T105" fmla="*/ 2147483647 h 1488"/>
                <a:gd name="T106" fmla="*/ 2147483647 w 942"/>
                <a:gd name="T107" fmla="*/ 2147483647 h 1488"/>
                <a:gd name="T108" fmla="*/ 2147483647 w 942"/>
                <a:gd name="T109" fmla="*/ 2147483647 h 1488"/>
                <a:gd name="T110" fmla="*/ 2147483647 w 942"/>
                <a:gd name="T111" fmla="*/ 2147483647 h 1488"/>
                <a:gd name="T112" fmla="*/ 2147483647 w 942"/>
                <a:gd name="T113" fmla="*/ 2147483647 h 1488"/>
                <a:gd name="T114" fmla="*/ 2147483647 w 942"/>
                <a:gd name="T115" fmla="*/ 2147483647 h 1488"/>
                <a:gd name="T116" fmla="*/ 2147483647 w 942"/>
                <a:gd name="T117" fmla="*/ 2147483647 h 1488"/>
                <a:gd name="T118" fmla="*/ 2147483647 w 942"/>
                <a:gd name="T119" fmla="*/ 2147483647 h 1488"/>
                <a:gd name="T120" fmla="*/ 2147483647 w 942"/>
                <a:gd name="T121" fmla="*/ 2147483647 h 14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42"/>
                <a:gd name="T184" fmla="*/ 0 h 1488"/>
                <a:gd name="T185" fmla="*/ 942 w 942"/>
                <a:gd name="T186" fmla="*/ 1488 h 148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42" h="1488">
                  <a:moveTo>
                    <a:pt x="930" y="1320"/>
                  </a:moveTo>
                  <a:lnTo>
                    <a:pt x="924" y="1314"/>
                  </a:lnTo>
                  <a:lnTo>
                    <a:pt x="912" y="1308"/>
                  </a:lnTo>
                  <a:lnTo>
                    <a:pt x="888" y="1284"/>
                  </a:lnTo>
                  <a:lnTo>
                    <a:pt x="864" y="1284"/>
                  </a:lnTo>
                  <a:lnTo>
                    <a:pt x="858" y="1278"/>
                  </a:lnTo>
                  <a:lnTo>
                    <a:pt x="870" y="1260"/>
                  </a:lnTo>
                  <a:lnTo>
                    <a:pt x="870" y="1230"/>
                  </a:lnTo>
                  <a:lnTo>
                    <a:pt x="882" y="1230"/>
                  </a:lnTo>
                  <a:lnTo>
                    <a:pt x="906" y="1254"/>
                  </a:lnTo>
                  <a:lnTo>
                    <a:pt x="918" y="1236"/>
                  </a:lnTo>
                  <a:lnTo>
                    <a:pt x="918" y="1230"/>
                  </a:lnTo>
                  <a:lnTo>
                    <a:pt x="912" y="1224"/>
                  </a:lnTo>
                  <a:lnTo>
                    <a:pt x="906" y="1212"/>
                  </a:lnTo>
                  <a:lnTo>
                    <a:pt x="900" y="1194"/>
                  </a:lnTo>
                  <a:lnTo>
                    <a:pt x="912" y="1170"/>
                  </a:lnTo>
                  <a:lnTo>
                    <a:pt x="924" y="1158"/>
                  </a:lnTo>
                  <a:lnTo>
                    <a:pt x="930" y="1146"/>
                  </a:lnTo>
                  <a:lnTo>
                    <a:pt x="930" y="1140"/>
                  </a:lnTo>
                  <a:lnTo>
                    <a:pt x="924" y="1128"/>
                  </a:lnTo>
                  <a:lnTo>
                    <a:pt x="912" y="1116"/>
                  </a:lnTo>
                  <a:lnTo>
                    <a:pt x="906" y="1116"/>
                  </a:lnTo>
                  <a:lnTo>
                    <a:pt x="924" y="1086"/>
                  </a:lnTo>
                  <a:lnTo>
                    <a:pt x="912" y="1038"/>
                  </a:lnTo>
                  <a:lnTo>
                    <a:pt x="918" y="1032"/>
                  </a:lnTo>
                  <a:lnTo>
                    <a:pt x="924" y="1020"/>
                  </a:lnTo>
                  <a:lnTo>
                    <a:pt x="930" y="1014"/>
                  </a:lnTo>
                  <a:lnTo>
                    <a:pt x="930" y="1002"/>
                  </a:lnTo>
                  <a:lnTo>
                    <a:pt x="918" y="978"/>
                  </a:lnTo>
                  <a:lnTo>
                    <a:pt x="906" y="960"/>
                  </a:lnTo>
                  <a:lnTo>
                    <a:pt x="894" y="948"/>
                  </a:lnTo>
                  <a:lnTo>
                    <a:pt x="882" y="930"/>
                  </a:lnTo>
                  <a:lnTo>
                    <a:pt x="870" y="918"/>
                  </a:lnTo>
                  <a:lnTo>
                    <a:pt x="864" y="900"/>
                  </a:lnTo>
                  <a:lnTo>
                    <a:pt x="864" y="882"/>
                  </a:lnTo>
                  <a:lnTo>
                    <a:pt x="828" y="882"/>
                  </a:lnTo>
                  <a:lnTo>
                    <a:pt x="822" y="888"/>
                  </a:lnTo>
                  <a:lnTo>
                    <a:pt x="816" y="888"/>
                  </a:lnTo>
                  <a:lnTo>
                    <a:pt x="816" y="894"/>
                  </a:lnTo>
                  <a:lnTo>
                    <a:pt x="804" y="894"/>
                  </a:lnTo>
                  <a:lnTo>
                    <a:pt x="798" y="888"/>
                  </a:lnTo>
                  <a:lnTo>
                    <a:pt x="798" y="882"/>
                  </a:lnTo>
                  <a:lnTo>
                    <a:pt x="786" y="888"/>
                  </a:lnTo>
                  <a:lnTo>
                    <a:pt x="786" y="858"/>
                  </a:lnTo>
                  <a:lnTo>
                    <a:pt x="780" y="840"/>
                  </a:lnTo>
                  <a:lnTo>
                    <a:pt x="780" y="828"/>
                  </a:lnTo>
                  <a:lnTo>
                    <a:pt x="786" y="816"/>
                  </a:lnTo>
                  <a:lnTo>
                    <a:pt x="786" y="804"/>
                  </a:lnTo>
                  <a:lnTo>
                    <a:pt x="792" y="798"/>
                  </a:lnTo>
                  <a:lnTo>
                    <a:pt x="792" y="780"/>
                  </a:lnTo>
                  <a:lnTo>
                    <a:pt x="786" y="768"/>
                  </a:lnTo>
                  <a:lnTo>
                    <a:pt x="786" y="756"/>
                  </a:lnTo>
                  <a:lnTo>
                    <a:pt x="732" y="804"/>
                  </a:lnTo>
                  <a:lnTo>
                    <a:pt x="672" y="810"/>
                  </a:lnTo>
                  <a:lnTo>
                    <a:pt x="672" y="804"/>
                  </a:lnTo>
                  <a:lnTo>
                    <a:pt x="666" y="798"/>
                  </a:lnTo>
                  <a:lnTo>
                    <a:pt x="660" y="786"/>
                  </a:lnTo>
                  <a:lnTo>
                    <a:pt x="660" y="774"/>
                  </a:lnTo>
                  <a:lnTo>
                    <a:pt x="654" y="768"/>
                  </a:lnTo>
                  <a:lnTo>
                    <a:pt x="648" y="768"/>
                  </a:lnTo>
                  <a:lnTo>
                    <a:pt x="636" y="762"/>
                  </a:lnTo>
                  <a:lnTo>
                    <a:pt x="594" y="762"/>
                  </a:lnTo>
                  <a:lnTo>
                    <a:pt x="600" y="756"/>
                  </a:lnTo>
                  <a:lnTo>
                    <a:pt x="612" y="750"/>
                  </a:lnTo>
                  <a:lnTo>
                    <a:pt x="618" y="738"/>
                  </a:lnTo>
                  <a:lnTo>
                    <a:pt x="624" y="732"/>
                  </a:lnTo>
                  <a:lnTo>
                    <a:pt x="600" y="708"/>
                  </a:lnTo>
                  <a:lnTo>
                    <a:pt x="588" y="702"/>
                  </a:lnTo>
                  <a:lnTo>
                    <a:pt x="576" y="690"/>
                  </a:lnTo>
                  <a:lnTo>
                    <a:pt x="564" y="666"/>
                  </a:lnTo>
                  <a:lnTo>
                    <a:pt x="558" y="660"/>
                  </a:lnTo>
                  <a:lnTo>
                    <a:pt x="558" y="654"/>
                  </a:lnTo>
                  <a:lnTo>
                    <a:pt x="552" y="630"/>
                  </a:lnTo>
                  <a:lnTo>
                    <a:pt x="540" y="624"/>
                  </a:lnTo>
                  <a:lnTo>
                    <a:pt x="534" y="618"/>
                  </a:lnTo>
                  <a:lnTo>
                    <a:pt x="534" y="606"/>
                  </a:lnTo>
                  <a:lnTo>
                    <a:pt x="540" y="600"/>
                  </a:lnTo>
                  <a:lnTo>
                    <a:pt x="552" y="594"/>
                  </a:lnTo>
                  <a:lnTo>
                    <a:pt x="546" y="588"/>
                  </a:lnTo>
                  <a:lnTo>
                    <a:pt x="546" y="564"/>
                  </a:lnTo>
                  <a:lnTo>
                    <a:pt x="552" y="552"/>
                  </a:lnTo>
                  <a:lnTo>
                    <a:pt x="582" y="522"/>
                  </a:lnTo>
                  <a:lnTo>
                    <a:pt x="588" y="528"/>
                  </a:lnTo>
                  <a:lnTo>
                    <a:pt x="594" y="528"/>
                  </a:lnTo>
                  <a:lnTo>
                    <a:pt x="588" y="522"/>
                  </a:lnTo>
                  <a:lnTo>
                    <a:pt x="588" y="504"/>
                  </a:lnTo>
                  <a:lnTo>
                    <a:pt x="582" y="498"/>
                  </a:lnTo>
                  <a:lnTo>
                    <a:pt x="582" y="486"/>
                  </a:lnTo>
                  <a:lnTo>
                    <a:pt x="600" y="468"/>
                  </a:lnTo>
                  <a:lnTo>
                    <a:pt x="600" y="414"/>
                  </a:lnTo>
                  <a:lnTo>
                    <a:pt x="624" y="414"/>
                  </a:lnTo>
                  <a:lnTo>
                    <a:pt x="624" y="408"/>
                  </a:lnTo>
                  <a:lnTo>
                    <a:pt x="630" y="402"/>
                  </a:lnTo>
                  <a:lnTo>
                    <a:pt x="630" y="396"/>
                  </a:lnTo>
                  <a:lnTo>
                    <a:pt x="642" y="384"/>
                  </a:lnTo>
                  <a:lnTo>
                    <a:pt x="654" y="378"/>
                  </a:lnTo>
                  <a:lnTo>
                    <a:pt x="660" y="372"/>
                  </a:lnTo>
                  <a:lnTo>
                    <a:pt x="672" y="366"/>
                  </a:lnTo>
                  <a:lnTo>
                    <a:pt x="702" y="366"/>
                  </a:lnTo>
                  <a:lnTo>
                    <a:pt x="708" y="354"/>
                  </a:lnTo>
                  <a:lnTo>
                    <a:pt x="738" y="360"/>
                  </a:lnTo>
                  <a:lnTo>
                    <a:pt x="744" y="354"/>
                  </a:lnTo>
                  <a:lnTo>
                    <a:pt x="750" y="342"/>
                  </a:lnTo>
                  <a:lnTo>
                    <a:pt x="756" y="336"/>
                  </a:lnTo>
                  <a:lnTo>
                    <a:pt x="774" y="336"/>
                  </a:lnTo>
                  <a:lnTo>
                    <a:pt x="786" y="348"/>
                  </a:lnTo>
                  <a:lnTo>
                    <a:pt x="786" y="354"/>
                  </a:lnTo>
                  <a:lnTo>
                    <a:pt x="804" y="354"/>
                  </a:lnTo>
                  <a:lnTo>
                    <a:pt x="816" y="342"/>
                  </a:lnTo>
                  <a:lnTo>
                    <a:pt x="798" y="330"/>
                  </a:lnTo>
                  <a:lnTo>
                    <a:pt x="786" y="312"/>
                  </a:lnTo>
                  <a:lnTo>
                    <a:pt x="768" y="312"/>
                  </a:lnTo>
                  <a:lnTo>
                    <a:pt x="762" y="306"/>
                  </a:lnTo>
                  <a:lnTo>
                    <a:pt x="762" y="288"/>
                  </a:lnTo>
                  <a:lnTo>
                    <a:pt x="774" y="264"/>
                  </a:lnTo>
                  <a:lnTo>
                    <a:pt x="774" y="258"/>
                  </a:lnTo>
                  <a:lnTo>
                    <a:pt x="780" y="252"/>
                  </a:lnTo>
                  <a:lnTo>
                    <a:pt x="786" y="252"/>
                  </a:lnTo>
                  <a:lnTo>
                    <a:pt x="792" y="246"/>
                  </a:lnTo>
                  <a:lnTo>
                    <a:pt x="798" y="234"/>
                  </a:lnTo>
                  <a:lnTo>
                    <a:pt x="798" y="216"/>
                  </a:lnTo>
                  <a:lnTo>
                    <a:pt x="792" y="210"/>
                  </a:lnTo>
                  <a:lnTo>
                    <a:pt x="780" y="204"/>
                  </a:lnTo>
                  <a:lnTo>
                    <a:pt x="756" y="204"/>
                  </a:lnTo>
                  <a:lnTo>
                    <a:pt x="750" y="198"/>
                  </a:lnTo>
                  <a:lnTo>
                    <a:pt x="744" y="186"/>
                  </a:lnTo>
                  <a:lnTo>
                    <a:pt x="744" y="180"/>
                  </a:lnTo>
                  <a:lnTo>
                    <a:pt x="732" y="180"/>
                  </a:lnTo>
                  <a:lnTo>
                    <a:pt x="726" y="186"/>
                  </a:lnTo>
                  <a:lnTo>
                    <a:pt x="714" y="192"/>
                  </a:lnTo>
                  <a:lnTo>
                    <a:pt x="702" y="192"/>
                  </a:lnTo>
                  <a:lnTo>
                    <a:pt x="696" y="186"/>
                  </a:lnTo>
                  <a:lnTo>
                    <a:pt x="690" y="186"/>
                  </a:lnTo>
                  <a:lnTo>
                    <a:pt x="684" y="180"/>
                  </a:lnTo>
                  <a:lnTo>
                    <a:pt x="660" y="180"/>
                  </a:lnTo>
                  <a:lnTo>
                    <a:pt x="648" y="192"/>
                  </a:lnTo>
                  <a:lnTo>
                    <a:pt x="648" y="204"/>
                  </a:lnTo>
                  <a:lnTo>
                    <a:pt x="612" y="204"/>
                  </a:lnTo>
                  <a:lnTo>
                    <a:pt x="588" y="198"/>
                  </a:lnTo>
                  <a:lnTo>
                    <a:pt x="576" y="192"/>
                  </a:lnTo>
                  <a:lnTo>
                    <a:pt x="576" y="168"/>
                  </a:lnTo>
                  <a:lnTo>
                    <a:pt x="582" y="162"/>
                  </a:lnTo>
                  <a:lnTo>
                    <a:pt x="582" y="156"/>
                  </a:lnTo>
                  <a:lnTo>
                    <a:pt x="576" y="150"/>
                  </a:lnTo>
                  <a:lnTo>
                    <a:pt x="564" y="144"/>
                  </a:lnTo>
                  <a:lnTo>
                    <a:pt x="552" y="144"/>
                  </a:lnTo>
                  <a:lnTo>
                    <a:pt x="552" y="138"/>
                  </a:lnTo>
                  <a:lnTo>
                    <a:pt x="546" y="132"/>
                  </a:lnTo>
                  <a:lnTo>
                    <a:pt x="546" y="108"/>
                  </a:lnTo>
                  <a:lnTo>
                    <a:pt x="540" y="102"/>
                  </a:lnTo>
                  <a:lnTo>
                    <a:pt x="528" y="102"/>
                  </a:lnTo>
                  <a:lnTo>
                    <a:pt x="516" y="84"/>
                  </a:lnTo>
                  <a:lnTo>
                    <a:pt x="498" y="84"/>
                  </a:lnTo>
                  <a:lnTo>
                    <a:pt x="486" y="48"/>
                  </a:lnTo>
                  <a:lnTo>
                    <a:pt x="480" y="42"/>
                  </a:lnTo>
                  <a:lnTo>
                    <a:pt x="468" y="36"/>
                  </a:lnTo>
                  <a:lnTo>
                    <a:pt x="450" y="18"/>
                  </a:lnTo>
                  <a:lnTo>
                    <a:pt x="438" y="12"/>
                  </a:lnTo>
                  <a:lnTo>
                    <a:pt x="426" y="0"/>
                  </a:lnTo>
                  <a:lnTo>
                    <a:pt x="396" y="0"/>
                  </a:lnTo>
                  <a:lnTo>
                    <a:pt x="414" y="0"/>
                  </a:lnTo>
                  <a:lnTo>
                    <a:pt x="414" y="24"/>
                  </a:lnTo>
                  <a:lnTo>
                    <a:pt x="408" y="24"/>
                  </a:lnTo>
                  <a:lnTo>
                    <a:pt x="408" y="30"/>
                  </a:lnTo>
                  <a:lnTo>
                    <a:pt x="402" y="30"/>
                  </a:lnTo>
                  <a:lnTo>
                    <a:pt x="426" y="48"/>
                  </a:lnTo>
                  <a:lnTo>
                    <a:pt x="426" y="78"/>
                  </a:lnTo>
                  <a:lnTo>
                    <a:pt x="414" y="84"/>
                  </a:lnTo>
                  <a:lnTo>
                    <a:pt x="402" y="126"/>
                  </a:lnTo>
                  <a:lnTo>
                    <a:pt x="396" y="138"/>
                  </a:lnTo>
                  <a:lnTo>
                    <a:pt x="384" y="150"/>
                  </a:lnTo>
                  <a:lnTo>
                    <a:pt x="378" y="162"/>
                  </a:lnTo>
                  <a:lnTo>
                    <a:pt x="366" y="174"/>
                  </a:lnTo>
                  <a:lnTo>
                    <a:pt x="354" y="192"/>
                  </a:lnTo>
                  <a:lnTo>
                    <a:pt x="336" y="204"/>
                  </a:lnTo>
                  <a:lnTo>
                    <a:pt x="276" y="234"/>
                  </a:lnTo>
                  <a:lnTo>
                    <a:pt x="258" y="240"/>
                  </a:lnTo>
                  <a:lnTo>
                    <a:pt x="240" y="252"/>
                  </a:lnTo>
                  <a:lnTo>
                    <a:pt x="222" y="270"/>
                  </a:lnTo>
                  <a:lnTo>
                    <a:pt x="222" y="276"/>
                  </a:lnTo>
                  <a:lnTo>
                    <a:pt x="210" y="282"/>
                  </a:lnTo>
                  <a:lnTo>
                    <a:pt x="210" y="300"/>
                  </a:lnTo>
                  <a:lnTo>
                    <a:pt x="198" y="312"/>
                  </a:lnTo>
                  <a:lnTo>
                    <a:pt x="198" y="336"/>
                  </a:lnTo>
                  <a:lnTo>
                    <a:pt x="192" y="348"/>
                  </a:lnTo>
                  <a:lnTo>
                    <a:pt x="192" y="378"/>
                  </a:lnTo>
                  <a:lnTo>
                    <a:pt x="174" y="378"/>
                  </a:lnTo>
                  <a:lnTo>
                    <a:pt x="168" y="384"/>
                  </a:lnTo>
                  <a:lnTo>
                    <a:pt x="168" y="390"/>
                  </a:lnTo>
                  <a:lnTo>
                    <a:pt x="162" y="396"/>
                  </a:lnTo>
                  <a:lnTo>
                    <a:pt x="162" y="402"/>
                  </a:lnTo>
                  <a:lnTo>
                    <a:pt x="144" y="402"/>
                  </a:lnTo>
                  <a:lnTo>
                    <a:pt x="138" y="390"/>
                  </a:lnTo>
                  <a:lnTo>
                    <a:pt x="138" y="372"/>
                  </a:lnTo>
                  <a:lnTo>
                    <a:pt x="132" y="366"/>
                  </a:lnTo>
                  <a:lnTo>
                    <a:pt x="132" y="360"/>
                  </a:lnTo>
                  <a:lnTo>
                    <a:pt x="102" y="360"/>
                  </a:lnTo>
                  <a:lnTo>
                    <a:pt x="90" y="348"/>
                  </a:lnTo>
                  <a:lnTo>
                    <a:pt x="78" y="360"/>
                  </a:lnTo>
                  <a:lnTo>
                    <a:pt x="66" y="366"/>
                  </a:lnTo>
                  <a:lnTo>
                    <a:pt x="60" y="366"/>
                  </a:lnTo>
                  <a:lnTo>
                    <a:pt x="54" y="360"/>
                  </a:lnTo>
                  <a:lnTo>
                    <a:pt x="66" y="348"/>
                  </a:lnTo>
                  <a:lnTo>
                    <a:pt x="54" y="336"/>
                  </a:lnTo>
                  <a:lnTo>
                    <a:pt x="60" y="330"/>
                  </a:lnTo>
                  <a:lnTo>
                    <a:pt x="66" y="318"/>
                  </a:lnTo>
                  <a:lnTo>
                    <a:pt x="78" y="312"/>
                  </a:lnTo>
                  <a:lnTo>
                    <a:pt x="84" y="300"/>
                  </a:lnTo>
                  <a:lnTo>
                    <a:pt x="90" y="294"/>
                  </a:lnTo>
                  <a:lnTo>
                    <a:pt x="90" y="288"/>
                  </a:lnTo>
                  <a:lnTo>
                    <a:pt x="84" y="288"/>
                  </a:lnTo>
                  <a:lnTo>
                    <a:pt x="72" y="282"/>
                  </a:lnTo>
                  <a:lnTo>
                    <a:pt x="66" y="282"/>
                  </a:lnTo>
                  <a:lnTo>
                    <a:pt x="6" y="342"/>
                  </a:lnTo>
                  <a:lnTo>
                    <a:pt x="0" y="354"/>
                  </a:lnTo>
                  <a:lnTo>
                    <a:pt x="0" y="390"/>
                  </a:lnTo>
                  <a:lnTo>
                    <a:pt x="6" y="396"/>
                  </a:lnTo>
                  <a:lnTo>
                    <a:pt x="18" y="396"/>
                  </a:lnTo>
                  <a:lnTo>
                    <a:pt x="12" y="420"/>
                  </a:lnTo>
                  <a:lnTo>
                    <a:pt x="36" y="444"/>
                  </a:lnTo>
                  <a:lnTo>
                    <a:pt x="36" y="462"/>
                  </a:lnTo>
                  <a:lnTo>
                    <a:pt x="12" y="486"/>
                  </a:lnTo>
                  <a:lnTo>
                    <a:pt x="12" y="492"/>
                  </a:lnTo>
                  <a:lnTo>
                    <a:pt x="18" y="504"/>
                  </a:lnTo>
                  <a:lnTo>
                    <a:pt x="24" y="510"/>
                  </a:lnTo>
                  <a:lnTo>
                    <a:pt x="36" y="516"/>
                  </a:lnTo>
                  <a:lnTo>
                    <a:pt x="54" y="522"/>
                  </a:lnTo>
                  <a:lnTo>
                    <a:pt x="66" y="522"/>
                  </a:lnTo>
                  <a:lnTo>
                    <a:pt x="108" y="564"/>
                  </a:lnTo>
                  <a:lnTo>
                    <a:pt x="114" y="576"/>
                  </a:lnTo>
                  <a:lnTo>
                    <a:pt x="132" y="594"/>
                  </a:lnTo>
                  <a:lnTo>
                    <a:pt x="138" y="612"/>
                  </a:lnTo>
                  <a:lnTo>
                    <a:pt x="144" y="624"/>
                  </a:lnTo>
                  <a:lnTo>
                    <a:pt x="144" y="642"/>
                  </a:lnTo>
                  <a:lnTo>
                    <a:pt x="150" y="648"/>
                  </a:lnTo>
                  <a:lnTo>
                    <a:pt x="156" y="660"/>
                  </a:lnTo>
                  <a:lnTo>
                    <a:pt x="168" y="666"/>
                  </a:lnTo>
                  <a:lnTo>
                    <a:pt x="174" y="678"/>
                  </a:lnTo>
                  <a:lnTo>
                    <a:pt x="192" y="696"/>
                  </a:lnTo>
                  <a:lnTo>
                    <a:pt x="204" y="720"/>
                  </a:lnTo>
                  <a:lnTo>
                    <a:pt x="216" y="732"/>
                  </a:lnTo>
                  <a:lnTo>
                    <a:pt x="222" y="744"/>
                  </a:lnTo>
                  <a:lnTo>
                    <a:pt x="234" y="762"/>
                  </a:lnTo>
                  <a:lnTo>
                    <a:pt x="240" y="768"/>
                  </a:lnTo>
                  <a:lnTo>
                    <a:pt x="246" y="780"/>
                  </a:lnTo>
                  <a:lnTo>
                    <a:pt x="252" y="822"/>
                  </a:lnTo>
                  <a:lnTo>
                    <a:pt x="252" y="828"/>
                  </a:lnTo>
                  <a:lnTo>
                    <a:pt x="258" y="834"/>
                  </a:lnTo>
                  <a:lnTo>
                    <a:pt x="264" y="846"/>
                  </a:lnTo>
                  <a:lnTo>
                    <a:pt x="270" y="864"/>
                  </a:lnTo>
                  <a:lnTo>
                    <a:pt x="282" y="876"/>
                  </a:lnTo>
                  <a:lnTo>
                    <a:pt x="288" y="894"/>
                  </a:lnTo>
                  <a:lnTo>
                    <a:pt x="294" y="906"/>
                  </a:lnTo>
                  <a:lnTo>
                    <a:pt x="294" y="918"/>
                  </a:lnTo>
                  <a:lnTo>
                    <a:pt x="300" y="924"/>
                  </a:lnTo>
                  <a:lnTo>
                    <a:pt x="312" y="924"/>
                  </a:lnTo>
                  <a:lnTo>
                    <a:pt x="324" y="936"/>
                  </a:lnTo>
                  <a:lnTo>
                    <a:pt x="324" y="948"/>
                  </a:lnTo>
                  <a:lnTo>
                    <a:pt x="330" y="954"/>
                  </a:lnTo>
                  <a:lnTo>
                    <a:pt x="330" y="966"/>
                  </a:lnTo>
                  <a:lnTo>
                    <a:pt x="336" y="984"/>
                  </a:lnTo>
                  <a:lnTo>
                    <a:pt x="360" y="1014"/>
                  </a:lnTo>
                  <a:lnTo>
                    <a:pt x="378" y="1050"/>
                  </a:lnTo>
                  <a:lnTo>
                    <a:pt x="396" y="1074"/>
                  </a:lnTo>
                  <a:lnTo>
                    <a:pt x="402" y="1086"/>
                  </a:lnTo>
                  <a:lnTo>
                    <a:pt x="408" y="1104"/>
                  </a:lnTo>
                  <a:lnTo>
                    <a:pt x="408" y="1116"/>
                  </a:lnTo>
                  <a:lnTo>
                    <a:pt x="402" y="1128"/>
                  </a:lnTo>
                  <a:lnTo>
                    <a:pt x="402" y="1146"/>
                  </a:lnTo>
                  <a:lnTo>
                    <a:pt x="414" y="1158"/>
                  </a:lnTo>
                  <a:lnTo>
                    <a:pt x="420" y="1170"/>
                  </a:lnTo>
                  <a:lnTo>
                    <a:pt x="444" y="1194"/>
                  </a:lnTo>
                  <a:lnTo>
                    <a:pt x="456" y="1200"/>
                  </a:lnTo>
                  <a:lnTo>
                    <a:pt x="468" y="1212"/>
                  </a:lnTo>
                  <a:lnTo>
                    <a:pt x="474" y="1224"/>
                  </a:lnTo>
                  <a:lnTo>
                    <a:pt x="498" y="1248"/>
                  </a:lnTo>
                  <a:lnTo>
                    <a:pt x="516" y="1260"/>
                  </a:lnTo>
                  <a:lnTo>
                    <a:pt x="546" y="1278"/>
                  </a:lnTo>
                  <a:lnTo>
                    <a:pt x="576" y="1290"/>
                  </a:lnTo>
                  <a:lnTo>
                    <a:pt x="600" y="1302"/>
                  </a:lnTo>
                  <a:lnTo>
                    <a:pt x="642" y="1320"/>
                  </a:lnTo>
                  <a:lnTo>
                    <a:pt x="696" y="1350"/>
                  </a:lnTo>
                  <a:lnTo>
                    <a:pt x="708" y="1362"/>
                  </a:lnTo>
                  <a:lnTo>
                    <a:pt x="726" y="1374"/>
                  </a:lnTo>
                  <a:lnTo>
                    <a:pt x="738" y="1380"/>
                  </a:lnTo>
                  <a:lnTo>
                    <a:pt x="750" y="1392"/>
                  </a:lnTo>
                  <a:lnTo>
                    <a:pt x="774" y="1404"/>
                  </a:lnTo>
                  <a:lnTo>
                    <a:pt x="780" y="1428"/>
                  </a:lnTo>
                  <a:lnTo>
                    <a:pt x="792" y="1434"/>
                  </a:lnTo>
                  <a:lnTo>
                    <a:pt x="798" y="1446"/>
                  </a:lnTo>
                  <a:lnTo>
                    <a:pt x="810" y="1452"/>
                  </a:lnTo>
                  <a:lnTo>
                    <a:pt x="816" y="1458"/>
                  </a:lnTo>
                  <a:lnTo>
                    <a:pt x="840" y="1470"/>
                  </a:lnTo>
                  <a:lnTo>
                    <a:pt x="846" y="1482"/>
                  </a:lnTo>
                  <a:lnTo>
                    <a:pt x="858" y="1488"/>
                  </a:lnTo>
                  <a:lnTo>
                    <a:pt x="894" y="1464"/>
                  </a:lnTo>
                  <a:lnTo>
                    <a:pt x="900" y="1458"/>
                  </a:lnTo>
                  <a:lnTo>
                    <a:pt x="900" y="1440"/>
                  </a:lnTo>
                  <a:lnTo>
                    <a:pt x="894" y="1428"/>
                  </a:lnTo>
                  <a:lnTo>
                    <a:pt x="912" y="1416"/>
                  </a:lnTo>
                  <a:lnTo>
                    <a:pt x="900" y="1392"/>
                  </a:lnTo>
                  <a:lnTo>
                    <a:pt x="918" y="1374"/>
                  </a:lnTo>
                  <a:lnTo>
                    <a:pt x="930" y="1368"/>
                  </a:lnTo>
                  <a:lnTo>
                    <a:pt x="942" y="1344"/>
                  </a:lnTo>
                  <a:lnTo>
                    <a:pt x="942" y="1332"/>
                  </a:lnTo>
                  <a:lnTo>
                    <a:pt x="930" y="132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Paraguay"/>
            <p:cNvSpPr>
              <a:spLocks/>
            </p:cNvSpPr>
            <p:nvPr/>
          </p:nvSpPr>
          <p:spPr bwMode="gray">
            <a:xfrm>
              <a:off x="2454275" y="4999187"/>
              <a:ext cx="241300" cy="273050"/>
            </a:xfrm>
            <a:custGeom>
              <a:avLst/>
              <a:gdLst>
                <a:gd name="T0" fmla="*/ 2147483647 w 600"/>
                <a:gd name="T1" fmla="*/ 2147483647 h 678"/>
                <a:gd name="T2" fmla="*/ 2147483647 w 600"/>
                <a:gd name="T3" fmla="*/ 2147483647 h 678"/>
                <a:gd name="T4" fmla="*/ 2147483647 w 600"/>
                <a:gd name="T5" fmla="*/ 2147483647 h 678"/>
                <a:gd name="T6" fmla="*/ 2147483647 w 600"/>
                <a:gd name="T7" fmla="*/ 2147483647 h 678"/>
                <a:gd name="T8" fmla="*/ 2147483647 w 600"/>
                <a:gd name="T9" fmla="*/ 2147483647 h 678"/>
                <a:gd name="T10" fmla="*/ 2147483647 w 600"/>
                <a:gd name="T11" fmla="*/ 2147483647 h 678"/>
                <a:gd name="T12" fmla="*/ 2147483647 w 600"/>
                <a:gd name="T13" fmla="*/ 2147483647 h 678"/>
                <a:gd name="T14" fmla="*/ 2147483647 w 600"/>
                <a:gd name="T15" fmla="*/ 2147483647 h 678"/>
                <a:gd name="T16" fmla="*/ 2147483647 w 600"/>
                <a:gd name="T17" fmla="*/ 2147483647 h 678"/>
                <a:gd name="T18" fmla="*/ 2147483647 w 600"/>
                <a:gd name="T19" fmla="*/ 2147483647 h 678"/>
                <a:gd name="T20" fmla="*/ 2147483647 w 600"/>
                <a:gd name="T21" fmla="*/ 2147483647 h 678"/>
                <a:gd name="T22" fmla="*/ 2147483647 w 600"/>
                <a:gd name="T23" fmla="*/ 2147483647 h 678"/>
                <a:gd name="T24" fmla="*/ 2147483647 w 600"/>
                <a:gd name="T25" fmla="*/ 2147483647 h 678"/>
                <a:gd name="T26" fmla="*/ 2147483647 w 600"/>
                <a:gd name="T27" fmla="*/ 2147483647 h 678"/>
                <a:gd name="T28" fmla="*/ 2147483647 w 600"/>
                <a:gd name="T29" fmla="*/ 2147483647 h 678"/>
                <a:gd name="T30" fmla="*/ 2147483647 w 600"/>
                <a:gd name="T31" fmla="*/ 2147483647 h 678"/>
                <a:gd name="T32" fmla="*/ 2147483647 w 600"/>
                <a:gd name="T33" fmla="*/ 2147483647 h 678"/>
                <a:gd name="T34" fmla="*/ 2147483647 w 600"/>
                <a:gd name="T35" fmla="*/ 2147483647 h 678"/>
                <a:gd name="T36" fmla="*/ 2147483647 w 600"/>
                <a:gd name="T37" fmla="*/ 2147483647 h 678"/>
                <a:gd name="T38" fmla="*/ 2147483647 w 600"/>
                <a:gd name="T39" fmla="*/ 2147483647 h 678"/>
                <a:gd name="T40" fmla="*/ 2147483647 w 600"/>
                <a:gd name="T41" fmla="*/ 2147483647 h 678"/>
                <a:gd name="T42" fmla="*/ 2147483647 w 600"/>
                <a:gd name="T43" fmla="*/ 2147483647 h 678"/>
                <a:gd name="T44" fmla="*/ 2147483647 w 600"/>
                <a:gd name="T45" fmla="*/ 2147483647 h 678"/>
                <a:gd name="T46" fmla="*/ 2147483647 w 600"/>
                <a:gd name="T47" fmla="*/ 2147483647 h 678"/>
                <a:gd name="T48" fmla="*/ 2147483647 w 600"/>
                <a:gd name="T49" fmla="*/ 2147483647 h 678"/>
                <a:gd name="T50" fmla="*/ 2147483647 w 600"/>
                <a:gd name="T51" fmla="*/ 2147483647 h 678"/>
                <a:gd name="T52" fmla="*/ 2147483647 w 600"/>
                <a:gd name="T53" fmla="*/ 0 h 678"/>
                <a:gd name="T54" fmla="*/ 2147483647 w 600"/>
                <a:gd name="T55" fmla="*/ 2147483647 h 678"/>
                <a:gd name="T56" fmla="*/ 2147483647 w 600"/>
                <a:gd name="T57" fmla="*/ 2147483647 h 678"/>
                <a:gd name="T58" fmla="*/ 0 w 600"/>
                <a:gd name="T59" fmla="*/ 2147483647 h 678"/>
                <a:gd name="T60" fmla="*/ 2147483647 w 600"/>
                <a:gd name="T61" fmla="*/ 2147483647 h 678"/>
                <a:gd name="T62" fmla="*/ 2147483647 w 600"/>
                <a:gd name="T63" fmla="*/ 2147483647 h 678"/>
                <a:gd name="T64" fmla="*/ 2147483647 w 600"/>
                <a:gd name="T65" fmla="*/ 2147483647 h 678"/>
                <a:gd name="T66" fmla="*/ 2147483647 w 600"/>
                <a:gd name="T67" fmla="*/ 2147483647 h 678"/>
                <a:gd name="T68" fmla="*/ 2147483647 w 600"/>
                <a:gd name="T69" fmla="*/ 2147483647 h 678"/>
                <a:gd name="T70" fmla="*/ 2147483647 w 600"/>
                <a:gd name="T71" fmla="*/ 2147483647 h 678"/>
                <a:gd name="T72" fmla="*/ 2147483647 w 600"/>
                <a:gd name="T73" fmla="*/ 2147483647 h 678"/>
                <a:gd name="T74" fmla="*/ 2147483647 w 600"/>
                <a:gd name="T75" fmla="*/ 2147483647 h 678"/>
                <a:gd name="T76" fmla="*/ 2147483647 w 600"/>
                <a:gd name="T77" fmla="*/ 2147483647 h 678"/>
                <a:gd name="T78" fmla="*/ 2147483647 w 600"/>
                <a:gd name="T79" fmla="*/ 2147483647 h 678"/>
                <a:gd name="T80" fmla="*/ 2147483647 w 600"/>
                <a:gd name="T81" fmla="*/ 2147483647 h 678"/>
                <a:gd name="T82" fmla="*/ 2147483647 w 600"/>
                <a:gd name="T83" fmla="*/ 2147483647 h 678"/>
                <a:gd name="T84" fmla="*/ 2147483647 w 600"/>
                <a:gd name="T85" fmla="*/ 2147483647 h 678"/>
                <a:gd name="T86" fmla="*/ 2147483647 w 600"/>
                <a:gd name="T87" fmla="*/ 2147483647 h 678"/>
                <a:gd name="T88" fmla="*/ 2147483647 w 600"/>
                <a:gd name="T89" fmla="*/ 2147483647 h 678"/>
                <a:gd name="T90" fmla="*/ 2147483647 w 600"/>
                <a:gd name="T91" fmla="*/ 2147483647 h 678"/>
                <a:gd name="T92" fmla="*/ 2147483647 w 600"/>
                <a:gd name="T93" fmla="*/ 2147483647 h 678"/>
                <a:gd name="T94" fmla="*/ 2147483647 w 600"/>
                <a:gd name="T95" fmla="*/ 2147483647 h 678"/>
                <a:gd name="T96" fmla="*/ 2147483647 w 600"/>
                <a:gd name="T97" fmla="*/ 2147483647 h 678"/>
                <a:gd name="T98" fmla="*/ 2147483647 w 600"/>
                <a:gd name="T99" fmla="*/ 2147483647 h 678"/>
                <a:gd name="T100" fmla="*/ 2147483647 w 600"/>
                <a:gd name="T101" fmla="*/ 2147483647 h 678"/>
                <a:gd name="T102" fmla="*/ 2147483647 w 600"/>
                <a:gd name="T103" fmla="*/ 2147483647 h 678"/>
                <a:gd name="T104" fmla="*/ 2147483647 w 600"/>
                <a:gd name="T105" fmla="*/ 2147483647 h 678"/>
                <a:gd name="T106" fmla="*/ 2147483647 w 600"/>
                <a:gd name="T107" fmla="*/ 2147483647 h 678"/>
                <a:gd name="T108" fmla="*/ 2147483647 w 600"/>
                <a:gd name="T109" fmla="*/ 2147483647 h 678"/>
                <a:gd name="T110" fmla="*/ 2147483647 w 600"/>
                <a:gd name="T111" fmla="*/ 2147483647 h 678"/>
                <a:gd name="T112" fmla="*/ 2147483647 w 600"/>
                <a:gd name="T113" fmla="*/ 2147483647 h 678"/>
                <a:gd name="T114" fmla="*/ 2147483647 w 600"/>
                <a:gd name="T115" fmla="*/ 2147483647 h 678"/>
                <a:gd name="T116" fmla="*/ 2147483647 w 600"/>
                <a:gd name="T117" fmla="*/ 2147483647 h 678"/>
                <a:gd name="T118" fmla="*/ 2147483647 w 600"/>
                <a:gd name="T119" fmla="*/ 2147483647 h 67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00"/>
                <a:gd name="T181" fmla="*/ 0 h 678"/>
                <a:gd name="T182" fmla="*/ 600 w 600"/>
                <a:gd name="T183" fmla="*/ 678 h 67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00" h="678">
                  <a:moveTo>
                    <a:pt x="480" y="660"/>
                  </a:moveTo>
                  <a:lnTo>
                    <a:pt x="492" y="678"/>
                  </a:lnTo>
                  <a:lnTo>
                    <a:pt x="492" y="660"/>
                  </a:lnTo>
                  <a:lnTo>
                    <a:pt x="498" y="654"/>
                  </a:lnTo>
                  <a:lnTo>
                    <a:pt x="510" y="654"/>
                  </a:lnTo>
                  <a:lnTo>
                    <a:pt x="516" y="660"/>
                  </a:lnTo>
                  <a:lnTo>
                    <a:pt x="516" y="666"/>
                  </a:lnTo>
                  <a:lnTo>
                    <a:pt x="522" y="660"/>
                  </a:lnTo>
                  <a:lnTo>
                    <a:pt x="534" y="636"/>
                  </a:lnTo>
                  <a:lnTo>
                    <a:pt x="546" y="624"/>
                  </a:lnTo>
                  <a:lnTo>
                    <a:pt x="552" y="624"/>
                  </a:lnTo>
                  <a:lnTo>
                    <a:pt x="558" y="618"/>
                  </a:lnTo>
                  <a:lnTo>
                    <a:pt x="570" y="612"/>
                  </a:lnTo>
                  <a:lnTo>
                    <a:pt x="576" y="600"/>
                  </a:lnTo>
                  <a:lnTo>
                    <a:pt x="588" y="594"/>
                  </a:lnTo>
                  <a:lnTo>
                    <a:pt x="588" y="516"/>
                  </a:lnTo>
                  <a:lnTo>
                    <a:pt x="582" y="498"/>
                  </a:lnTo>
                  <a:lnTo>
                    <a:pt x="582" y="486"/>
                  </a:lnTo>
                  <a:lnTo>
                    <a:pt x="588" y="474"/>
                  </a:lnTo>
                  <a:lnTo>
                    <a:pt x="588" y="468"/>
                  </a:lnTo>
                  <a:lnTo>
                    <a:pt x="594" y="462"/>
                  </a:lnTo>
                  <a:lnTo>
                    <a:pt x="594" y="432"/>
                  </a:lnTo>
                  <a:lnTo>
                    <a:pt x="600" y="414"/>
                  </a:lnTo>
                  <a:lnTo>
                    <a:pt x="600" y="396"/>
                  </a:lnTo>
                  <a:lnTo>
                    <a:pt x="594" y="384"/>
                  </a:lnTo>
                  <a:lnTo>
                    <a:pt x="582" y="372"/>
                  </a:lnTo>
                  <a:lnTo>
                    <a:pt x="570" y="366"/>
                  </a:lnTo>
                  <a:lnTo>
                    <a:pt x="558" y="366"/>
                  </a:lnTo>
                  <a:lnTo>
                    <a:pt x="540" y="384"/>
                  </a:lnTo>
                  <a:lnTo>
                    <a:pt x="528" y="384"/>
                  </a:lnTo>
                  <a:lnTo>
                    <a:pt x="516" y="378"/>
                  </a:lnTo>
                  <a:lnTo>
                    <a:pt x="504" y="354"/>
                  </a:lnTo>
                  <a:lnTo>
                    <a:pt x="504" y="336"/>
                  </a:lnTo>
                  <a:lnTo>
                    <a:pt x="498" y="318"/>
                  </a:lnTo>
                  <a:lnTo>
                    <a:pt x="498" y="294"/>
                  </a:lnTo>
                  <a:lnTo>
                    <a:pt x="492" y="276"/>
                  </a:lnTo>
                  <a:lnTo>
                    <a:pt x="492" y="252"/>
                  </a:lnTo>
                  <a:lnTo>
                    <a:pt x="486" y="246"/>
                  </a:lnTo>
                  <a:lnTo>
                    <a:pt x="474" y="240"/>
                  </a:lnTo>
                  <a:lnTo>
                    <a:pt x="402" y="240"/>
                  </a:lnTo>
                  <a:lnTo>
                    <a:pt x="360" y="234"/>
                  </a:lnTo>
                  <a:lnTo>
                    <a:pt x="324" y="222"/>
                  </a:lnTo>
                  <a:lnTo>
                    <a:pt x="318" y="216"/>
                  </a:lnTo>
                  <a:lnTo>
                    <a:pt x="312" y="204"/>
                  </a:lnTo>
                  <a:lnTo>
                    <a:pt x="312" y="162"/>
                  </a:lnTo>
                  <a:lnTo>
                    <a:pt x="318" y="150"/>
                  </a:lnTo>
                  <a:lnTo>
                    <a:pt x="318" y="132"/>
                  </a:lnTo>
                  <a:lnTo>
                    <a:pt x="306" y="132"/>
                  </a:lnTo>
                  <a:lnTo>
                    <a:pt x="306" y="96"/>
                  </a:lnTo>
                  <a:lnTo>
                    <a:pt x="294" y="90"/>
                  </a:lnTo>
                  <a:lnTo>
                    <a:pt x="288" y="84"/>
                  </a:lnTo>
                  <a:lnTo>
                    <a:pt x="288" y="78"/>
                  </a:lnTo>
                  <a:lnTo>
                    <a:pt x="270" y="42"/>
                  </a:lnTo>
                  <a:lnTo>
                    <a:pt x="216" y="0"/>
                  </a:lnTo>
                  <a:lnTo>
                    <a:pt x="138" y="12"/>
                  </a:lnTo>
                  <a:lnTo>
                    <a:pt x="36" y="30"/>
                  </a:lnTo>
                  <a:lnTo>
                    <a:pt x="30" y="60"/>
                  </a:lnTo>
                  <a:lnTo>
                    <a:pt x="18" y="72"/>
                  </a:lnTo>
                  <a:lnTo>
                    <a:pt x="6" y="78"/>
                  </a:lnTo>
                  <a:lnTo>
                    <a:pt x="0" y="84"/>
                  </a:lnTo>
                  <a:lnTo>
                    <a:pt x="0" y="96"/>
                  </a:lnTo>
                  <a:lnTo>
                    <a:pt x="12" y="120"/>
                  </a:lnTo>
                  <a:lnTo>
                    <a:pt x="12" y="126"/>
                  </a:lnTo>
                  <a:lnTo>
                    <a:pt x="18" y="132"/>
                  </a:lnTo>
                  <a:lnTo>
                    <a:pt x="18" y="156"/>
                  </a:lnTo>
                  <a:lnTo>
                    <a:pt x="6" y="228"/>
                  </a:lnTo>
                  <a:lnTo>
                    <a:pt x="6" y="246"/>
                  </a:lnTo>
                  <a:lnTo>
                    <a:pt x="24" y="264"/>
                  </a:lnTo>
                  <a:lnTo>
                    <a:pt x="24" y="270"/>
                  </a:lnTo>
                  <a:lnTo>
                    <a:pt x="30" y="276"/>
                  </a:lnTo>
                  <a:lnTo>
                    <a:pt x="36" y="288"/>
                  </a:lnTo>
                  <a:lnTo>
                    <a:pt x="48" y="294"/>
                  </a:lnTo>
                  <a:lnTo>
                    <a:pt x="54" y="306"/>
                  </a:lnTo>
                  <a:lnTo>
                    <a:pt x="60" y="312"/>
                  </a:lnTo>
                  <a:lnTo>
                    <a:pt x="84" y="324"/>
                  </a:lnTo>
                  <a:lnTo>
                    <a:pt x="102" y="342"/>
                  </a:lnTo>
                  <a:lnTo>
                    <a:pt x="114" y="348"/>
                  </a:lnTo>
                  <a:lnTo>
                    <a:pt x="120" y="366"/>
                  </a:lnTo>
                  <a:lnTo>
                    <a:pt x="126" y="366"/>
                  </a:lnTo>
                  <a:lnTo>
                    <a:pt x="132" y="372"/>
                  </a:lnTo>
                  <a:lnTo>
                    <a:pt x="168" y="390"/>
                  </a:lnTo>
                  <a:lnTo>
                    <a:pt x="198" y="390"/>
                  </a:lnTo>
                  <a:lnTo>
                    <a:pt x="210" y="396"/>
                  </a:lnTo>
                  <a:lnTo>
                    <a:pt x="216" y="402"/>
                  </a:lnTo>
                  <a:lnTo>
                    <a:pt x="228" y="408"/>
                  </a:lnTo>
                  <a:lnTo>
                    <a:pt x="234" y="414"/>
                  </a:lnTo>
                  <a:lnTo>
                    <a:pt x="240" y="414"/>
                  </a:lnTo>
                  <a:lnTo>
                    <a:pt x="246" y="420"/>
                  </a:lnTo>
                  <a:lnTo>
                    <a:pt x="258" y="426"/>
                  </a:lnTo>
                  <a:lnTo>
                    <a:pt x="276" y="438"/>
                  </a:lnTo>
                  <a:lnTo>
                    <a:pt x="312" y="456"/>
                  </a:lnTo>
                  <a:lnTo>
                    <a:pt x="318" y="462"/>
                  </a:lnTo>
                  <a:lnTo>
                    <a:pt x="330" y="462"/>
                  </a:lnTo>
                  <a:lnTo>
                    <a:pt x="342" y="468"/>
                  </a:lnTo>
                  <a:lnTo>
                    <a:pt x="360" y="474"/>
                  </a:lnTo>
                  <a:lnTo>
                    <a:pt x="372" y="480"/>
                  </a:lnTo>
                  <a:lnTo>
                    <a:pt x="378" y="486"/>
                  </a:lnTo>
                  <a:lnTo>
                    <a:pt x="372" y="492"/>
                  </a:lnTo>
                  <a:lnTo>
                    <a:pt x="372" y="504"/>
                  </a:lnTo>
                  <a:lnTo>
                    <a:pt x="366" y="510"/>
                  </a:lnTo>
                  <a:lnTo>
                    <a:pt x="360" y="522"/>
                  </a:lnTo>
                  <a:lnTo>
                    <a:pt x="366" y="528"/>
                  </a:lnTo>
                  <a:lnTo>
                    <a:pt x="372" y="540"/>
                  </a:lnTo>
                  <a:lnTo>
                    <a:pt x="372" y="546"/>
                  </a:lnTo>
                  <a:lnTo>
                    <a:pt x="366" y="552"/>
                  </a:lnTo>
                  <a:lnTo>
                    <a:pt x="348" y="552"/>
                  </a:lnTo>
                  <a:lnTo>
                    <a:pt x="348" y="588"/>
                  </a:lnTo>
                  <a:lnTo>
                    <a:pt x="342" y="594"/>
                  </a:lnTo>
                  <a:lnTo>
                    <a:pt x="336" y="606"/>
                  </a:lnTo>
                  <a:lnTo>
                    <a:pt x="330" y="612"/>
                  </a:lnTo>
                  <a:lnTo>
                    <a:pt x="324" y="624"/>
                  </a:lnTo>
                  <a:lnTo>
                    <a:pt x="324" y="636"/>
                  </a:lnTo>
                  <a:lnTo>
                    <a:pt x="330" y="642"/>
                  </a:lnTo>
                  <a:lnTo>
                    <a:pt x="354" y="642"/>
                  </a:lnTo>
                  <a:lnTo>
                    <a:pt x="366" y="636"/>
                  </a:lnTo>
                  <a:lnTo>
                    <a:pt x="372" y="636"/>
                  </a:lnTo>
                  <a:lnTo>
                    <a:pt x="384" y="642"/>
                  </a:lnTo>
                  <a:lnTo>
                    <a:pt x="390" y="648"/>
                  </a:lnTo>
                  <a:lnTo>
                    <a:pt x="402" y="654"/>
                  </a:lnTo>
                  <a:lnTo>
                    <a:pt x="420" y="660"/>
                  </a:lnTo>
                  <a:lnTo>
                    <a:pt x="480" y="66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Papua New Guinea"/>
            <p:cNvSpPr>
              <a:spLocks noEditPoints="1"/>
            </p:cNvSpPr>
            <p:nvPr/>
          </p:nvSpPr>
          <p:spPr bwMode="gray">
            <a:xfrm>
              <a:off x="8226425" y="4435624"/>
              <a:ext cx="438150" cy="292100"/>
            </a:xfrm>
            <a:custGeom>
              <a:avLst/>
              <a:gdLst>
                <a:gd name="T0" fmla="*/ 2147483647 w 1086"/>
                <a:gd name="T1" fmla="*/ 2147483647 h 726"/>
                <a:gd name="T2" fmla="*/ 2147483647 w 1086"/>
                <a:gd name="T3" fmla="*/ 2147483647 h 726"/>
                <a:gd name="T4" fmla="*/ 2147483647 w 1086"/>
                <a:gd name="T5" fmla="*/ 2147483647 h 726"/>
                <a:gd name="T6" fmla="*/ 2147483647 w 1086"/>
                <a:gd name="T7" fmla="*/ 2147483647 h 726"/>
                <a:gd name="T8" fmla="*/ 2147483647 w 1086"/>
                <a:gd name="T9" fmla="*/ 2147483647 h 726"/>
                <a:gd name="T10" fmla="*/ 2147483647 w 1086"/>
                <a:gd name="T11" fmla="*/ 2147483647 h 726"/>
                <a:gd name="T12" fmla="*/ 2147483647 w 1086"/>
                <a:gd name="T13" fmla="*/ 2147483647 h 726"/>
                <a:gd name="T14" fmla="*/ 2147483647 w 1086"/>
                <a:gd name="T15" fmla="*/ 2147483647 h 726"/>
                <a:gd name="T16" fmla="*/ 2147483647 w 1086"/>
                <a:gd name="T17" fmla="*/ 2147483647 h 726"/>
                <a:gd name="T18" fmla="*/ 2147483647 w 1086"/>
                <a:gd name="T19" fmla="*/ 2147483647 h 726"/>
                <a:gd name="T20" fmla="*/ 2147483647 w 1086"/>
                <a:gd name="T21" fmla="*/ 2147483647 h 726"/>
                <a:gd name="T22" fmla="*/ 2147483647 w 1086"/>
                <a:gd name="T23" fmla="*/ 2147483647 h 726"/>
                <a:gd name="T24" fmla="*/ 2147483647 w 1086"/>
                <a:gd name="T25" fmla="*/ 2147483647 h 726"/>
                <a:gd name="T26" fmla="*/ 2147483647 w 1086"/>
                <a:gd name="T27" fmla="*/ 2147483647 h 726"/>
                <a:gd name="T28" fmla="*/ 2147483647 w 1086"/>
                <a:gd name="T29" fmla="*/ 2147483647 h 726"/>
                <a:gd name="T30" fmla="*/ 2147483647 w 1086"/>
                <a:gd name="T31" fmla="*/ 2147483647 h 726"/>
                <a:gd name="T32" fmla="*/ 2147483647 w 1086"/>
                <a:gd name="T33" fmla="*/ 2147483647 h 726"/>
                <a:gd name="T34" fmla="*/ 2147483647 w 1086"/>
                <a:gd name="T35" fmla="*/ 2147483647 h 726"/>
                <a:gd name="T36" fmla="*/ 2147483647 w 1086"/>
                <a:gd name="T37" fmla="*/ 2147483647 h 726"/>
                <a:gd name="T38" fmla="*/ 2147483647 w 1086"/>
                <a:gd name="T39" fmla="*/ 2147483647 h 726"/>
                <a:gd name="T40" fmla="*/ 2147483647 w 1086"/>
                <a:gd name="T41" fmla="*/ 2147483647 h 726"/>
                <a:gd name="T42" fmla="*/ 2147483647 w 1086"/>
                <a:gd name="T43" fmla="*/ 2147483647 h 726"/>
                <a:gd name="T44" fmla="*/ 2147483647 w 1086"/>
                <a:gd name="T45" fmla="*/ 2147483647 h 726"/>
                <a:gd name="T46" fmla="*/ 2147483647 w 1086"/>
                <a:gd name="T47" fmla="*/ 2147483647 h 726"/>
                <a:gd name="T48" fmla="*/ 2147483647 w 1086"/>
                <a:gd name="T49" fmla="*/ 2147483647 h 726"/>
                <a:gd name="T50" fmla="*/ 2147483647 w 1086"/>
                <a:gd name="T51" fmla="*/ 2147483647 h 726"/>
                <a:gd name="T52" fmla="*/ 2147483647 w 1086"/>
                <a:gd name="T53" fmla="*/ 2147483647 h 726"/>
                <a:gd name="T54" fmla="*/ 2147483647 w 1086"/>
                <a:gd name="T55" fmla="*/ 2147483647 h 726"/>
                <a:gd name="T56" fmla="*/ 2147483647 w 1086"/>
                <a:gd name="T57" fmla="*/ 2147483647 h 726"/>
                <a:gd name="T58" fmla="*/ 2147483647 w 1086"/>
                <a:gd name="T59" fmla="*/ 2147483647 h 726"/>
                <a:gd name="T60" fmla="*/ 2147483647 w 1086"/>
                <a:gd name="T61" fmla="*/ 2147483647 h 726"/>
                <a:gd name="T62" fmla="*/ 2147483647 w 1086"/>
                <a:gd name="T63" fmla="*/ 2147483647 h 726"/>
                <a:gd name="T64" fmla="*/ 2147483647 w 1086"/>
                <a:gd name="T65" fmla="*/ 2147483647 h 726"/>
                <a:gd name="T66" fmla="*/ 2147483647 w 1086"/>
                <a:gd name="T67" fmla="*/ 2147483647 h 726"/>
                <a:gd name="T68" fmla="*/ 2147483647 w 1086"/>
                <a:gd name="T69" fmla="*/ 2147483647 h 726"/>
                <a:gd name="T70" fmla="*/ 2147483647 w 1086"/>
                <a:gd name="T71" fmla="*/ 2147483647 h 726"/>
                <a:gd name="T72" fmla="*/ 2147483647 w 1086"/>
                <a:gd name="T73" fmla="*/ 2147483647 h 726"/>
                <a:gd name="T74" fmla="*/ 2147483647 w 1086"/>
                <a:gd name="T75" fmla="*/ 2147483647 h 726"/>
                <a:gd name="T76" fmla="*/ 2147483647 w 1086"/>
                <a:gd name="T77" fmla="*/ 2147483647 h 726"/>
                <a:gd name="T78" fmla="*/ 2147483647 w 1086"/>
                <a:gd name="T79" fmla="*/ 2147483647 h 726"/>
                <a:gd name="T80" fmla="*/ 2147483647 w 1086"/>
                <a:gd name="T81" fmla="*/ 2147483647 h 726"/>
                <a:gd name="T82" fmla="*/ 2147483647 w 1086"/>
                <a:gd name="T83" fmla="*/ 2147483647 h 726"/>
                <a:gd name="T84" fmla="*/ 2147483647 w 1086"/>
                <a:gd name="T85" fmla="*/ 2147483647 h 726"/>
                <a:gd name="T86" fmla="*/ 2147483647 w 1086"/>
                <a:gd name="T87" fmla="*/ 2147483647 h 726"/>
                <a:gd name="T88" fmla="*/ 2147483647 w 1086"/>
                <a:gd name="T89" fmla="*/ 2147483647 h 726"/>
                <a:gd name="T90" fmla="*/ 2147483647 w 1086"/>
                <a:gd name="T91" fmla="*/ 2147483647 h 726"/>
                <a:gd name="T92" fmla="*/ 2147483647 w 1086"/>
                <a:gd name="T93" fmla="*/ 2147483647 h 726"/>
                <a:gd name="T94" fmla="*/ 2147483647 w 1086"/>
                <a:gd name="T95" fmla="*/ 2147483647 h 726"/>
                <a:gd name="T96" fmla="*/ 2147483647 w 1086"/>
                <a:gd name="T97" fmla="*/ 2147483647 h 726"/>
                <a:gd name="T98" fmla="*/ 2147483647 w 1086"/>
                <a:gd name="T99" fmla="*/ 2147483647 h 726"/>
                <a:gd name="T100" fmla="*/ 2147483647 w 1086"/>
                <a:gd name="T101" fmla="*/ 2147483647 h 726"/>
                <a:gd name="T102" fmla="*/ 2147483647 w 1086"/>
                <a:gd name="T103" fmla="*/ 2147483647 h 726"/>
                <a:gd name="T104" fmla="*/ 2147483647 w 1086"/>
                <a:gd name="T105" fmla="*/ 2147483647 h 726"/>
                <a:gd name="T106" fmla="*/ 2147483647 w 1086"/>
                <a:gd name="T107" fmla="*/ 2147483647 h 726"/>
                <a:gd name="T108" fmla="*/ 2147483647 w 1086"/>
                <a:gd name="T109" fmla="*/ 2147483647 h 726"/>
                <a:gd name="T110" fmla="*/ 2147483647 w 1086"/>
                <a:gd name="T111" fmla="*/ 2147483647 h 726"/>
                <a:gd name="T112" fmla="*/ 2147483647 w 1086"/>
                <a:gd name="T113" fmla="*/ 2147483647 h 7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86"/>
                <a:gd name="T172" fmla="*/ 0 h 726"/>
                <a:gd name="T173" fmla="*/ 1086 w 1086"/>
                <a:gd name="T174" fmla="*/ 726 h 7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86" h="726">
                  <a:moveTo>
                    <a:pt x="486" y="0"/>
                  </a:moveTo>
                  <a:lnTo>
                    <a:pt x="462" y="0"/>
                  </a:lnTo>
                  <a:lnTo>
                    <a:pt x="450" y="6"/>
                  </a:lnTo>
                  <a:lnTo>
                    <a:pt x="444" y="12"/>
                  </a:lnTo>
                  <a:lnTo>
                    <a:pt x="432" y="18"/>
                  </a:lnTo>
                  <a:lnTo>
                    <a:pt x="462" y="36"/>
                  </a:lnTo>
                  <a:lnTo>
                    <a:pt x="474" y="36"/>
                  </a:lnTo>
                  <a:lnTo>
                    <a:pt x="486" y="30"/>
                  </a:lnTo>
                  <a:lnTo>
                    <a:pt x="498" y="18"/>
                  </a:lnTo>
                  <a:lnTo>
                    <a:pt x="492" y="6"/>
                  </a:lnTo>
                  <a:lnTo>
                    <a:pt x="486" y="0"/>
                  </a:lnTo>
                  <a:close/>
                  <a:moveTo>
                    <a:pt x="756" y="216"/>
                  </a:moveTo>
                  <a:lnTo>
                    <a:pt x="750" y="222"/>
                  </a:lnTo>
                  <a:lnTo>
                    <a:pt x="750" y="228"/>
                  </a:lnTo>
                  <a:lnTo>
                    <a:pt x="756" y="234"/>
                  </a:lnTo>
                  <a:lnTo>
                    <a:pt x="768" y="240"/>
                  </a:lnTo>
                  <a:lnTo>
                    <a:pt x="774" y="246"/>
                  </a:lnTo>
                  <a:lnTo>
                    <a:pt x="774" y="264"/>
                  </a:lnTo>
                  <a:lnTo>
                    <a:pt x="702" y="300"/>
                  </a:lnTo>
                  <a:lnTo>
                    <a:pt x="666" y="300"/>
                  </a:lnTo>
                  <a:lnTo>
                    <a:pt x="630" y="312"/>
                  </a:lnTo>
                  <a:lnTo>
                    <a:pt x="594" y="330"/>
                  </a:lnTo>
                  <a:lnTo>
                    <a:pt x="588" y="336"/>
                  </a:lnTo>
                  <a:lnTo>
                    <a:pt x="570" y="336"/>
                  </a:lnTo>
                  <a:lnTo>
                    <a:pt x="564" y="342"/>
                  </a:lnTo>
                  <a:lnTo>
                    <a:pt x="588" y="378"/>
                  </a:lnTo>
                  <a:lnTo>
                    <a:pt x="684" y="378"/>
                  </a:lnTo>
                  <a:lnTo>
                    <a:pt x="702" y="366"/>
                  </a:lnTo>
                  <a:lnTo>
                    <a:pt x="738" y="366"/>
                  </a:lnTo>
                  <a:lnTo>
                    <a:pt x="750" y="360"/>
                  </a:lnTo>
                  <a:lnTo>
                    <a:pt x="774" y="336"/>
                  </a:lnTo>
                  <a:lnTo>
                    <a:pt x="774" y="330"/>
                  </a:lnTo>
                  <a:lnTo>
                    <a:pt x="804" y="324"/>
                  </a:lnTo>
                  <a:lnTo>
                    <a:pt x="798" y="300"/>
                  </a:lnTo>
                  <a:lnTo>
                    <a:pt x="822" y="300"/>
                  </a:lnTo>
                  <a:lnTo>
                    <a:pt x="822" y="288"/>
                  </a:lnTo>
                  <a:lnTo>
                    <a:pt x="828" y="258"/>
                  </a:lnTo>
                  <a:lnTo>
                    <a:pt x="828" y="228"/>
                  </a:lnTo>
                  <a:lnTo>
                    <a:pt x="822" y="198"/>
                  </a:lnTo>
                  <a:lnTo>
                    <a:pt x="816" y="192"/>
                  </a:lnTo>
                  <a:lnTo>
                    <a:pt x="804" y="186"/>
                  </a:lnTo>
                  <a:lnTo>
                    <a:pt x="792" y="192"/>
                  </a:lnTo>
                  <a:lnTo>
                    <a:pt x="786" y="198"/>
                  </a:lnTo>
                  <a:lnTo>
                    <a:pt x="762" y="210"/>
                  </a:lnTo>
                  <a:lnTo>
                    <a:pt x="756" y="216"/>
                  </a:lnTo>
                  <a:close/>
                  <a:moveTo>
                    <a:pt x="834" y="132"/>
                  </a:moveTo>
                  <a:lnTo>
                    <a:pt x="822" y="132"/>
                  </a:lnTo>
                  <a:lnTo>
                    <a:pt x="816" y="120"/>
                  </a:lnTo>
                  <a:lnTo>
                    <a:pt x="804" y="108"/>
                  </a:lnTo>
                  <a:lnTo>
                    <a:pt x="792" y="102"/>
                  </a:lnTo>
                  <a:lnTo>
                    <a:pt x="786" y="90"/>
                  </a:lnTo>
                  <a:lnTo>
                    <a:pt x="774" y="78"/>
                  </a:lnTo>
                  <a:lnTo>
                    <a:pt x="768" y="78"/>
                  </a:lnTo>
                  <a:lnTo>
                    <a:pt x="762" y="72"/>
                  </a:lnTo>
                  <a:lnTo>
                    <a:pt x="756" y="72"/>
                  </a:lnTo>
                  <a:lnTo>
                    <a:pt x="732" y="36"/>
                  </a:lnTo>
                  <a:lnTo>
                    <a:pt x="720" y="84"/>
                  </a:lnTo>
                  <a:lnTo>
                    <a:pt x="762" y="96"/>
                  </a:lnTo>
                  <a:lnTo>
                    <a:pt x="816" y="150"/>
                  </a:lnTo>
                  <a:lnTo>
                    <a:pt x="828" y="150"/>
                  </a:lnTo>
                  <a:lnTo>
                    <a:pt x="834" y="156"/>
                  </a:lnTo>
                  <a:lnTo>
                    <a:pt x="846" y="162"/>
                  </a:lnTo>
                  <a:lnTo>
                    <a:pt x="852" y="174"/>
                  </a:lnTo>
                  <a:lnTo>
                    <a:pt x="852" y="180"/>
                  </a:lnTo>
                  <a:lnTo>
                    <a:pt x="858" y="192"/>
                  </a:lnTo>
                  <a:lnTo>
                    <a:pt x="852" y="204"/>
                  </a:lnTo>
                  <a:lnTo>
                    <a:pt x="852" y="240"/>
                  </a:lnTo>
                  <a:lnTo>
                    <a:pt x="858" y="252"/>
                  </a:lnTo>
                  <a:lnTo>
                    <a:pt x="864" y="258"/>
                  </a:lnTo>
                  <a:lnTo>
                    <a:pt x="882" y="258"/>
                  </a:lnTo>
                  <a:lnTo>
                    <a:pt x="894" y="246"/>
                  </a:lnTo>
                  <a:lnTo>
                    <a:pt x="900" y="234"/>
                  </a:lnTo>
                  <a:lnTo>
                    <a:pt x="900" y="222"/>
                  </a:lnTo>
                  <a:lnTo>
                    <a:pt x="888" y="186"/>
                  </a:lnTo>
                  <a:lnTo>
                    <a:pt x="876" y="174"/>
                  </a:lnTo>
                  <a:lnTo>
                    <a:pt x="864" y="156"/>
                  </a:lnTo>
                  <a:lnTo>
                    <a:pt x="852" y="150"/>
                  </a:lnTo>
                  <a:lnTo>
                    <a:pt x="846" y="138"/>
                  </a:lnTo>
                  <a:lnTo>
                    <a:pt x="834" y="132"/>
                  </a:lnTo>
                  <a:close/>
                  <a:moveTo>
                    <a:pt x="1086" y="360"/>
                  </a:moveTo>
                  <a:lnTo>
                    <a:pt x="1020" y="294"/>
                  </a:lnTo>
                  <a:lnTo>
                    <a:pt x="1020" y="288"/>
                  </a:lnTo>
                  <a:lnTo>
                    <a:pt x="1002" y="270"/>
                  </a:lnTo>
                  <a:lnTo>
                    <a:pt x="984" y="270"/>
                  </a:lnTo>
                  <a:lnTo>
                    <a:pt x="978" y="276"/>
                  </a:lnTo>
                  <a:lnTo>
                    <a:pt x="978" y="300"/>
                  </a:lnTo>
                  <a:lnTo>
                    <a:pt x="996" y="330"/>
                  </a:lnTo>
                  <a:lnTo>
                    <a:pt x="1020" y="378"/>
                  </a:lnTo>
                  <a:lnTo>
                    <a:pt x="1086" y="438"/>
                  </a:lnTo>
                  <a:lnTo>
                    <a:pt x="1086" y="360"/>
                  </a:lnTo>
                  <a:close/>
                  <a:moveTo>
                    <a:pt x="672" y="672"/>
                  </a:moveTo>
                  <a:lnTo>
                    <a:pt x="630" y="642"/>
                  </a:lnTo>
                  <a:lnTo>
                    <a:pt x="648" y="630"/>
                  </a:lnTo>
                  <a:lnTo>
                    <a:pt x="636" y="630"/>
                  </a:lnTo>
                  <a:lnTo>
                    <a:pt x="624" y="624"/>
                  </a:lnTo>
                  <a:lnTo>
                    <a:pt x="612" y="624"/>
                  </a:lnTo>
                  <a:lnTo>
                    <a:pt x="600" y="618"/>
                  </a:lnTo>
                  <a:lnTo>
                    <a:pt x="594" y="606"/>
                  </a:lnTo>
                  <a:lnTo>
                    <a:pt x="594" y="594"/>
                  </a:lnTo>
                  <a:lnTo>
                    <a:pt x="600" y="582"/>
                  </a:lnTo>
                  <a:lnTo>
                    <a:pt x="600" y="564"/>
                  </a:lnTo>
                  <a:lnTo>
                    <a:pt x="588" y="570"/>
                  </a:lnTo>
                  <a:lnTo>
                    <a:pt x="582" y="570"/>
                  </a:lnTo>
                  <a:lnTo>
                    <a:pt x="570" y="576"/>
                  </a:lnTo>
                  <a:lnTo>
                    <a:pt x="564" y="576"/>
                  </a:lnTo>
                  <a:lnTo>
                    <a:pt x="552" y="582"/>
                  </a:lnTo>
                  <a:lnTo>
                    <a:pt x="552" y="552"/>
                  </a:lnTo>
                  <a:lnTo>
                    <a:pt x="528" y="540"/>
                  </a:lnTo>
                  <a:lnTo>
                    <a:pt x="528" y="492"/>
                  </a:lnTo>
                  <a:lnTo>
                    <a:pt x="474" y="456"/>
                  </a:lnTo>
                  <a:lnTo>
                    <a:pt x="450" y="402"/>
                  </a:lnTo>
                  <a:lnTo>
                    <a:pt x="474" y="390"/>
                  </a:lnTo>
                  <a:lnTo>
                    <a:pt x="480" y="384"/>
                  </a:lnTo>
                  <a:lnTo>
                    <a:pt x="492" y="378"/>
                  </a:lnTo>
                  <a:lnTo>
                    <a:pt x="504" y="366"/>
                  </a:lnTo>
                  <a:lnTo>
                    <a:pt x="504" y="360"/>
                  </a:lnTo>
                  <a:lnTo>
                    <a:pt x="492" y="336"/>
                  </a:lnTo>
                  <a:lnTo>
                    <a:pt x="468" y="324"/>
                  </a:lnTo>
                  <a:lnTo>
                    <a:pt x="462" y="318"/>
                  </a:lnTo>
                  <a:lnTo>
                    <a:pt x="456" y="318"/>
                  </a:lnTo>
                  <a:lnTo>
                    <a:pt x="450" y="312"/>
                  </a:lnTo>
                  <a:lnTo>
                    <a:pt x="438" y="312"/>
                  </a:lnTo>
                  <a:lnTo>
                    <a:pt x="402" y="300"/>
                  </a:lnTo>
                  <a:lnTo>
                    <a:pt x="390" y="300"/>
                  </a:lnTo>
                  <a:lnTo>
                    <a:pt x="378" y="294"/>
                  </a:lnTo>
                  <a:lnTo>
                    <a:pt x="372" y="294"/>
                  </a:lnTo>
                  <a:lnTo>
                    <a:pt x="372" y="234"/>
                  </a:lnTo>
                  <a:lnTo>
                    <a:pt x="366" y="222"/>
                  </a:lnTo>
                  <a:lnTo>
                    <a:pt x="354" y="210"/>
                  </a:lnTo>
                  <a:lnTo>
                    <a:pt x="342" y="210"/>
                  </a:lnTo>
                  <a:lnTo>
                    <a:pt x="288" y="156"/>
                  </a:lnTo>
                  <a:lnTo>
                    <a:pt x="252" y="162"/>
                  </a:lnTo>
                  <a:lnTo>
                    <a:pt x="216" y="126"/>
                  </a:lnTo>
                  <a:lnTo>
                    <a:pt x="186" y="120"/>
                  </a:lnTo>
                  <a:lnTo>
                    <a:pt x="66" y="60"/>
                  </a:lnTo>
                  <a:lnTo>
                    <a:pt x="42" y="72"/>
                  </a:lnTo>
                  <a:lnTo>
                    <a:pt x="0" y="42"/>
                  </a:lnTo>
                  <a:lnTo>
                    <a:pt x="42" y="72"/>
                  </a:lnTo>
                  <a:lnTo>
                    <a:pt x="36" y="102"/>
                  </a:lnTo>
                  <a:lnTo>
                    <a:pt x="36" y="240"/>
                  </a:lnTo>
                  <a:lnTo>
                    <a:pt x="30" y="258"/>
                  </a:lnTo>
                  <a:lnTo>
                    <a:pt x="30" y="372"/>
                  </a:lnTo>
                  <a:lnTo>
                    <a:pt x="24" y="378"/>
                  </a:lnTo>
                  <a:lnTo>
                    <a:pt x="12" y="384"/>
                  </a:lnTo>
                  <a:lnTo>
                    <a:pt x="0" y="396"/>
                  </a:lnTo>
                  <a:lnTo>
                    <a:pt x="0" y="402"/>
                  </a:lnTo>
                  <a:lnTo>
                    <a:pt x="6" y="408"/>
                  </a:lnTo>
                  <a:lnTo>
                    <a:pt x="18" y="414"/>
                  </a:lnTo>
                  <a:lnTo>
                    <a:pt x="30" y="414"/>
                  </a:lnTo>
                  <a:lnTo>
                    <a:pt x="30" y="444"/>
                  </a:lnTo>
                  <a:lnTo>
                    <a:pt x="24" y="456"/>
                  </a:lnTo>
                  <a:lnTo>
                    <a:pt x="24" y="480"/>
                  </a:lnTo>
                  <a:lnTo>
                    <a:pt x="18" y="492"/>
                  </a:lnTo>
                  <a:lnTo>
                    <a:pt x="18" y="504"/>
                  </a:lnTo>
                  <a:lnTo>
                    <a:pt x="12" y="510"/>
                  </a:lnTo>
                  <a:lnTo>
                    <a:pt x="12" y="516"/>
                  </a:lnTo>
                  <a:lnTo>
                    <a:pt x="18" y="540"/>
                  </a:lnTo>
                  <a:lnTo>
                    <a:pt x="18" y="588"/>
                  </a:lnTo>
                  <a:lnTo>
                    <a:pt x="30" y="594"/>
                  </a:lnTo>
                  <a:lnTo>
                    <a:pt x="48" y="594"/>
                  </a:lnTo>
                  <a:lnTo>
                    <a:pt x="60" y="588"/>
                  </a:lnTo>
                  <a:lnTo>
                    <a:pt x="90" y="588"/>
                  </a:lnTo>
                  <a:lnTo>
                    <a:pt x="96" y="582"/>
                  </a:lnTo>
                  <a:lnTo>
                    <a:pt x="102" y="582"/>
                  </a:lnTo>
                  <a:lnTo>
                    <a:pt x="126" y="600"/>
                  </a:lnTo>
                  <a:lnTo>
                    <a:pt x="132" y="600"/>
                  </a:lnTo>
                  <a:lnTo>
                    <a:pt x="138" y="594"/>
                  </a:lnTo>
                  <a:lnTo>
                    <a:pt x="156" y="588"/>
                  </a:lnTo>
                  <a:lnTo>
                    <a:pt x="168" y="582"/>
                  </a:lnTo>
                  <a:lnTo>
                    <a:pt x="180" y="570"/>
                  </a:lnTo>
                  <a:lnTo>
                    <a:pt x="180" y="564"/>
                  </a:lnTo>
                  <a:lnTo>
                    <a:pt x="168" y="552"/>
                  </a:lnTo>
                  <a:lnTo>
                    <a:pt x="150" y="540"/>
                  </a:lnTo>
                  <a:lnTo>
                    <a:pt x="138" y="534"/>
                  </a:lnTo>
                  <a:lnTo>
                    <a:pt x="120" y="522"/>
                  </a:lnTo>
                  <a:lnTo>
                    <a:pt x="108" y="516"/>
                  </a:lnTo>
                  <a:lnTo>
                    <a:pt x="102" y="510"/>
                  </a:lnTo>
                  <a:lnTo>
                    <a:pt x="96" y="510"/>
                  </a:lnTo>
                  <a:lnTo>
                    <a:pt x="108" y="510"/>
                  </a:lnTo>
                  <a:lnTo>
                    <a:pt x="138" y="516"/>
                  </a:lnTo>
                  <a:lnTo>
                    <a:pt x="204" y="516"/>
                  </a:lnTo>
                  <a:lnTo>
                    <a:pt x="204" y="510"/>
                  </a:lnTo>
                  <a:lnTo>
                    <a:pt x="198" y="504"/>
                  </a:lnTo>
                  <a:lnTo>
                    <a:pt x="198" y="498"/>
                  </a:lnTo>
                  <a:lnTo>
                    <a:pt x="186" y="486"/>
                  </a:lnTo>
                  <a:lnTo>
                    <a:pt x="192" y="492"/>
                  </a:lnTo>
                  <a:lnTo>
                    <a:pt x="204" y="492"/>
                  </a:lnTo>
                  <a:lnTo>
                    <a:pt x="210" y="498"/>
                  </a:lnTo>
                  <a:lnTo>
                    <a:pt x="216" y="498"/>
                  </a:lnTo>
                  <a:lnTo>
                    <a:pt x="222" y="492"/>
                  </a:lnTo>
                  <a:lnTo>
                    <a:pt x="222" y="486"/>
                  </a:lnTo>
                  <a:lnTo>
                    <a:pt x="216" y="480"/>
                  </a:lnTo>
                  <a:lnTo>
                    <a:pt x="216" y="468"/>
                  </a:lnTo>
                  <a:lnTo>
                    <a:pt x="210" y="462"/>
                  </a:lnTo>
                  <a:lnTo>
                    <a:pt x="222" y="468"/>
                  </a:lnTo>
                  <a:lnTo>
                    <a:pt x="228" y="474"/>
                  </a:lnTo>
                  <a:lnTo>
                    <a:pt x="246" y="474"/>
                  </a:lnTo>
                  <a:lnTo>
                    <a:pt x="252" y="468"/>
                  </a:lnTo>
                  <a:lnTo>
                    <a:pt x="264" y="462"/>
                  </a:lnTo>
                  <a:lnTo>
                    <a:pt x="270" y="456"/>
                  </a:lnTo>
                  <a:lnTo>
                    <a:pt x="288" y="474"/>
                  </a:lnTo>
                  <a:lnTo>
                    <a:pt x="300" y="480"/>
                  </a:lnTo>
                  <a:lnTo>
                    <a:pt x="306" y="486"/>
                  </a:lnTo>
                  <a:lnTo>
                    <a:pt x="312" y="486"/>
                  </a:lnTo>
                  <a:lnTo>
                    <a:pt x="330" y="492"/>
                  </a:lnTo>
                  <a:lnTo>
                    <a:pt x="342" y="492"/>
                  </a:lnTo>
                  <a:lnTo>
                    <a:pt x="378" y="504"/>
                  </a:lnTo>
                  <a:lnTo>
                    <a:pt x="390" y="510"/>
                  </a:lnTo>
                  <a:lnTo>
                    <a:pt x="402" y="534"/>
                  </a:lnTo>
                  <a:lnTo>
                    <a:pt x="402" y="558"/>
                  </a:lnTo>
                  <a:lnTo>
                    <a:pt x="408" y="570"/>
                  </a:lnTo>
                  <a:lnTo>
                    <a:pt x="420" y="582"/>
                  </a:lnTo>
                  <a:lnTo>
                    <a:pt x="438" y="582"/>
                  </a:lnTo>
                  <a:lnTo>
                    <a:pt x="450" y="594"/>
                  </a:lnTo>
                  <a:lnTo>
                    <a:pt x="450" y="606"/>
                  </a:lnTo>
                  <a:lnTo>
                    <a:pt x="456" y="618"/>
                  </a:lnTo>
                  <a:lnTo>
                    <a:pt x="468" y="654"/>
                  </a:lnTo>
                  <a:lnTo>
                    <a:pt x="486" y="672"/>
                  </a:lnTo>
                  <a:lnTo>
                    <a:pt x="516" y="678"/>
                  </a:lnTo>
                  <a:lnTo>
                    <a:pt x="558" y="684"/>
                  </a:lnTo>
                  <a:lnTo>
                    <a:pt x="618" y="684"/>
                  </a:lnTo>
                  <a:lnTo>
                    <a:pt x="630" y="690"/>
                  </a:lnTo>
                  <a:lnTo>
                    <a:pt x="654" y="714"/>
                  </a:lnTo>
                  <a:lnTo>
                    <a:pt x="678" y="726"/>
                  </a:lnTo>
                  <a:lnTo>
                    <a:pt x="684" y="726"/>
                  </a:lnTo>
                  <a:lnTo>
                    <a:pt x="684" y="720"/>
                  </a:lnTo>
                  <a:lnTo>
                    <a:pt x="678" y="708"/>
                  </a:lnTo>
                  <a:lnTo>
                    <a:pt x="678" y="702"/>
                  </a:lnTo>
                  <a:lnTo>
                    <a:pt x="672" y="690"/>
                  </a:lnTo>
                  <a:lnTo>
                    <a:pt x="666" y="684"/>
                  </a:lnTo>
                  <a:lnTo>
                    <a:pt x="672" y="67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Panama"/>
            <p:cNvSpPr>
              <a:spLocks/>
            </p:cNvSpPr>
            <p:nvPr/>
          </p:nvSpPr>
          <p:spPr bwMode="gray">
            <a:xfrm>
              <a:off x="1835150" y="4064149"/>
              <a:ext cx="163513" cy="77788"/>
            </a:xfrm>
            <a:custGeom>
              <a:avLst/>
              <a:gdLst>
                <a:gd name="T0" fmla="*/ 2147483647 w 408"/>
                <a:gd name="T1" fmla="*/ 2147483647 h 198"/>
                <a:gd name="T2" fmla="*/ 2147483647 w 408"/>
                <a:gd name="T3" fmla="*/ 2147483647 h 198"/>
                <a:gd name="T4" fmla="*/ 2147483647 w 408"/>
                <a:gd name="T5" fmla="*/ 2147483647 h 198"/>
                <a:gd name="T6" fmla="*/ 2147483647 w 408"/>
                <a:gd name="T7" fmla="*/ 2147483647 h 198"/>
                <a:gd name="T8" fmla="*/ 2147483647 w 408"/>
                <a:gd name="T9" fmla="*/ 2147483647 h 198"/>
                <a:gd name="T10" fmla="*/ 2147483647 w 408"/>
                <a:gd name="T11" fmla="*/ 2147483647 h 198"/>
                <a:gd name="T12" fmla="*/ 2147483647 w 408"/>
                <a:gd name="T13" fmla="*/ 2147483647 h 198"/>
                <a:gd name="T14" fmla="*/ 2147483647 w 408"/>
                <a:gd name="T15" fmla="*/ 2147483647 h 198"/>
                <a:gd name="T16" fmla="*/ 2147483647 w 408"/>
                <a:gd name="T17" fmla="*/ 2147483647 h 198"/>
                <a:gd name="T18" fmla="*/ 2147483647 w 408"/>
                <a:gd name="T19" fmla="*/ 2147483647 h 198"/>
                <a:gd name="T20" fmla="*/ 2147483647 w 408"/>
                <a:gd name="T21" fmla="*/ 2147483647 h 198"/>
                <a:gd name="T22" fmla="*/ 2147483647 w 408"/>
                <a:gd name="T23" fmla="*/ 2147483647 h 198"/>
                <a:gd name="T24" fmla="*/ 2147483647 w 408"/>
                <a:gd name="T25" fmla="*/ 2147483647 h 198"/>
                <a:gd name="T26" fmla="*/ 2147483647 w 408"/>
                <a:gd name="T27" fmla="*/ 2147483647 h 198"/>
                <a:gd name="T28" fmla="*/ 2147483647 w 408"/>
                <a:gd name="T29" fmla="*/ 2147483647 h 198"/>
                <a:gd name="T30" fmla="*/ 2147483647 w 408"/>
                <a:gd name="T31" fmla="*/ 2147483647 h 198"/>
                <a:gd name="T32" fmla="*/ 2147483647 w 408"/>
                <a:gd name="T33" fmla="*/ 0 h 198"/>
                <a:gd name="T34" fmla="*/ 2147483647 w 408"/>
                <a:gd name="T35" fmla="*/ 2147483647 h 198"/>
                <a:gd name="T36" fmla="*/ 2147483647 w 408"/>
                <a:gd name="T37" fmla="*/ 2147483647 h 198"/>
                <a:gd name="T38" fmla="*/ 2147483647 w 408"/>
                <a:gd name="T39" fmla="*/ 2147483647 h 198"/>
                <a:gd name="T40" fmla="*/ 2147483647 w 408"/>
                <a:gd name="T41" fmla="*/ 2147483647 h 198"/>
                <a:gd name="T42" fmla="*/ 2147483647 w 408"/>
                <a:gd name="T43" fmla="*/ 2147483647 h 198"/>
                <a:gd name="T44" fmla="*/ 2147483647 w 408"/>
                <a:gd name="T45" fmla="*/ 2147483647 h 198"/>
                <a:gd name="T46" fmla="*/ 2147483647 w 408"/>
                <a:gd name="T47" fmla="*/ 2147483647 h 198"/>
                <a:gd name="T48" fmla="*/ 2147483647 w 408"/>
                <a:gd name="T49" fmla="*/ 2147483647 h 198"/>
                <a:gd name="T50" fmla="*/ 2147483647 w 408"/>
                <a:gd name="T51" fmla="*/ 2147483647 h 198"/>
                <a:gd name="T52" fmla="*/ 2147483647 w 408"/>
                <a:gd name="T53" fmla="*/ 2147483647 h 198"/>
                <a:gd name="T54" fmla="*/ 2147483647 w 408"/>
                <a:gd name="T55" fmla="*/ 2147483647 h 198"/>
                <a:gd name="T56" fmla="*/ 0 w 408"/>
                <a:gd name="T57" fmla="*/ 2147483647 h 198"/>
                <a:gd name="T58" fmla="*/ 2147483647 w 408"/>
                <a:gd name="T59" fmla="*/ 2147483647 h 198"/>
                <a:gd name="T60" fmla="*/ 2147483647 w 408"/>
                <a:gd name="T61" fmla="*/ 2147483647 h 198"/>
                <a:gd name="T62" fmla="*/ 2147483647 w 408"/>
                <a:gd name="T63" fmla="*/ 2147483647 h 198"/>
                <a:gd name="T64" fmla="*/ 0 w 408"/>
                <a:gd name="T65" fmla="*/ 2147483647 h 198"/>
                <a:gd name="T66" fmla="*/ 2147483647 w 408"/>
                <a:gd name="T67" fmla="*/ 2147483647 h 198"/>
                <a:gd name="T68" fmla="*/ 2147483647 w 408"/>
                <a:gd name="T69" fmla="*/ 2147483647 h 198"/>
                <a:gd name="T70" fmla="*/ 2147483647 w 408"/>
                <a:gd name="T71" fmla="*/ 2147483647 h 198"/>
                <a:gd name="T72" fmla="*/ 2147483647 w 408"/>
                <a:gd name="T73" fmla="*/ 2147483647 h 198"/>
                <a:gd name="T74" fmla="*/ 2147483647 w 408"/>
                <a:gd name="T75" fmla="*/ 2147483647 h 198"/>
                <a:gd name="T76" fmla="*/ 2147483647 w 408"/>
                <a:gd name="T77" fmla="*/ 2147483647 h 198"/>
                <a:gd name="T78" fmla="*/ 2147483647 w 408"/>
                <a:gd name="T79" fmla="*/ 2147483647 h 198"/>
                <a:gd name="T80" fmla="*/ 2147483647 w 408"/>
                <a:gd name="T81" fmla="*/ 2147483647 h 198"/>
                <a:gd name="T82" fmla="*/ 2147483647 w 408"/>
                <a:gd name="T83" fmla="*/ 2147483647 h 198"/>
                <a:gd name="T84" fmla="*/ 2147483647 w 408"/>
                <a:gd name="T85" fmla="*/ 2147483647 h 198"/>
                <a:gd name="T86" fmla="*/ 2147483647 w 408"/>
                <a:gd name="T87" fmla="*/ 2147483647 h 198"/>
                <a:gd name="T88" fmla="*/ 2147483647 w 408"/>
                <a:gd name="T89" fmla="*/ 2147483647 h 198"/>
                <a:gd name="T90" fmla="*/ 2147483647 w 408"/>
                <a:gd name="T91" fmla="*/ 2147483647 h 198"/>
                <a:gd name="T92" fmla="*/ 2147483647 w 408"/>
                <a:gd name="T93" fmla="*/ 2147483647 h 198"/>
                <a:gd name="T94" fmla="*/ 2147483647 w 408"/>
                <a:gd name="T95" fmla="*/ 2147483647 h 198"/>
                <a:gd name="T96" fmla="*/ 2147483647 w 408"/>
                <a:gd name="T97" fmla="*/ 2147483647 h 198"/>
                <a:gd name="T98" fmla="*/ 2147483647 w 408"/>
                <a:gd name="T99" fmla="*/ 2147483647 h 198"/>
                <a:gd name="T100" fmla="*/ 2147483647 w 408"/>
                <a:gd name="T101" fmla="*/ 2147483647 h 19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08"/>
                <a:gd name="T154" fmla="*/ 0 h 198"/>
                <a:gd name="T155" fmla="*/ 408 w 408"/>
                <a:gd name="T156" fmla="*/ 198 h 19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08" h="198">
                  <a:moveTo>
                    <a:pt x="306" y="66"/>
                  </a:moveTo>
                  <a:lnTo>
                    <a:pt x="318" y="78"/>
                  </a:lnTo>
                  <a:lnTo>
                    <a:pt x="324" y="90"/>
                  </a:lnTo>
                  <a:lnTo>
                    <a:pt x="330" y="96"/>
                  </a:lnTo>
                  <a:lnTo>
                    <a:pt x="342" y="90"/>
                  </a:lnTo>
                  <a:lnTo>
                    <a:pt x="372" y="120"/>
                  </a:lnTo>
                  <a:lnTo>
                    <a:pt x="342" y="102"/>
                  </a:lnTo>
                  <a:lnTo>
                    <a:pt x="342" y="120"/>
                  </a:lnTo>
                  <a:lnTo>
                    <a:pt x="336" y="132"/>
                  </a:lnTo>
                  <a:lnTo>
                    <a:pt x="336" y="162"/>
                  </a:lnTo>
                  <a:lnTo>
                    <a:pt x="342" y="168"/>
                  </a:lnTo>
                  <a:lnTo>
                    <a:pt x="348" y="180"/>
                  </a:lnTo>
                  <a:lnTo>
                    <a:pt x="354" y="186"/>
                  </a:lnTo>
                  <a:lnTo>
                    <a:pt x="360" y="186"/>
                  </a:lnTo>
                  <a:lnTo>
                    <a:pt x="372" y="156"/>
                  </a:lnTo>
                  <a:lnTo>
                    <a:pt x="378" y="162"/>
                  </a:lnTo>
                  <a:lnTo>
                    <a:pt x="390" y="168"/>
                  </a:lnTo>
                  <a:lnTo>
                    <a:pt x="396" y="162"/>
                  </a:lnTo>
                  <a:lnTo>
                    <a:pt x="408" y="138"/>
                  </a:lnTo>
                  <a:lnTo>
                    <a:pt x="408" y="126"/>
                  </a:lnTo>
                  <a:lnTo>
                    <a:pt x="396" y="120"/>
                  </a:lnTo>
                  <a:lnTo>
                    <a:pt x="390" y="108"/>
                  </a:lnTo>
                  <a:lnTo>
                    <a:pt x="390" y="90"/>
                  </a:lnTo>
                  <a:lnTo>
                    <a:pt x="396" y="84"/>
                  </a:lnTo>
                  <a:lnTo>
                    <a:pt x="372" y="66"/>
                  </a:lnTo>
                  <a:lnTo>
                    <a:pt x="372" y="60"/>
                  </a:lnTo>
                  <a:lnTo>
                    <a:pt x="366" y="54"/>
                  </a:lnTo>
                  <a:lnTo>
                    <a:pt x="366" y="42"/>
                  </a:lnTo>
                  <a:lnTo>
                    <a:pt x="360" y="30"/>
                  </a:lnTo>
                  <a:lnTo>
                    <a:pt x="348" y="24"/>
                  </a:lnTo>
                  <a:lnTo>
                    <a:pt x="330" y="18"/>
                  </a:lnTo>
                  <a:lnTo>
                    <a:pt x="288" y="18"/>
                  </a:lnTo>
                  <a:lnTo>
                    <a:pt x="282" y="0"/>
                  </a:lnTo>
                  <a:lnTo>
                    <a:pt x="246" y="0"/>
                  </a:lnTo>
                  <a:lnTo>
                    <a:pt x="234" y="6"/>
                  </a:lnTo>
                  <a:lnTo>
                    <a:pt x="228" y="12"/>
                  </a:lnTo>
                  <a:lnTo>
                    <a:pt x="222" y="24"/>
                  </a:lnTo>
                  <a:lnTo>
                    <a:pt x="210" y="36"/>
                  </a:lnTo>
                  <a:lnTo>
                    <a:pt x="204" y="36"/>
                  </a:lnTo>
                  <a:lnTo>
                    <a:pt x="198" y="30"/>
                  </a:lnTo>
                  <a:lnTo>
                    <a:pt x="192" y="30"/>
                  </a:lnTo>
                  <a:lnTo>
                    <a:pt x="168" y="42"/>
                  </a:lnTo>
                  <a:lnTo>
                    <a:pt x="144" y="66"/>
                  </a:lnTo>
                  <a:lnTo>
                    <a:pt x="132" y="72"/>
                  </a:lnTo>
                  <a:lnTo>
                    <a:pt x="120" y="72"/>
                  </a:lnTo>
                  <a:lnTo>
                    <a:pt x="114" y="66"/>
                  </a:lnTo>
                  <a:lnTo>
                    <a:pt x="102" y="60"/>
                  </a:lnTo>
                  <a:lnTo>
                    <a:pt x="90" y="42"/>
                  </a:lnTo>
                  <a:lnTo>
                    <a:pt x="78" y="54"/>
                  </a:lnTo>
                  <a:lnTo>
                    <a:pt x="60" y="54"/>
                  </a:lnTo>
                  <a:lnTo>
                    <a:pt x="48" y="42"/>
                  </a:lnTo>
                  <a:lnTo>
                    <a:pt x="48" y="18"/>
                  </a:lnTo>
                  <a:lnTo>
                    <a:pt x="36" y="6"/>
                  </a:lnTo>
                  <a:lnTo>
                    <a:pt x="24" y="6"/>
                  </a:lnTo>
                  <a:lnTo>
                    <a:pt x="18" y="12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6" y="42"/>
                  </a:lnTo>
                  <a:lnTo>
                    <a:pt x="6" y="48"/>
                  </a:lnTo>
                  <a:lnTo>
                    <a:pt x="24" y="48"/>
                  </a:lnTo>
                  <a:lnTo>
                    <a:pt x="30" y="54"/>
                  </a:lnTo>
                  <a:lnTo>
                    <a:pt x="12" y="72"/>
                  </a:lnTo>
                  <a:lnTo>
                    <a:pt x="6" y="72"/>
                  </a:lnTo>
                  <a:lnTo>
                    <a:pt x="6" y="96"/>
                  </a:lnTo>
                  <a:lnTo>
                    <a:pt x="0" y="102"/>
                  </a:lnTo>
                  <a:lnTo>
                    <a:pt x="6" y="108"/>
                  </a:lnTo>
                  <a:lnTo>
                    <a:pt x="48" y="102"/>
                  </a:lnTo>
                  <a:lnTo>
                    <a:pt x="60" y="120"/>
                  </a:lnTo>
                  <a:lnTo>
                    <a:pt x="90" y="114"/>
                  </a:lnTo>
                  <a:lnTo>
                    <a:pt x="90" y="126"/>
                  </a:lnTo>
                  <a:lnTo>
                    <a:pt x="84" y="132"/>
                  </a:lnTo>
                  <a:lnTo>
                    <a:pt x="84" y="150"/>
                  </a:lnTo>
                  <a:lnTo>
                    <a:pt x="90" y="156"/>
                  </a:lnTo>
                  <a:lnTo>
                    <a:pt x="108" y="156"/>
                  </a:lnTo>
                  <a:lnTo>
                    <a:pt x="114" y="150"/>
                  </a:lnTo>
                  <a:lnTo>
                    <a:pt x="120" y="150"/>
                  </a:lnTo>
                  <a:lnTo>
                    <a:pt x="120" y="132"/>
                  </a:lnTo>
                  <a:lnTo>
                    <a:pt x="138" y="126"/>
                  </a:lnTo>
                  <a:lnTo>
                    <a:pt x="138" y="150"/>
                  </a:lnTo>
                  <a:lnTo>
                    <a:pt x="144" y="168"/>
                  </a:lnTo>
                  <a:lnTo>
                    <a:pt x="144" y="180"/>
                  </a:lnTo>
                  <a:lnTo>
                    <a:pt x="150" y="192"/>
                  </a:lnTo>
                  <a:lnTo>
                    <a:pt x="156" y="198"/>
                  </a:lnTo>
                  <a:lnTo>
                    <a:pt x="162" y="198"/>
                  </a:lnTo>
                  <a:lnTo>
                    <a:pt x="180" y="192"/>
                  </a:lnTo>
                  <a:lnTo>
                    <a:pt x="198" y="174"/>
                  </a:lnTo>
                  <a:lnTo>
                    <a:pt x="204" y="174"/>
                  </a:lnTo>
                  <a:lnTo>
                    <a:pt x="198" y="168"/>
                  </a:lnTo>
                  <a:lnTo>
                    <a:pt x="186" y="162"/>
                  </a:lnTo>
                  <a:lnTo>
                    <a:pt x="180" y="150"/>
                  </a:lnTo>
                  <a:lnTo>
                    <a:pt x="174" y="144"/>
                  </a:lnTo>
                  <a:lnTo>
                    <a:pt x="168" y="132"/>
                  </a:lnTo>
                  <a:lnTo>
                    <a:pt x="162" y="126"/>
                  </a:lnTo>
                  <a:lnTo>
                    <a:pt x="186" y="102"/>
                  </a:lnTo>
                  <a:lnTo>
                    <a:pt x="222" y="84"/>
                  </a:lnTo>
                  <a:lnTo>
                    <a:pt x="228" y="72"/>
                  </a:lnTo>
                  <a:lnTo>
                    <a:pt x="246" y="54"/>
                  </a:lnTo>
                  <a:lnTo>
                    <a:pt x="258" y="48"/>
                  </a:lnTo>
                  <a:lnTo>
                    <a:pt x="276" y="54"/>
                  </a:lnTo>
                  <a:lnTo>
                    <a:pt x="288" y="60"/>
                  </a:lnTo>
                  <a:lnTo>
                    <a:pt x="306" y="6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Pakistan"/>
            <p:cNvSpPr>
              <a:spLocks/>
            </p:cNvSpPr>
            <p:nvPr/>
          </p:nvSpPr>
          <p:spPr bwMode="gray">
            <a:xfrm>
              <a:off x="5894388" y="3175149"/>
              <a:ext cx="422275" cy="423863"/>
            </a:xfrm>
            <a:custGeom>
              <a:avLst/>
              <a:gdLst>
                <a:gd name="T0" fmla="*/ 2147483647 w 1050"/>
                <a:gd name="T1" fmla="*/ 2147483647 h 1056"/>
                <a:gd name="T2" fmla="*/ 2147483647 w 1050"/>
                <a:gd name="T3" fmla="*/ 2147483647 h 1056"/>
                <a:gd name="T4" fmla="*/ 2147483647 w 1050"/>
                <a:gd name="T5" fmla="*/ 2147483647 h 1056"/>
                <a:gd name="T6" fmla="*/ 2147483647 w 1050"/>
                <a:gd name="T7" fmla="*/ 2147483647 h 1056"/>
                <a:gd name="T8" fmla="*/ 2147483647 w 1050"/>
                <a:gd name="T9" fmla="*/ 2147483647 h 1056"/>
                <a:gd name="T10" fmla="*/ 2147483647 w 1050"/>
                <a:gd name="T11" fmla="*/ 2147483647 h 1056"/>
                <a:gd name="T12" fmla="*/ 2147483647 w 1050"/>
                <a:gd name="T13" fmla="*/ 2147483647 h 1056"/>
                <a:gd name="T14" fmla="*/ 2147483647 w 1050"/>
                <a:gd name="T15" fmla="*/ 2147483647 h 1056"/>
                <a:gd name="T16" fmla="*/ 2147483647 w 1050"/>
                <a:gd name="T17" fmla="*/ 2147483647 h 1056"/>
                <a:gd name="T18" fmla="*/ 2147483647 w 1050"/>
                <a:gd name="T19" fmla="*/ 2147483647 h 1056"/>
                <a:gd name="T20" fmla="*/ 2147483647 w 1050"/>
                <a:gd name="T21" fmla="*/ 2147483647 h 1056"/>
                <a:gd name="T22" fmla="*/ 2147483647 w 1050"/>
                <a:gd name="T23" fmla="*/ 2147483647 h 1056"/>
                <a:gd name="T24" fmla="*/ 2147483647 w 1050"/>
                <a:gd name="T25" fmla="*/ 2147483647 h 1056"/>
                <a:gd name="T26" fmla="*/ 2147483647 w 1050"/>
                <a:gd name="T27" fmla="*/ 2147483647 h 1056"/>
                <a:gd name="T28" fmla="*/ 2147483647 w 1050"/>
                <a:gd name="T29" fmla="*/ 2147483647 h 1056"/>
                <a:gd name="T30" fmla="*/ 2147483647 w 1050"/>
                <a:gd name="T31" fmla="*/ 2147483647 h 1056"/>
                <a:gd name="T32" fmla="*/ 2147483647 w 1050"/>
                <a:gd name="T33" fmla="*/ 2147483647 h 1056"/>
                <a:gd name="T34" fmla="*/ 2147483647 w 1050"/>
                <a:gd name="T35" fmla="*/ 2147483647 h 1056"/>
                <a:gd name="T36" fmla="*/ 2147483647 w 1050"/>
                <a:gd name="T37" fmla="*/ 2147483647 h 1056"/>
                <a:gd name="T38" fmla="*/ 2147483647 w 1050"/>
                <a:gd name="T39" fmla="*/ 2147483647 h 1056"/>
                <a:gd name="T40" fmla="*/ 2147483647 w 1050"/>
                <a:gd name="T41" fmla="*/ 2147483647 h 1056"/>
                <a:gd name="T42" fmla="*/ 2147483647 w 1050"/>
                <a:gd name="T43" fmla="*/ 2147483647 h 1056"/>
                <a:gd name="T44" fmla="*/ 0 w 1050"/>
                <a:gd name="T45" fmla="*/ 2147483647 h 1056"/>
                <a:gd name="T46" fmla="*/ 2147483647 w 1050"/>
                <a:gd name="T47" fmla="*/ 2147483647 h 1056"/>
                <a:gd name="T48" fmla="*/ 2147483647 w 1050"/>
                <a:gd name="T49" fmla="*/ 2147483647 h 1056"/>
                <a:gd name="T50" fmla="*/ 2147483647 w 1050"/>
                <a:gd name="T51" fmla="*/ 2147483647 h 1056"/>
                <a:gd name="T52" fmla="*/ 2147483647 w 1050"/>
                <a:gd name="T53" fmla="*/ 2147483647 h 1056"/>
                <a:gd name="T54" fmla="*/ 2147483647 w 1050"/>
                <a:gd name="T55" fmla="*/ 2147483647 h 1056"/>
                <a:gd name="T56" fmla="*/ 2147483647 w 1050"/>
                <a:gd name="T57" fmla="*/ 2147483647 h 1056"/>
                <a:gd name="T58" fmla="*/ 2147483647 w 1050"/>
                <a:gd name="T59" fmla="*/ 2147483647 h 1056"/>
                <a:gd name="T60" fmla="*/ 2147483647 w 1050"/>
                <a:gd name="T61" fmla="*/ 2147483647 h 1056"/>
                <a:gd name="T62" fmla="*/ 2147483647 w 1050"/>
                <a:gd name="T63" fmla="*/ 2147483647 h 1056"/>
                <a:gd name="T64" fmla="*/ 2147483647 w 1050"/>
                <a:gd name="T65" fmla="*/ 2147483647 h 1056"/>
                <a:gd name="T66" fmla="*/ 2147483647 w 1050"/>
                <a:gd name="T67" fmla="*/ 2147483647 h 1056"/>
                <a:gd name="T68" fmla="*/ 2147483647 w 1050"/>
                <a:gd name="T69" fmla="*/ 2147483647 h 1056"/>
                <a:gd name="T70" fmla="*/ 2147483647 w 1050"/>
                <a:gd name="T71" fmla="*/ 2147483647 h 1056"/>
                <a:gd name="T72" fmla="*/ 2147483647 w 1050"/>
                <a:gd name="T73" fmla="*/ 2147483647 h 1056"/>
                <a:gd name="T74" fmla="*/ 2147483647 w 1050"/>
                <a:gd name="T75" fmla="*/ 2147483647 h 1056"/>
                <a:gd name="T76" fmla="*/ 2147483647 w 1050"/>
                <a:gd name="T77" fmla="*/ 2147483647 h 1056"/>
                <a:gd name="T78" fmla="*/ 2147483647 w 1050"/>
                <a:gd name="T79" fmla="*/ 2147483647 h 1056"/>
                <a:gd name="T80" fmla="*/ 2147483647 w 1050"/>
                <a:gd name="T81" fmla="*/ 2147483647 h 1056"/>
                <a:gd name="T82" fmla="*/ 2147483647 w 1050"/>
                <a:gd name="T83" fmla="*/ 2147483647 h 1056"/>
                <a:gd name="T84" fmla="*/ 2147483647 w 1050"/>
                <a:gd name="T85" fmla="*/ 2147483647 h 1056"/>
                <a:gd name="T86" fmla="*/ 2147483647 w 1050"/>
                <a:gd name="T87" fmla="*/ 2147483647 h 1056"/>
                <a:gd name="T88" fmla="*/ 2147483647 w 1050"/>
                <a:gd name="T89" fmla="*/ 2147483647 h 1056"/>
                <a:gd name="T90" fmla="*/ 2147483647 w 1050"/>
                <a:gd name="T91" fmla="*/ 2147483647 h 1056"/>
                <a:gd name="T92" fmla="*/ 2147483647 w 1050"/>
                <a:gd name="T93" fmla="*/ 2147483647 h 1056"/>
                <a:gd name="T94" fmla="*/ 2147483647 w 1050"/>
                <a:gd name="T95" fmla="*/ 2147483647 h 1056"/>
                <a:gd name="T96" fmla="*/ 2147483647 w 1050"/>
                <a:gd name="T97" fmla="*/ 2147483647 h 1056"/>
                <a:gd name="T98" fmla="*/ 2147483647 w 1050"/>
                <a:gd name="T99" fmla="*/ 2147483647 h 1056"/>
                <a:gd name="T100" fmla="*/ 2147483647 w 1050"/>
                <a:gd name="T101" fmla="*/ 2147483647 h 1056"/>
                <a:gd name="T102" fmla="*/ 2147483647 w 1050"/>
                <a:gd name="T103" fmla="*/ 2147483647 h 1056"/>
                <a:gd name="T104" fmla="*/ 2147483647 w 1050"/>
                <a:gd name="T105" fmla="*/ 2147483647 h 1056"/>
                <a:gd name="T106" fmla="*/ 2147483647 w 1050"/>
                <a:gd name="T107" fmla="*/ 2147483647 h 1056"/>
                <a:gd name="T108" fmla="*/ 2147483647 w 1050"/>
                <a:gd name="T109" fmla="*/ 2147483647 h 1056"/>
                <a:gd name="T110" fmla="*/ 2147483647 w 1050"/>
                <a:gd name="T111" fmla="*/ 2147483647 h 1056"/>
                <a:gd name="T112" fmla="*/ 2147483647 w 1050"/>
                <a:gd name="T113" fmla="*/ 2147483647 h 1056"/>
                <a:gd name="T114" fmla="*/ 2147483647 w 1050"/>
                <a:gd name="T115" fmla="*/ 2147483647 h 1056"/>
                <a:gd name="T116" fmla="*/ 2147483647 w 1050"/>
                <a:gd name="T117" fmla="*/ 2147483647 h 1056"/>
                <a:gd name="T118" fmla="*/ 2147483647 w 1050"/>
                <a:gd name="T119" fmla="*/ 2147483647 h 1056"/>
                <a:gd name="T120" fmla="*/ 2147483647 w 1050"/>
                <a:gd name="T121" fmla="*/ 2147483647 h 1056"/>
                <a:gd name="T122" fmla="*/ 2147483647 w 1050"/>
                <a:gd name="T123" fmla="*/ 2147483647 h 105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50"/>
                <a:gd name="T187" fmla="*/ 0 h 1056"/>
                <a:gd name="T188" fmla="*/ 1050 w 1050"/>
                <a:gd name="T189" fmla="*/ 1056 h 105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50" h="1056">
                  <a:moveTo>
                    <a:pt x="1008" y="120"/>
                  </a:moveTo>
                  <a:lnTo>
                    <a:pt x="996" y="120"/>
                  </a:lnTo>
                  <a:lnTo>
                    <a:pt x="984" y="114"/>
                  </a:lnTo>
                  <a:lnTo>
                    <a:pt x="978" y="102"/>
                  </a:lnTo>
                  <a:lnTo>
                    <a:pt x="972" y="96"/>
                  </a:lnTo>
                  <a:lnTo>
                    <a:pt x="972" y="90"/>
                  </a:lnTo>
                  <a:lnTo>
                    <a:pt x="960" y="96"/>
                  </a:lnTo>
                  <a:lnTo>
                    <a:pt x="924" y="84"/>
                  </a:lnTo>
                  <a:lnTo>
                    <a:pt x="924" y="60"/>
                  </a:lnTo>
                  <a:lnTo>
                    <a:pt x="912" y="36"/>
                  </a:lnTo>
                  <a:lnTo>
                    <a:pt x="900" y="24"/>
                  </a:lnTo>
                  <a:lnTo>
                    <a:pt x="888" y="18"/>
                  </a:lnTo>
                  <a:lnTo>
                    <a:pt x="876" y="18"/>
                  </a:lnTo>
                  <a:lnTo>
                    <a:pt x="870" y="6"/>
                  </a:lnTo>
                  <a:lnTo>
                    <a:pt x="822" y="6"/>
                  </a:lnTo>
                  <a:lnTo>
                    <a:pt x="810" y="0"/>
                  </a:lnTo>
                  <a:lnTo>
                    <a:pt x="804" y="6"/>
                  </a:lnTo>
                  <a:lnTo>
                    <a:pt x="792" y="6"/>
                  </a:lnTo>
                  <a:lnTo>
                    <a:pt x="786" y="12"/>
                  </a:lnTo>
                  <a:lnTo>
                    <a:pt x="774" y="12"/>
                  </a:lnTo>
                  <a:lnTo>
                    <a:pt x="762" y="6"/>
                  </a:lnTo>
                  <a:lnTo>
                    <a:pt x="738" y="6"/>
                  </a:lnTo>
                  <a:lnTo>
                    <a:pt x="732" y="12"/>
                  </a:lnTo>
                  <a:lnTo>
                    <a:pt x="690" y="12"/>
                  </a:lnTo>
                  <a:lnTo>
                    <a:pt x="684" y="18"/>
                  </a:lnTo>
                  <a:lnTo>
                    <a:pt x="678" y="18"/>
                  </a:lnTo>
                  <a:lnTo>
                    <a:pt x="654" y="30"/>
                  </a:lnTo>
                  <a:lnTo>
                    <a:pt x="648" y="36"/>
                  </a:lnTo>
                  <a:lnTo>
                    <a:pt x="624" y="48"/>
                  </a:lnTo>
                  <a:lnTo>
                    <a:pt x="618" y="54"/>
                  </a:lnTo>
                  <a:lnTo>
                    <a:pt x="612" y="66"/>
                  </a:lnTo>
                  <a:lnTo>
                    <a:pt x="606" y="72"/>
                  </a:lnTo>
                  <a:lnTo>
                    <a:pt x="606" y="78"/>
                  </a:lnTo>
                  <a:lnTo>
                    <a:pt x="636" y="108"/>
                  </a:lnTo>
                  <a:lnTo>
                    <a:pt x="636" y="138"/>
                  </a:lnTo>
                  <a:lnTo>
                    <a:pt x="642" y="144"/>
                  </a:lnTo>
                  <a:lnTo>
                    <a:pt x="648" y="156"/>
                  </a:lnTo>
                  <a:lnTo>
                    <a:pt x="648" y="162"/>
                  </a:lnTo>
                  <a:lnTo>
                    <a:pt x="624" y="186"/>
                  </a:lnTo>
                  <a:lnTo>
                    <a:pt x="618" y="198"/>
                  </a:lnTo>
                  <a:lnTo>
                    <a:pt x="618" y="210"/>
                  </a:lnTo>
                  <a:lnTo>
                    <a:pt x="624" y="216"/>
                  </a:lnTo>
                  <a:lnTo>
                    <a:pt x="624" y="246"/>
                  </a:lnTo>
                  <a:lnTo>
                    <a:pt x="606" y="246"/>
                  </a:lnTo>
                  <a:lnTo>
                    <a:pt x="600" y="252"/>
                  </a:lnTo>
                  <a:lnTo>
                    <a:pt x="594" y="252"/>
                  </a:lnTo>
                  <a:lnTo>
                    <a:pt x="576" y="246"/>
                  </a:lnTo>
                  <a:lnTo>
                    <a:pt x="570" y="240"/>
                  </a:lnTo>
                  <a:lnTo>
                    <a:pt x="552" y="240"/>
                  </a:lnTo>
                  <a:lnTo>
                    <a:pt x="552" y="252"/>
                  </a:lnTo>
                  <a:lnTo>
                    <a:pt x="564" y="264"/>
                  </a:lnTo>
                  <a:lnTo>
                    <a:pt x="576" y="270"/>
                  </a:lnTo>
                  <a:lnTo>
                    <a:pt x="576" y="276"/>
                  </a:lnTo>
                  <a:lnTo>
                    <a:pt x="582" y="282"/>
                  </a:lnTo>
                  <a:lnTo>
                    <a:pt x="582" y="288"/>
                  </a:lnTo>
                  <a:lnTo>
                    <a:pt x="594" y="294"/>
                  </a:lnTo>
                  <a:lnTo>
                    <a:pt x="600" y="294"/>
                  </a:lnTo>
                  <a:lnTo>
                    <a:pt x="570" y="312"/>
                  </a:lnTo>
                  <a:lnTo>
                    <a:pt x="552" y="312"/>
                  </a:lnTo>
                  <a:lnTo>
                    <a:pt x="546" y="318"/>
                  </a:lnTo>
                  <a:lnTo>
                    <a:pt x="546" y="354"/>
                  </a:lnTo>
                  <a:lnTo>
                    <a:pt x="540" y="354"/>
                  </a:lnTo>
                  <a:lnTo>
                    <a:pt x="534" y="360"/>
                  </a:lnTo>
                  <a:lnTo>
                    <a:pt x="534" y="378"/>
                  </a:lnTo>
                  <a:lnTo>
                    <a:pt x="540" y="390"/>
                  </a:lnTo>
                  <a:lnTo>
                    <a:pt x="540" y="402"/>
                  </a:lnTo>
                  <a:lnTo>
                    <a:pt x="546" y="408"/>
                  </a:lnTo>
                  <a:lnTo>
                    <a:pt x="546" y="414"/>
                  </a:lnTo>
                  <a:lnTo>
                    <a:pt x="540" y="420"/>
                  </a:lnTo>
                  <a:lnTo>
                    <a:pt x="534" y="432"/>
                  </a:lnTo>
                  <a:lnTo>
                    <a:pt x="522" y="438"/>
                  </a:lnTo>
                  <a:lnTo>
                    <a:pt x="510" y="438"/>
                  </a:lnTo>
                  <a:lnTo>
                    <a:pt x="504" y="432"/>
                  </a:lnTo>
                  <a:lnTo>
                    <a:pt x="504" y="420"/>
                  </a:lnTo>
                  <a:lnTo>
                    <a:pt x="474" y="420"/>
                  </a:lnTo>
                  <a:lnTo>
                    <a:pt x="462" y="426"/>
                  </a:lnTo>
                  <a:lnTo>
                    <a:pt x="456" y="432"/>
                  </a:lnTo>
                  <a:lnTo>
                    <a:pt x="444" y="438"/>
                  </a:lnTo>
                  <a:lnTo>
                    <a:pt x="438" y="438"/>
                  </a:lnTo>
                  <a:lnTo>
                    <a:pt x="432" y="444"/>
                  </a:lnTo>
                  <a:lnTo>
                    <a:pt x="432" y="450"/>
                  </a:lnTo>
                  <a:lnTo>
                    <a:pt x="438" y="450"/>
                  </a:lnTo>
                  <a:lnTo>
                    <a:pt x="444" y="456"/>
                  </a:lnTo>
                  <a:lnTo>
                    <a:pt x="444" y="462"/>
                  </a:lnTo>
                  <a:lnTo>
                    <a:pt x="438" y="468"/>
                  </a:lnTo>
                  <a:lnTo>
                    <a:pt x="396" y="468"/>
                  </a:lnTo>
                  <a:lnTo>
                    <a:pt x="396" y="456"/>
                  </a:lnTo>
                  <a:lnTo>
                    <a:pt x="378" y="456"/>
                  </a:lnTo>
                  <a:lnTo>
                    <a:pt x="372" y="468"/>
                  </a:lnTo>
                  <a:lnTo>
                    <a:pt x="360" y="474"/>
                  </a:lnTo>
                  <a:lnTo>
                    <a:pt x="354" y="486"/>
                  </a:lnTo>
                  <a:lnTo>
                    <a:pt x="354" y="504"/>
                  </a:lnTo>
                  <a:lnTo>
                    <a:pt x="360" y="516"/>
                  </a:lnTo>
                  <a:lnTo>
                    <a:pt x="360" y="534"/>
                  </a:lnTo>
                  <a:lnTo>
                    <a:pt x="366" y="540"/>
                  </a:lnTo>
                  <a:lnTo>
                    <a:pt x="366" y="570"/>
                  </a:lnTo>
                  <a:lnTo>
                    <a:pt x="360" y="576"/>
                  </a:lnTo>
                  <a:lnTo>
                    <a:pt x="354" y="576"/>
                  </a:lnTo>
                  <a:lnTo>
                    <a:pt x="306" y="600"/>
                  </a:lnTo>
                  <a:lnTo>
                    <a:pt x="276" y="600"/>
                  </a:lnTo>
                  <a:lnTo>
                    <a:pt x="258" y="606"/>
                  </a:lnTo>
                  <a:lnTo>
                    <a:pt x="234" y="606"/>
                  </a:lnTo>
                  <a:lnTo>
                    <a:pt x="228" y="612"/>
                  </a:lnTo>
                  <a:lnTo>
                    <a:pt x="204" y="612"/>
                  </a:lnTo>
                  <a:lnTo>
                    <a:pt x="204" y="606"/>
                  </a:lnTo>
                  <a:lnTo>
                    <a:pt x="150" y="606"/>
                  </a:lnTo>
                  <a:lnTo>
                    <a:pt x="144" y="612"/>
                  </a:lnTo>
                  <a:lnTo>
                    <a:pt x="138" y="612"/>
                  </a:lnTo>
                  <a:lnTo>
                    <a:pt x="120" y="618"/>
                  </a:lnTo>
                  <a:lnTo>
                    <a:pt x="102" y="618"/>
                  </a:lnTo>
                  <a:lnTo>
                    <a:pt x="78" y="606"/>
                  </a:lnTo>
                  <a:lnTo>
                    <a:pt x="60" y="600"/>
                  </a:lnTo>
                  <a:lnTo>
                    <a:pt x="42" y="588"/>
                  </a:lnTo>
                  <a:lnTo>
                    <a:pt x="30" y="582"/>
                  </a:lnTo>
                  <a:lnTo>
                    <a:pt x="0" y="582"/>
                  </a:lnTo>
                  <a:lnTo>
                    <a:pt x="24" y="606"/>
                  </a:lnTo>
                  <a:lnTo>
                    <a:pt x="30" y="618"/>
                  </a:lnTo>
                  <a:lnTo>
                    <a:pt x="36" y="624"/>
                  </a:lnTo>
                  <a:lnTo>
                    <a:pt x="48" y="642"/>
                  </a:lnTo>
                  <a:lnTo>
                    <a:pt x="60" y="654"/>
                  </a:lnTo>
                  <a:lnTo>
                    <a:pt x="66" y="672"/>
                  </a:lnTo>
                  <a:lnTo>
                    <a:pt x="78" y="690"/>
                  </a:lnTo>
                  <a:lnTo>
                    <a:pt x="84" y="696"/>
                  </a:lnTo>
                  <a:lnTo>
                    <a:pt x="102" y="696"/>
                  </a:lnTo>
                  <a:lnTo>
                    <a:pt x="114" y="690"/>
                  </a:lnTo>
                  <a:lnTo>
                    <a:pt x="126" y="708"/>
                  </a:lnTo>
                  <a:lnTo>
                    <a:pt x="150" y="708"/>
                  </a:lnTo>
                  <a:lnTo>
                    <a:pt x="144" y="738"/>
                  </a:lnTo>
                  <a:lnTo>
                    <a:pt x="150" y="738"/>
                  </a:lnTo>
                  <a:lnTo>
                    <a:pt x="150" y="762"/>
                  </a:lnTo>
                  <a:lnTo>
                    <a:pt x="156" y="774"/>
                  </a:lnTo>
                  <a:lnTo>
                    <a:pt x="156" y="786"/>
                  </a:lnTo>
                  <a:lnTo>
                    <a:pt x="174" y="786"/>
                  </a:lnTo>
                  <a:lnTo>
                    <a:pt x="180" y="792"/>
                  </a:lnTo>
                  <a:lnTo>
                    <a:pt x="186" y="804"/>
                  </a:lnTo>
                  <a:lnTo>
                    <a:pt x="192" y="822"/>
                  </a:lnTo>
                  <a:lnTo>
                    <a:pt x="192" y="834"/>
                  </a:lnTo>
                  <a:lnTo>
                    <a:pt x="186" y="840"/>
                  </a:lnTo>
                  <a:lnTo>
                    <a:pt x="180" y="840"/>
                  </a:lnTo>
                  <a:lnTo>
                    <a:pt x="180" y="834"/>
                  </a:lnTo>
                  <a:lnTo>
                    <a:pt x="150" y="834"/>
                  </a:lnTo>
                  <a:lnTo>
                    <a:pt x="138" y="840"/>
                  </a:lnTo>
                  <a:lnTo>
                    <a:pt x="132" y="846"/>
                  </a:lnTo>
                  <a:lnTo>
                    <a:pt x="132" y="852"/>
                  </a:lnTo>
                  <a:lnTo>
                    <a:pt x="126" y="852"/>
                  </a:lnTo>
                  <a:lnTo>
                    <a:pt x="126" y="858"/>
                  </a:lnTo>
                  <a:lnTo>
                    <a:pt x="120" y="864"/>
                  </a:lnTo>
                  <a:lnTo>
                    <a:pt x="108" y="864"/>
                  </a:lnTo>
                  <a:lnTo>
                    <a:pt x="102" y="882"/>
                  </a:lnTo>
                  <a:lnTo>
                    <a:pt x="96" y="888"/>
                  </a:lnTo>
                  <a:lnTo>
                    <a:pt x="96" y="894"/>
                  </a:lnTo>
                  <a:lnTo>
                    <a:pt x="84" y="906"/>
                  </a:lnTo>
                  <a:lnTo>
                    <a:pt x="84" y="936"/>
                  </a:lnTo>
                  <a:lnTo>
                    <a:pt x="90" y="948"/>
                  </a:lnTo>
                  <a:lnTo>
                    <a:pt x="90" y="954"/>
                  </a:lnTo>
                  <a:lnTo>
                    <a:pt x="96" y="948"/>
                  </a:lnTo>
                  <a:lnTo>
                    <a:pt x="108" y="948"/>
                  </a:lnTo>
                  <a:lnTo>
                    <a:pt x="114" y="942"/>
                  </a:lnTo>
                  <a:lnTo>
                    <a:pt x="120" y="942"/>
                  </a:lnTo>
                  <a:lnTo>
                    <a:pt x="126" y="948"/>
                  </a:lnTo>
                  <a:lnTo>
                    <a:pt x="138" y="948"/>
                  </a:lnTo>
                  <a:lnTo>
                    <a:pt x="150" y="954"/>
                  </a:lnTo>
                  <a:lnTo>
                    <a:pt x="174" y="954"/>
                  </a:lnTo>
                  <a:lnTo>
                    <a:pt x="210" y="936"/>
                  </a:lnTo>
                  <a:lnTo>
                    <a:pt x="216" y="930"/>
                  </a:lnTo>
                  <a:lnTo>
                    <a:pt x="222" y="930"/>
                  </a:lnTo>
                  <a:lnTo>
                    <a:pt x="234" y="936"/>
                  </a:lnTo>
                  <a:lnTo>
                    <a:pt x="276" y="936"/>
                  </a:lnTo>
                  <a:lnTo>
                    <a:pt x="288" y="930"/>
                  </a:lnTo>
                  <a:lnTo>
                    <a:pt x="300" y="930"/>
                  </a:lnTo>
                  <a:lnTo>
                    <a:pt x="306" y="924"/>
                  </a:lnTo>
                  <a:lnTo>
                    <a:pt x="312" y="924"/>
                  </a:lnTo>
                  <a:lnTo>
                    <a:pt x="348" y="930"/>
                  </a:lnTo>
                  <a:lnTo>
                    <a:pt x="354" y="924"/>
                  </a:lnTo>
                  <a:lnTo>
                    <a:pt x="366" y="918"/>
                  </a:lnTo>
                  <a:lnTo>
                    <a:pt x="372" y="912"/>
                  </a:lnTo>
                  <a:lnTo>
                    <a:pt x="384" y="912"/>
                  </a:lnTo>
                  <a:lnTo>
                    <a:pt x="396" y="918"/>
                  </a:lnTo>
                  <a:lnTo>
                    <a:pt x="408" y="930"/>
                  </a:lnTo>
                  <a:lnTo>
                    <a:pt x="432" y="978"/>
                  </a:lnTo>
                  <a:lnTo>
                    <a:pt x="444" y="984"/>
                  </a:lnTo>
                  <a:lnTo>
                    <a:pt x="450" y="990"/>
                  </a:lnTo>
                  <a:lnTo>
                    <a:pt x="468" y="996"/>
                  </a:lnTo>
                  <a:lnTo>
                    <a:pt x="486" y="996"/>
                  </a:lnTo>
                  <a:lnTo>
                    <a:pt x="522" y="1008"/>
                  </a:lnTo>
                  <a:lnTo>
                    <a:pt x="540" y="1044"/>
                  </a:lnTo>
                  <a:lnTo>
                    <a:pt x="552" y="1056"/>
                  </a:lnTo>
                  <a:lnTo>
                    <a:pt x="570" y="1056"/>
                  </a:lnTo>
                  <a:lnTo>
                    <a:pt x="588" y="1050"/>
                  </a:lnTo>
                  <a:lnTo>
                    <a:pt x="582" y="1044"/>
                  </a:lnTo>
                  <a:lnTo>
                    <a:pt x="582" y="1032"/>
                  </a:lnTo>
                  <a:lnTo>
                    <a:pt x="594" y="1020"/>
                  </a:lnTo>
                  <a:lnTo>
                    <a:pt x="606" y="1020"/>
                  </a:lnTo>
                  <a:lnTo>
                    <a:pt x="618" y="1026"/>
                  </a:lnTo>
                  <a:lnTo>
                    <a:pt x="624" y="1032"/>
                  </a:lnTo>
                  <a:lnTo>
                    <a:pt x="648" y="1020"/>
                  </a:lnTo>
                  <a:lnTo>
                    <a:pt x="648" y="1026"/>
                  </a:lnTo>
                  <a:lnTo>
                    <a:pt x="654" y="1032"/>
                  </a:lnTo>
                  <a:lnTo>
                    <a:pt x="678" y="1032"/>
                  </a:lnTo>
                  <a:lnTo>
                    <a:pt x="690" y="1020"/>
                  </a:lnTo>
                  <a:lnTo>
                    <a:pt x="702" y="1014"/>
                  </a:lnTo>
                  <a:lnTo>
                    <a:pt x="708" y="1014"/>
                  </a:lnTo>
                  <a:lnTo>
                    <a:pt x="708" y="1026"/>
                  </a:lnTo>
                  <a:lnTo>
                    <a:pt x="714" y="1032"/>
                  </a:lnTo>
                  <a:lnTo>
                    <a:pt x="732" y="1032"/>
                  </a:lnTo>
                  <a:lnTo>
                    <a:pt x="738" y="1026"/>
                  </a:lnTo>
                  <a:lnTo>
                    <a:pt x="750" y="1020"/>
                  </a:lnTo>
                  <a:lnTo>
                    <a:pt x="750" y="996"/>
                  </a:lnTo>
                  <a:lnTo>
                    <a:pt x="744" y="990"/>
                  </a:lnTo>
                  <a:lnTo>
                    <a:pt x="738" y="978"/>
                  </a:lnTo>
                  <a:lnTo>
                    <a:pt x="714" y="936"/>
                  </a:lnTo>
                  <a:lnTo>
                    <a:pt x="714" y="912"/>
                  </a:lnTo>
                  <a:lnTo>
                    <a:pt x="690" y="912"/>
                  </a:lnTo>
                  <a:lnTo>
                    <a:pt x="678" y="900"/>
                  </a:lnTo>
                  <a:lnTo>
                    <a:pt x="672" y="888"/>
                  </a:lnTo>
                  <a:lnTo>
                    <a:pt x="666" y="882"/>
                  </a:lnTo>
                  <a:lnTo>
                    <a:pt x="672" y="852"/>
                  </a:lnTo>
                  <a:lnTo>
                    <a:pt x="672" y="834"/>
                  </a:lnTo>
                  <a:lnTo>
                    <a:pt x="642" y="840"/>
                  </a:lnTo>
                  <a:lnTo>
                    <a:pt x="636" y="840"/>
                  </a:lnTo>
                  <a:lnTo>
                    <a:pt x="624" y="834"/>
                  </a:lnTo>
                  <a:lnTo>
                    <a:pt x="618" y="828"/>
                  </a:lnTo>
                  <a:lnTo>
                    <a:pt x="618" y="804"/>
                  </a:lnTo>
                  <a:lnTo>
                    <a:pt x="624" y="792"/>
                  </a:lnTo>
                  <a:lnTo>
                    <a:pt x="636" y="780"/>
                  </a:lnTo>
                  <a:lnTo>
                    <a:pt x="642" y="768"/>
                  </a:lnTo>
                  <a:lnTo>
                    <a:pt x="648" y="762"/>
                  </a:lnTo>
                  <a:lnTo>
                    <a:pt x="654" y="750"/>
                  </a:lnTo>
                  <a:lnTo>
                    <a:pt x="654" y="744"/>
                  </a:lnTo>
                  <a:lnTo>
                    <a:pt x="666" y="732"/>
                  </a:lnTo>
                  <a:lnTo>
                    <a:pt x="678" y="726"/>
                  </a:lnTo>
                  <a:lnTo>
                    <a:pt x="684" y="726"/>
                  </a:lnTo>
                  <a:lnTo>
                    <a:pt x="690" y="732"/>
                  </a:lnTo>
                  <a:lnTo>
                    <a:pt x="690" y="744"/>
                  </a:lnTo>
                  <a:lnTo>
                    <a:pt x="696" y="750"/>
                  </a:lnTo>
                  <a:lnTo>
                    <a:pt x="702" y="750"/>
                  </a:lnTo>
                  <a:lnTo>
                    <a:pt x="726" y="738"/>
                  </a:lnTo>
                  <a:lnTo>
                    <a:pt x="732" y="732"/>
                  </a:lnTo>
                  <a:lnTo>
                    <a:pt x="738" y="738"/>
                  </a:lnTo>
                  <a:lnTo>
                    <a:pt x="756" y="738"/>
                  </a:lnTo>
                  <a:lnTo>
                    <a:pt x="762" y="732"/>
                  </a:lnTo>
                  <a:lnTo>
                    <a:pt x="768" y="720"/>
                  </a:lnTo>
                  <a:lnTo>
                    <a:pt x="774" y="714"/>
                  </a:lnTo>
                  <a:lnTo>
                    <a:pt x="774" y="708"/>
                  </a:lnTo>
                  <a:lnTo>
                    <a:pt x="792" y="696"/>
                  </a:lnTo>
                  <a:lnTo>
                    <a:pt x="792" y="678"/>
                  </a:lnTo>
                  <a:lnTo>
                    <a:pt x="798" y="672"/>
                  </a:lnTo>
                  <a:lnTo>
                    <a:pt x="798" y="666"/>
                  </a:lnTo>
                  <a:lnTo>
                    <a:pt x="804" y="660"/>
                  </a:lnTo>
                  <a:lnTo>
                    <a:pt x="828" y="648"/>
                  </a:lnTo>
                  <a:lnTo>
                    <a:pt x="840" y="636"/>
                  </a:lnTo>
                  <a:lnTo>
                    <a:pt x="846" y="618"/>
                  </a:lnTo>
                  <a:lnTo>
                    <a:pt x="846" y="606"/>
                  </a:lnTo>
                  <a:lnTo>
                    <a:pt x="852" y="588"/>
                  </a:lnTo>
                  <a:lnTo>
                    <a:pt x="852" y="576"/>
                  </a:lnTo>
                  <a:lnTo>
                    <a:pt x="858" y="570"/>
                  </a:lnTo>
                  <a:lnTo>
                    <a:pt x="870" y="564"/>
                  </a:lnTo>
                  <a:lnTo>
                    <a:pt x="876" y="558"/>
                  </a:lnTo>
                  <a:lnTo>
                    <a:pt x="888" y="558"/>
                  </a:lnTo>
                  <a:lnTo>
                    <a:pt x="870" y="534"/>
                  </a:lnTo>
                  <a:lnTo>
                    <a:pt x="894" y="498"/>
                  </a:lnTo>
                  <a:lnTo>
                    <a:pt x="924" y="480"/>
                  </a:lnTo>
                  <a:lnTo>
                    <a:pt x="924" y="474"/>
                  </a:lnTo>
                  <a:lnTo>
                    <a:pt x="912" y="462"/>
                  </a:lnTo>
                  <a:lnTo>
                    <a:pt x="906" y="450"/>
                  </a:lnTo>
                  <a:lnTo>
                    <a:pt x="906" y="414"/>
                  </a:lnTo>
                  <a:lnTo>
                    <a:pt x="912" y="408"/>
                  </a:lnTo>
                  <a:lnTo>
                    <a:pt x="924" y="408"/>
                  </a:lnTo>
                  <a:lnTo>
                    <a:pt x="948" y="396"/>
                  </a:lnTo>
                  <a:lnTo>
                    <a:pt x="954" y="390"/>
                  </a:lnTo>
                  <a:lnTo>
                    <a:pt x="954" y="384"/>
                  </a:lnTo>
                  <a:lnTo>
                    <a:pt x="948" y="378"/>
                  </a:lnTo>
                  <a:lnTo>
                    <a:pt x="936" y="372"/>
                  </a:lnTo>
                  <a:lnTo>
                    <a:pt x="900" y="372"/>
                  </a:lnTo>
                  <a:lnTo>
                    <a:pt x="894" y="336"/>
                  </a:lnTo>
                  <a:lnTo>
                    <a:pt x="876" y="336"/>
                  </a:lnTo>
                  <a:lnTo>
                    <a:pt x="864" y="318"/>
                  </a:lnTo>
                  <a:lnTo>
                    <a:pt x="846" y="318"/>
                  </a:lnTo>
                  <a:lnTo>
                    <a:pt x="846" y="306"/>
                  </a:lnTo>
                  <a:lnTo>
                    <a:pt x="852" y="294"/>
                  </a:lnTo>
                  <a:lnTo>
                    <a:pt x="852" y="288"/>
                  </a:lnTo>
                  <a:lnTo>
                    <a:pt x="846" y="288"/>
                  </a:lnTo>
                  <a:lnTo>
                    <a:pt x="834" y="276"/>
                  </a:lnTo>
                  <a:lnTo>
                    <a:pt x="834" y="270"/>
                  </a:lnTo>
                  <a:lnTo>
                    <a:pt x="840" y="264"/>
                  </a:lnTo>
                  <a:lnTo>
                    <a:pt x="846" y="252"/>
                  </a:lnTo>
                  <a:lnTo>
                    <a:pt x="852" y="246"/>
                  </a:lnTo>
                  <a:lnTo>
                    <a:pt x="822" y="240"/>
                  </a:lnTo>
                  <a:lnTo>
                    <a:pt x="828" y="228"/>
                  </a:lnTo>
                  <a:lnTo>
                    <a:pt x="804" y="210"/>
                  </a:lnTo>
                  <a:lnTo>
                    <a:pt x="804" y="204"/>
                  </a:lnTo>
                  <a:lnTo>
                    <a:pt x="810" y="192"/>
                  </a:lnTo>
                  <a:lnTo>
                    <a:pt x="834" y="180"/>
                  </a:lnTo>
                  <a:lnTo>
                    <a:pt x="876" y="180"/>
                  </a:lnTo>
                  <a:lnTo>
                    <a:pt x="894" y="186"/>
                  </a:lnTo>
                  <a:lnTo>
                    <a:pt x="912" y="186"/>
                  </a:lnTo>
                  <a:lnTo>
                    <a:pt x="918" y="192"/>
                  </a:lnTo>
                  <a:lnTo>
                    <a:pt x="918" y="204"/>
                  </a:lnTo>
                  <a:lnTo>
                    <a:pt x="930" y="204"/>
                  </a:lnTo>
                  <a:lnTo>
                    <a:pt x="942" y="198"/>
                  </a:lnTo>
                  <a:lnTo>
                    <a:pt x="948" y="192"/>
                  </a:lnTo>
                  <a:lnTo>
                    <a:pt x="960" y="186"/>
                  </a:lnTo>
                  <a:lnTo>
                    <a:pt x="966" y="180"/>
                  </a:lnTo>
                  <a:lnTo>
                    <a:pt x="972" y="186"/>
                  </a:lnTo>
                  <a:lnTo>
                    <a:pt x="978" y="180"/>
                  </a:lnTo>
                  <a:lnTo>
                    <a:pt x="1002" y="180"/>
                  </a:lnTo>
                  <a:lnTo>
                    <a:pt x="1002" y="162"/>
                  </a:lnTo>
                  <a:lnTo>
                    <a:pt x="1026" y="156"/>
                  </a:lnTo>
                  <a:lnTo>
                    <a:pt x="1050" y="120"/>
                  </a:lnTo>
                  <a:lnTo>
                    <a:pt x="1008" y="120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Parcel Islands"/>
            <p:cNvSpPr>
              <a:spLocks noEditPoints="1"/>
            </p:cNvSpPr>
            <p:nvPr/>
          </p:nvSpPr>
          <p:spPr bwMode="gray">
            <a:xfrm>
              <a:off x="7358063" y="3814912"/>
              <a:ext cx="38100" cy="25400"/>
            </a:xfrm>
            <a:custGeom>
              <a:avLst/>
              <a:gdLst>
                <a:gd name="T0" fmla="*/ 2147483647 w 96"/>
                <a:gd name="T1" fmla="*/ 2147483647 h 66"/>
                <a:gd name="T2" fmla="*/ 2147483647 w 96"/>
                <a:gd name="T3" fmla="*/ 2147483647 h 66"/>
                <a:gd name="T4" fmla="*/ 0 w 96"/>
                <a:gd name="T5" fmla="*/ 2147483647 h 66"/>
                <a:gd name="T6" fmla="*/ 0 w 96"/>
                <a:gd name="T7" fmla="*/ 2147483647 h 66"/>
                <a:gd name="T8" fmla="*/ 2147483647 w 96"/>
                <a:gd name="T9" fmla="*/ 2147483647 h 66"/>
                <a:gd name="T10" fmla="*/ 2147483647 w 96"/>
                <a:gd name="T11" fmla="*/ 2147483647 h 66"/>
                <a:gd name="T12" fmla="*/ 2147483647 w 96"/>
                <a:gd name="T13" fmla="*/ 2147483647 h 66"/>
                <a:gd name="T14" fmla="*/ 2147483647 w 96"/>
                <a:gd name="T15" fmla="*/ 2147483647 h 66"/>
                <a:gd name="T16" fmla="*/ 2147483647 w 96"/>
                <a:gd name="T17" fmla="*/ 2147483647 h 66"/>
                <a:gd name="T18" fmla="*/ 2147483647 w 96"/>
                <a:gd name="T19" fmla="*/ 0 h 66"/>
                <a:gd name="T20" fmla="*/ 2147483647 w 96"/>
                <a:gd name="T21" fmla="*/ 2147483647 h 66"/>
                <a:gd name="T22" fmla="*/ 2147483647 w 96"/>
                <a:gd name="T23" fmla="*/ 2147483647 h 66"/>
                <a:gd name="T24" fmla="*/ 2147483647 w 96"/>
                <a:gd name="T25" fmla="*/ 2147483647 h 66"/>
                <a:gd name="T26" fmla="*/ 2147483647 w 96"/>
                <a:gd name="T27" fmla="*/ 2147483647 h 66"/>
                <a:gd name="T28" fmla="*/ 2147483647 w 96"/>
                <a:gd name="T29" fmla="*/ 0 h 66"/>
                <a:gd name="T30" fmla="*/ 2147483647 w 96"/>
                <a:gd name="T31" fmla="*/ 0 h 66"/>
                <a:gd name="T32" fmla="*/ 2147483647 w 96"/>
                <a:gd name="T33" fmla="*/ 2147483647 h 66"/>
                <a:gd name="T34" fmla="*/ 2147483647 w 96"/>
                <a:gd name="T35" fmla="*/ 2147483647 h 66"/>
                <a:gd name="T36" fmla="*/ 2147483647 w 96"/>
                <a:gd name="T37" fmla="*/ 2147483647 h 66"/>
                <a:gd name="T38" fmla="*/ 2147483647 w 96"/>
                <a:gd name="T39" fmla="*/ 2147483647 h 66"/>
                <a:gd name="T40" fmla="*/ 2147483647 w 96"/>
                <a:gd name="T41" fmla="*/ 2147483647 h 66"/>
                <a:gd name="T42" fmla="*/ 2147483647 w 96"/>
                <a:gd name="T43" fmla="*/ 2147483647 h 66"/>
                <a:gd name="T44" fmla="*/ 2147483647 w 96"/>
                <a:gd name="T45" fmla="*/ 2147483647 h 6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6"/>
                <a:gd name="T70" fmla="*/ 0 h 66"/>
                <a:gd name="T71" fmla="*/ 96 w 96"/>
                <a:gd name="T72" fmla="*/ 66 h 6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6" h="66">
                  <a:moveTo>
                    <a:pt x="12" y="42"/>
                  </a:moveTo>
                  <a:lnTo>
                    <a:pt x="6" y="42"/>
                  </a:lnTo>
                  <a:lnTo>
                    <a:pt x="0" y="48"/>
                  </a:lnTo>
                  <a:lnTo>
                    <a:pt x="0" y="60"/>
                  </a:lnTo>
                  <a:lnTo>
                    <a:pt x="6" y="66"/>
                  </a:lnTo>
                  <a:lnTo>
                    <a:pt x="12" y="66"/>
                  </a:lnTo>
                  <a:lnTo>
                    <a:pt x="24" y="54"/>
                  </a:lnTo>
                  <a:lnTo>
                    <a:pt x="24" y="42"/>
                  </a:lnTo>
                  <a:lnTo>
                    <a:pt x="12" y="42"/>
                  </a:lnTo>
                  <a:close/>
                  <a:moveTo>
                    <a:pt x="42" y="0"/>
                  </a:moveTo>
                  <a:lnTo>
                    <a:pt x="42" y="18"/>
                  </a:lnTo>
                  <a:lnTo>
                    <a:pt x="54" y="30"/>
                  </a:lnTo>
                  <a:lnTo>
                    <a:pt x="60" y="30"/>
                  </a:lnTo>
                  <a:lnTo>
                    <a:pt x="72" y="24"/>
                  </a:lnTo>
                  <a:lnTo>
                    <a:pt x="48" y="0"/>
                  </a:lnTo>
                  <a:lnTo>
                    <a:pt x="42" y="0"/>
                  </a:lnTo>
                  <a:close/>
                  <a:moveTo>
                    <a:pt x="96" y="36"/>
                  </a:moveTo>
                  <a:lnTo>
                    <a:pt x="78" y="36"/>
                  </a:lnTo>
                  <a:lnTo>
                    <a:pt x="72" y="42"/>
                  </a:lnTo>
                  <a:lnTo>
                    <a:pt x="72" y="54"/>
                  </a:lnTo>
                  <a:lnTo>
                    <a:pt x="84" y="60"/>
                  </a:lnTo>
                  <a:lnTo>
                    <a:pt x="96" y="48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Oman"/>
            <p:cNvSpPr>
              <a:spLocks/>
            </p:cNvSpPr>
            <p:nvPr/>
          </p:nvSpPr>
          <p:spPr bwMode="gray">
            <a:xfrm>
              <a:off x="5676900" y="3562499"/>
              <a:ext cx="217488" cy="271463"/>
            </a:xfrm>
            <a:custGeom>
              <a:avLst/>
              <a:gdLst>
                <a:gd name="T0" fmla="*/ 2147483647 w 540"/>
                <a:gd name="T1" fmla="*/ 2147483647 h 672"/>
                <a:gd name="T2" fmla="*/ 2147483647 w 540"/>
                <a:gd name="T3" fmla="*/ 2147483647 h 672"/>
                <a:gd name="T4" fmla="*/ 2147483647 w 540"/>
                <a:gd name="T5" fmla="*/ 2147483647 h 672"/>
                <a:gd name="T6" fmla="*/ 2147483647 w 540"/>
                <a:gd name="T7" fmla="*/ 2147483647 h 672"/>
                <a:gd name="T8" fmla="*/ 2147483647 w 540"/>
                <a:gd name="T9" fmla="*/ 2147483647 h 672"/>
                <a:gd name="T10" fmla="*/ 2147483647 w 540"/>
                <a:gd name="T11" fmla="*/ 2147483647 h 672"/>
                <a:gd name="T12" fmla="*/ 2147483647 w 540"/>
                <a:gd name="T13" fmla="*/ 2147483647 h 672"/>
                <a:gd name="T14" fmla="*/ 2147483647 w 540"/>
                <a:gd name="T15" fmla="*/ 2147483647 h 672"/>
                <a:gd name="T16" fmla="*/ 2147483647 w 540"/>
                <a:gd name="T17" fmla="*/ 2147483647 h 672"/>
                <a:gd name="T18" fmla="*/ 2147483647 w 540"/>
                <a:gd name="T19" fmla="*/ 2147483647 h 672"/>
                <a:gd name="T20" fmla="*/ 2147483647 w 540"/>
                <a:gd name="T21" fmla="*/ 2147483647 h 672"/>
                <a:gd name="T22" fmla="*/ 2147483647 w 540"/>
                <a:gd name="T23" fmla="*/ 2147483647 h 672"/>
                <a:gd name="T24" fmla="*/ 2147483647 w 540"/>
                <a:gd name="T25" fmla="*/ 2147483647 h 672"/>
                <a:gd name="T26" fmla="*/ 2147483647 w 540"/>
                <a:gd name="T27" fmla="*/ 2147483647 h 672"/>
                <a:gd name="T28" fmla="*/ 2147483647 w 540"/>
                <a:gd name="T29" fmla="*/ 2147483647 h 672"/>
                <a:gd name="T30" fmla="*/ 2147483647 w 540"/>
                <a:gd name="T31" fmla="*/ 2147483647 h 672"/>
                <a:gd name="T32" fmla="*/ 2147483647 w 540"/>
                <a:gd name="T33" fmla="*/ 2147483647 h 672"/>
                <a:gd name="T34" fmla="*/ 2147483647 w 540"/>
                <a:gd name="T35" fmla="*/ 2147483647 h 672"/>
                <a:gd name="T36" fmla="*/ 2147483647 w 540"/>
                <a:gd name="T37" fmla="*/ 2147483647 h 672"/>
                <a:gd name="T38" fmla="*/ 2147483647 w 540"/>
                <a:gd name="T39" fmla="*/ 2147483647 h 672"/>
                <a:gd name="T40" fmla="*/ 2147483647 w 540"/>
                <a:gd name="T41" fmla="*/ 2147483647 h 672"/>
                <a:gd name="T42" fmla="*/ 2147483647 w 540"/>
                <a:gd name="T43" fmla="*/ 2147483647 h 672"/>
                <a:gd name="T44" fmla="*/ 2147483647 w 540"/>
                <a:gd name="T45" fmla="*/ 2147483647 h 672"/>
                <a:gd name="T46" fmla="*/ 2147483647 w 540"/>
                <a:gd name="T47" fmla="*/ 2147483647 h 672"/>
                <a:gd name="T48" fmla="*/ 2147483647 w 540"/>
                <a:gd name="T49" fmla="*/ 2147483647 h 672"/>
                <a:gd name="T50" fmla="*/ 2147483647 w 540"/>
                <a:gd name="T51" fmla="*/ 0 h 672"/>
                <a:gd name="T52" fmla="*/ 2147483647 w 540"/>
                <a:gd name="T53" fmla="*/ 2147483647 h 672"/>
                <a:gd name="T54" fmla="*/ 2147483647 w 540"/>
                <a:gd name="T55" fmla="*/ 2147483647 h 672"/>
                <a:gd name="T56" fmla="*/ 2147483647 w 540"/>
                <a:gd name="T57" fmla="*/ 2147483647 h 672"/>
                <a:gd name="T58" fmla="*/ 2147483647 w 540"/>
                <a:gd name="T59" fmla="*/ 2147483647 h 672"/>
                <a:gd name="T60" fmla="*/ 2147483647 w 540"/>
                <a:gd name="T61" fmla="*/ 2147483647 h 672"/>
                <a:gd name="T62" fmla="*/ 2147483647 w 540"/>
                <a:gd name="T63" fmla="*/ 2147483647 h 672"/>
                <a:gd name="T64" fmla="*/ 2147483647 w 540"/>
                <a:gd name="T65" fmla="*/ 2147483647 h 672"/>
                <a:gd name="T66" fmla="*/ 2147483647 w 540"/>
                <a:gd name="T67" fmla="*/ 2147483647 h 672"/>
                <a:gd name="T68" fmla="*/ 2147483647 w 540"/>
                <a:gd name="T69" fmla="*/ 2147483647 h 672"/>
                <a:gd name="T70" fmla="*/ 2147483647 w 540"/>
                <a:gd name="T71" fmla="*/ 2147483647 h 672"/>
                <a:gd name="T72" fmla="*/ 2147483647 w 540"/>
                <a:gd name="T73" fmla="*/ 2147483647 h 672"/>
                <a:gd name="T74" fmla="*/ 2147483647 w 540"/>
                <a:gd name="T75" fmla="*/ 2147483647 h 672"/>
                <a:gd name="T76" fmla="*/ 2147483647 w 540"/>
                <a:gd name="T77" fmla="*/ 2147483647 h 672"/>
                <a:gd name="T78" fmla="*/ 2147483647 w 540"/>
                <a:gd name="T79" fmla="*/ 2147483647 h 672"/>
                <a:gd name="T80" fmla="*/ 2147483647 w 540"/>
                <a:gd name="T81" fmla="*/ 2147483647 h 672"/>
                <a:gd name="T82" fmla="*/ 2147483647 w 540"/>
                <a:gd name="T83" fmla="*/ 2147483647 h 672"/>
                <a:gd name="T84" fmla="*/ 2147483647 w 540"/>
                <a:gd name="T85" fmla="*/ 2147483647 h 672"/>
                <a:gd name="T86" fmla="*/ 2147483647 w 540"/>
                <a:gd name="T87" fmla="*/ 2147483647 h 67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40"/>
                <a:gd name="T133" fmla="*/ 0 h 672"/>
                <a:gd name="T134" fmla="*/ 540 w 540"/>
                <a:gd name="T135" fmla="*/ 672 h 67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40" h="672">
                  <a:moveTo>
                    <a:pt x="258" y="564"/>
                  </a:moveTo>
                  <a:lnTo>
                    <a:pt x="276" y="564"/>
                  </a:lnTo>
                  <a:lnTo>
                    <a:pt x="288" y="558"/>
                  </a:lnTo>
                  <a:lnTo>
                    <a:pt x="306" y="552"/>
                  </a:lnTo>
                  <a:lnTo>
                    <a:pt x="330" y="540"/>
                  </a:lnTo>
                  <a:lnTo>
                    <a:pt x="336" y="528"/>
                  </a:lnTo>
                  <a:lnTo>
                    <a:pt x="342" y="510"/>
                  </a:lnTo>
                  <a:lnTo>
                    <a:pt x="342" y="498"/>
                  </a:lnTo>
                  <a:lnTo>
                    <a:pt x="348" y="498"/>
                  </a:lnTo>
                  <a:lnTo>
                    <a:pt x="354" y="492"/>
                  </a:lnTo>
                  <a:lnTo>
                    <a:pt x="366" y="486"/>
                  </a:lnTo>
                  <a:lnTo>
                    <a:pt x="384" y="480"/>
                  </a:lnTo>
                  <a:lnTo>
                    <a:pt x="408" y="456"/>
                  </a:lnTo>
                  <a:lnTo>
                    <a:pt x="414" y="444"/>
                  </a:lnTo>
                  <a:lnTo>
                    <a:pt x="414" y="426"/>
                  </a:lnTo>
                  <a:lnTo>
                    <a:pt x="420" y="408"/>
                  </a:lnTo>
                  <a:lnTo>
                    <a:pt x="420" y="378"/>
                  </a:lnTo>
                  <a:lnTo>
                    <a:pt x="426" y="372"/>
                  </a:lnTo>
                  <a:lnTo>
                    <a:pt x="432" y="372"/>
                  </a:lnTo>
                  <a:lnTo>
                    <a:pt x="444" y="378"/>
                  </a:lnTo>
                  <a:lnTo>
                    <a:pt x="450" y="384"/>
                  </a:lnTo>
                  <a:lnTo>
                    <a:pt x="462" y="384"/>
                  </a:lnTo>
                  <a:lnTo>
                    <a:pt x="468" y="378"/>
                  </a:lnTo>
                  <a:lnTo>
                    <a:pt x="480" y="354"/>
                  </a:lnTo>
                  <a:lnTo>
                    <a:pt x="480" y="330"/>
                  </a:lnTo>
                  <a:lnTo>
                    <a:pt x="534" y="276"/>
                  </a:lnTo>
                  <a:lnTo>
                    <a:pt x="534" y="264"/>
                  </a:lnTo>
                  <a:lnTo>
                    <a:pt x="540" y="252"/>
                  </a:lnTo>
                  <a:lnTo>
                    <a:pt x="540" y="204"/>
                  </a:lnTo>
                  <a:lnTo>
                    <a:pt x="528" y="192"/>
                  </a:lnTo>
                  <a:lnTo>
                    <a:pt x="510" y="192"/>
                  </a:lnTo>
                  <a:lnTo>
                    <a:pt x="510" y="186"/>
                  </a:lnTo>
                  <a:lnTo>
                    <a:pt x="492" y="168"/>
                  </a:lnTo>
                  <a:lnTo>
                    <a:pt x="486" y="150"/>
                  </a:lnTo>
                  <a:lnTo>
                    <a:pt x="462" y="126"/>
                  </a:lnTo>
                  <a:lnTo>
                    <a:pt x="456" y="114"/>
                  </a:lnTo>
                  <a:lnTo>
                    <a:pt x="432" y="96"/>
                  </a:lnTo>
                  <a:lnTo>
                    <a:pt x="396" y="84"/>
                  </a:lnTo>
                  <a:lnTo>
                    <a:pt x="366" y="78"/>
                  </a:lnTo>
                  <a:lnTo>
                    <a:pt x="348" y="78"/>
                  </a:lnTo>
                  <a:lnTo>
                    <a:pt x="342" y="72"/>
                  </a:lnTo>
                  <a:lnTo>
                    <a:pt x="330" y="72"/>
                  </a:lnTo>
                  <a:lnTo>
                    <a:pt x="318" y="60"/>
                  </a:lnTo>
                  <a:lnTo>
                    <a:pt x="294" y="48"/>
                  </a:lnTo>
                  <a:lnTo>
                    <a:pt x="288" y="36"/>
                  </a:lnTo>
                  <a:lnTo>
                    <a:pt x="288" y="30"/>
                  </a:lnTo>
                  <a:lnTo>
                    <a:pt x="282" y="18"/>
                  </a:lnTo>
                  <a:lnTo>
                    <a:pt x="276" y="12"/>
                  </a:lnTo>
                  <a:lnTo>
                    <a:pt x="252" y="18"/>
                  </a:lnTo>
                  <a:lnTo>
                    <a:pt x="246" y="6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6"/>
                  </a:lnTo>
                  <a:lnTo>
                    <a:pt x="234" y="12"/>
                  </a:lnTo>
                  <a:lnTo>
                    <a:pt x="228" y="24"/>
                  </a:lnTo>
                  <a:lnTo>
                    <a:pt x="228" y="54"/>
                  </a:lnTo>
                  <a:lnTo>
                    <a:pt x="246" y="72"/>
                  </a:lnTo>
                  <a:lnTo>
                    <a:pt x="246" y="78"/>
                  </a:lnTo>
                  <a:lnTo>
                    <a:pt x="240" y="78"/>
                  </a:lnTo>
                  <a:lnTo>
                    <a:pt x="240" y="72"/>
                  </a:lnTo>
                  <a:lnTo>
                    <a:pt x="228" y="72"/>
                  </a:lnTo>
                  <a:lnTo>
                    <a:pt x="228" y="78"/>
                  </a:lnTo>
                  <a:lnTo>
                    <a:pt x="222" y="84"/>
                  </a:lnTo>
                  <a:lnTo>
                    <a:pt x="222" y="96"/>
                  </a:lnTo>
                  <a:lnTo>
                    <a:pt x="216" y="108"/>
                  </a:lnTo>
                  <a:lnTo>
                    <a:pt x="216" y="120"/>
                  </a:lnTo>
                  <a:lnTo>
                    <a:pt x="210" y="132"/>
                  </a:lnTo>
                  <a:lnTo>
                    <a:pt x="204" y="138"/>
                  </a:lnTo>
                  <a:lnTo>
                    <a:pt x="198" y="150"/>
                  </a:lnTo>
                  <a:lnTo>
                    <a:pt x="192" y="156"/>
                  </a:lnTo>
                  <a:lnTo>
                    <a:pt x="192" y="168"/>
                  </a:lnTo>
                  <a:lnTo>
                    <a:pt x="210" y="204"/>
                  </a:lnTo>
                  <a:lnTo>
                    <a:pt x="216" y="210"/>
                  </a:lnTo>
                  <a:lnTo>
                    <a:pt x="216" y="222"/>
                  </a:lnTo>
                  <a:lnTo>
                    <a:pt x="222" y="228"/>
                  </a:lnTo>
                  <a:lnTo>
                    <a:pt x="234" y="234"/>
                  </a:lnTo>
                  <a:lnTo>
                    <a:pt x="240" y="240"/>
                  </a:lnTo>
                  <a:lnTo>
                    <a:pt x="204" y="414"/>
                  </a:lnTo>
                  <a:lnTo>
                    <a:pt x="0" y="486"/>
                  </a:lnTo>
                  <a:lnTo>
                    <a:pt x="84" y="672"/>
                  </a:lnTo>
                  <a:lnTo>
                    <a:pt x="114" y="660"/>
                  </a:lnTo>
                  <a:lnTo>
                    <a:pt x="198" y="636"/>
                  </a:lnTo>
                  <a:lnTo>
                    <a:pt x="228" y="624"/>
                  </a:lnTo>
                  <a:lnTo>
                    <a:pt x="246" y="618"/>
                  </a:lnTo>
                  <a:lnTo>
                    <a:pt x="252" y="606"/>
                  </a:lnTo>
                  <a:lnTo>
                    <a:pt x="252" y="594"/>
                  </a:lnTo>
                  <a:lnTo>
                    <a:pt x="258" y="582"/>
                  </a:lnTo>
                  <a:lnTo>
                    <a:pt x="258" y="56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Norway"/>
            <p:cNvSpPr>
              <a:spLocks noEditPoints="1"/>
            </p:cNvSpPr>
            <p:nvPr/>
          </p:nvSpPr>
          <p:spPr bwMode="gray">
            <a:xfrm>
              <a:off x="4379913" y="1909912"/>
              <a:ext cx="547687" cy="601662"/>
            </a:xfrm>
            <a:custGeom>
              <a:avLst/>
              <a:gdLst>
                <a:gd name="T0" fmla="*/ 2147483647 w 1362"/>
                <a:gd name="T1" fmla="*/ 2147483647 h 1500"/>
                <a:gd name="T2" fmla="*/ 2147483647 w 1362"/>
                <a:gd name="T3" fmla="*/ 2147483647 h 1500"/>
                <a:gd name="T4" fmla="*/ 2147483647 w 1362"/>
                <a:gd name="T5" fmla="*/ 2147483647 h 1500"/>
                <a:gd name="T6" fmla="*/ 2147483647 w 1362"/>
                <a:gd name="T7" fmla="*/ 2147483647 h 1500"/>
                <a:gd name="T8" fmla="*/ 2147483647 w 1362"/>
                <a:gd name="T9" fmla="*/ 0 h 1500"/>
                <a:gd name="T10" fmla="*/ 2147483647 w 1362"/>
                <a:gd name="T11" fmla="*/ 2147483647 h 1500"/>
                <a:gd name="T12" fmla="*/ 2147483647 w 1362"/>
                <a:gd name="T13" fmla="*/ 2147483647 h 1500"/>
                <a:gd name="T14" fmla="*/ 2147483647 w 1362"/>
                <a:gd name="T15" fmla="*/ 2147483647 h 1500"/>
                <a:gd name="T16" fmla="*/ 2147483647 w 1362"/>
                <a:gd name="T17" fmla="*/ 2147483647 h 1500"/>
                <a:gd name="T18" fmla="*/ 2147483647 w 1362"/>
                <a:gd name="T19" fmla="*/ 2147483647 h 1500"/>
                <a:gd name="T20" fmla="*/ 2147483647 w 1362"/>
                <a:gd name="T21" fmla="*/ 2147483647 h 1500"/>
                <a:gd name="T22" fmla="*/ 2147483647 w 1362"/>
                <a:gd name="T23" fmla="*/ 2147483647 h 1500"/>
                <a:gd name="T24" fmla="*/ 2147483647 w 1362"/>
                <a:gd name="T25" fmla="*/ 2147483647 h 1500"/>
                <a:gd name="T26" fmla="*/ 2147483647 w 1362"/>
                <a:gd name="T27" fmla="*/ 2147483647 h 1500"/>
                <a:gd name="T28" fmla="*/ 2147483647 w 1362"/>
                <a:gd name="T29" fmla="*/ 2147483647 h 1500"/>
                <a:gd name="T30" fmla="*/ 2147483647 w 1362"/>
                <a:gd name="T31" fmla="*/ 2147483647 h 1500"/>
                <a:gd name="T32" fmla="*/ 2147483647 w 1362"/>
                <a:gd name="T33" fmla="*/ 2147483647 h 1500"/>
                <a:gd name="T34" fmla="*/ 2147483647 w 1362"/>
                <a:gd name="T35" fmla="*/ 2147483647 h 1500"/>
                <a:gd name="T36" fmla="*/ 2147483647 w 1362"/>
                <a:gd name="T37" fmla="*/ 2147483647 h 1500"/>
                <a:gd name="T38" fmla="*/ 2147483647 w 1362"/>
                <a:gd name="T39" fmla="*/ 2147483647 h 1500"/>
                <a:gd name="T40" fmla="*/ 2147483647 w 1362"/>
                <a:gd name="T41" fmla="*/ 2147483647 h 1500"/>
                <a:gd name="T42" fmla="*/ 2147483647 w 1362"/>
                <a:gd name="T43" fmla="*/ 2147483647 h 1500"/>
                <a:gd name="T44" fmla="*/ 2147483647 w 1362"/>
                <a:gd name="T45" fmla="*/ 2147483647 h 1500"/>
                <a:gd name="T46" fmla="*/ 2147483647 w 1362"/>
                <a:gd name="T47" fmla="*/ 2147483647 h 1500"/>
                <a:gd name="T48" fmla="*/ 2147483647 w 1362"/>
                <a:gd name="T49" fmla="*/ 2147483647 h 1500"/>
                <a:gd name="T50" fmla="*/ 2147483647 w 1362"/>
                <a:gd name="T51" fmla="*/ 2147483647 h 1500"/>
                <a:gd name="T52" fmla="*/ 2147483647 w 1362"/>
                <a:gd name="T53" fmla="*/ 2147483647 h 1500"/>
                <a:gd name="T54" fmla="*/ 2147483647 w 1362"/>
                <a:gd name="T55" fmla="*/ 2147483647 h 1500"/>
                <a:gd name="T56" fmla="*/ 2147483647 w 1362"/>
                <a:gd name="T57" fmla="*/ 2147483647 h 1500"/>
                <a:gd name="T58" fmla="*/ 2147483647 w 1362"/>
                <a:gd name="T59" fmla="*/ 2147483647 h 1500"/>
                <a:gd name="T60" fmla="*/ 2147483647 w 1362"/>
                <a:gd name="T61" fmla="*/ 2147483647 h 1500"/>
                <a:gd name="T62" fmla="*/ 2147483647 w 1362"/>
                <a:gd name="T63" fmla="*/ 2147483647 h 1500"/>
                <a:gd name="T64" fmla="*/ 2147483647 w 1362"/>
                <a:gd name="T65" fmla="*/ 2147483647 h 1500"/>
                <a:gd name="T66" fmla="*/ 2147483647 w 1362"/>
                <a:gd name="T67" fmla="*/ 2147483647 h 1500"/>
                <a:gd name="T68" fmla="*/ 2147483647 w 1362"/>
                <a:gd name="T69" fmla="*/ 2147483647 h 1500"/>
                <a:gd name="T70" fmla="*/ 2147483647 w 1362"/>
                <a:gd name="T71" fmla="*/ 2147483647 h 1500"/>
                <a:gd name="T72" fmla="*/ 2147483647 w 1362"/>
                <a:gd name="T73" fmla="*/ 2147483647 h 1500"/>
                <a:gd name="T74" fmla="*/ 2147483647 w 1362"/>
                <a:gd name="T75" fmla="*/ 2147483647 h 1500"/>
                <a:gd name="T76" fmla="*/ 2147483647 w 1362"/>
                <a:gd name="T77" fmla="*/ 2147483647 h 1500"/>
                <a:gd name="T78" fmla="*/ 2147483647 w 1362"/>
                <a:gd name="T79" fmla="*/ 2147483647 h 1500"/>
                <a:gd name="T80" fmla="*/ 2147483647 w 1362"/>
                <a:gd name="T81" fmla="*/ 2147483647 h 1500"/>
                <a:gd name="T82" fmla="*/ 2147483647 w 1362"/>
                <a:gd name="T83" fmla="*/ 2147483647 h 1500"/>
                <a:gd name="T84" fmla="*/ 2147483647 w 1362"/>
                <a:gd name="T85" fmla="*/ 2147483647 h 1500"/>
                <a:gd name="T86" fmla="*/ 2147483647 w 1362"/>
                <a:gd name="T87" fmla="*/ 2147483647 h 1500"/>
                <a:gd name="T88" fmla="*/ 2147483647 w 1362"/>
                <a:gd name="T89" fmla="*/ 2147483647 h 1500"/>
                <a:gd name="T90" fmla="*/ 2147483647 w 1362"/>
                <a:gd name="T91" fmla="*/ 2147483647 h 1500"/>
                <a:gd name="T92" fmla="*/ 2147483647 w 1362"/>
                <a:gd name="T93" fmla="*/ 2147483647 h 1500"/>
                <a:gd name="T94" fmla="*/ 2147483647 w 1362"/>
                <a:gd name="T95" fmla="*/ 2147483647 h 1500"/>
                <a:gd name="T96" fmla="*/ 2147483647 w 1362"/>
                <a:gd name="T97" fmla="*/ 2147483647 h 1500"/>
                <a:gd name="T98" fmla="*/ 2147483647 w 1362"/>
                <a:gd name="T99" fmla="*/ 2147483647 h 1500"/>
                <a:gd name="T100" fmla="*/ 2147483647 w 1362"/>
                <a:gd name="T101" fmla="*/ 2147483647 h 1500"/>
                <a:gd name="T102" fmla="*/ 2147483647 w 1362"/>
                <a:gd name="T103" fmla="*/ 2147483647 h 1500"/>
                <a:gd name="T104" fmla="*/ 2147483647 w 1362"/>
                <a:gd name="T105" fmla="*/ 2147483647 h 1500"/>
                <a:gd name="T106" fmla="*/ 2147483647 w 1362"/>
                <a:gd name="T107" fmla="*/ 2147483647 h 1500"/>
                <a:gd name="T108" fmla="*/ 2147483647 w 1362"/>
                <a:gd name="T109" fmla="*/ 2147483647 h 1500"/>
                <a:gd name="T110" fmla="*/ 2147483647 w 1362"/>
                <a:gd name="T111" fmla="*/ 2147483647 h 1500"/>
                <a:gd name="T112" fmla="*/ 2147483647 w 1362"/>
                <a:gd name="T113" fmla="*/ 2147483647 h 1500"/>
                <a:gd name="T114" fmla="*/ 2147483647 w 1362"/>
                <a:gd name="T115" fmla="*/ 2147483647 h 150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362"/>
                <a:gd name="T175" fmla="*/ 0 h 1500"/>
                <a:gd name="T176" fmla="*/ 1362 w 1362"/>
                <a:gd name="T177" fmla="*/ 1500 h 150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362" h="1500">
                  <a:moveTo>
                    <a:pt x="324" y="120"/>
                  </a:moveTo>
                  <a:lnTo>
                    <a:pt x="336" y="126"/>
                  </a:lnTo>
                  <a:lnTo>
                    <a:pt x="354" y="132"/>
                  </a:lnTo>
                  <a:lnTo>
                    <a:pt x="378" y="132"/>
                  </a:lnTo>
                  <a:lnTo>
                    <a:pt x="294" y="90"/>
                  </a:lnTo>
                  <a:lnTo>
                    <a:pt x="294" y="102"/>
                  </a:lnTo>
                  <a:lnTo>
                    <a:pt x="306" y="108"/>
                  </a:lnTo>
                  <a:lnTo>
                    <a:pt x="312" y="114"/>
                  </a:lnTo>
                  <a:lnTo>
                    <a:pt x="324" y="120"/>
                  </a:lnTo>
                  <a:close/>
                  <a:moveTo>
                    <a:pt x="684" y="48"/>
                  </a:moveTo>
                  <a:lnTo>
                    <a:pt x="732" y="48"/>
                  </a:lnTo>
                  <a:lnTo>
                    <a:pt x="738" y="54"/>
                  </a:lnTo>
                  <a:lnTo>
                    <a:pt x="750" y="54"/>
                  </a:lnTo>
                  <a:lnTo>
                    <a:pt x="774" y="66"/>
                  </a:lnTo>
                  <a:lnTo>
                    <a:pt x="786" y="66"/>
                  </a:lnTo>
                  <a:lnTo>
                    <a:pt x="798" y="60"/>
                  </a:lnTo>
                  <a:lnTo>
                    <a:pt x="804" y="60"/>
                  </a:lnTo>
                  <a:lnTo>
                    <a:pt x="816" y="54"/>
                  </a:lnTo>
                  <a:lnTo>
                    <a:pt x="828" y="54"/>
                  </a:lnTo>
                  <a:lnTo>
                    <a:pt x="840" y="60"/>
                  </a:lnTo>
                  <a:lnTo>
                    <a:pt x="876" y="72"/>
                  </a:lnTo>
                  <a:lnTo>
                    <a:pt x="888" y="78"/>
                  </a:lnTo>
                  <a:lnTo>
                    <a:pt x="894" y="84"/>
                  </a:lnTo>
                  <a:lnTo>
                    <a:pt x="900" y="84"/>
                  </a:lnTo>
                  <a:lnTo>
                    <a:pt x="924" y="60"/>
                  </a:lnTo>
                  <a:lnTo>
                    <a:pt x="984" y="66"/>
                  </a:lnTo>
                  <a:lnTo>
                    <a:pt x="984" y="42"/>
                  </a:lnTo>
                  <a:lnTo>
                    <a:pt x="1014" y="42"/>
                  </a:lnTo>
                  <a:lnTo>
                    <a:pt x="1026" y="36"/>
                  </a:lnTo>
                  <a:lnTo>
                    <a:pt x="1032" y="24"/>
                  </a:lnTo>
                  <a:lnTo>
                    <a:pt x="1038" y="18"/>
                  </a:lnTo>
                  <a:lnTo>
                    <a:pt x="1032" y="12"/>
                  </a:lnTo>
                  <a:lnTo>
                    <a:pt x="1002" y="12"/>
                  </a:lnTo>
                  <a:lnTo>
                    <a:pt x="990" y="18"/>
                  </a:lnTo>
                  <a:lnTo>
                    <a:pt x="984" y="18"/>
                  </a:lnTo>
                  <a:lnTo>
                    <a:pt x="972" y="6"/>
                  </a:lnTo>
                  <a:lnTo>
                    <a:pt x="960" y="0"/>
                  </a:lnTo>
                  <a:lnTo>
                    <a:pt x="918" y="0"/>
                  </a:lnTo>
                  <a:lnTo>
                    <a:pt x="900" y="6"/>
                  </a:lnTo>
                  <a:lnTo>
                    <a:pt x="882" y="18"/>
                  </a:lnTo>
                  <a:lnTo>
                    <a:pt x="870" y="18"/>
                  </a:lnTo>
                  <a:lnTo>
                    <a:pt x="864" y="12"/>
                  </a:lnTo>
                  <a:lnTo>
                    <a:pt x="864" y="6"/>
                  </a:lnTo>
                  <a:lnTo>
                    <a:pt x="858" y="6"/>
                  </a:lnTo>
                  <a:lnTo>
                    <a:pt x="852" y="0"/>
                  </a:lnTo>
                  <a:lnTo>
                    <a:pt x="822" y="0"/>
                  </a:lnTo>
                  <a:lnTo>
                    <a:pt x="804" y="18"/>
                  </a:lnTo>
                  <a:lnTo>
                    <a:pt x="738" y="0"/>
                  </a:lnTo>
                  <a:lnTo>
                    <a:pt x="726" y="0"/>
                  </a:lnTo>
                  <a:lnTo>
                    <a:pt x="708" y="6"/>
                  </a:lnTo>
                  <a:lnTo>
                    <a:pt x="690" y="6"/>
                  </a:lnTo>
                  <a:lnTo>
                    <a:pt x="672" y="12"/>
                  </a:lnTo>
                  <a:lnTo>
                    <a:pt x="660" y="12"/>
                  </a:lnTo>
                  <a:lnTo>
                    <a:pt x="660" y="6"/>
                  </a:lnTo>
                  <a:lnTo>
                    <a:pt x="666" y="0"/>
                  </a:lnTo>
                  <a:lnTo>
                    <a:pt x="630" y="12"/>
                  </a:lnTo>
                  <a:lnTo>
                    <a:pt x="648" y="36"/>
                  </a:lnTo>
                  <a:lnTo>
                    <a:pt x="684" y="48"/>
                  </a:lnTo>
                  <a:close/>
                  <a:moveTo>
                    <a:pt x="324" y="66"/>
                  </a:moveTo>
                  <a:lnTo>
                    <a:pt x="342" y="66"/>
                  </a:lnTo>
                  <a:lnTo>
                    <a:pt x="348" y="72"/>
                  </a:lnTo>
                  <a:lnTo>
                    <a:pt x="360" y="72"/>
                  </a:lnTo>
                  <a:lnTo>
                    <a:pt x="360" y="78"/>
                  </a:lnTo>
                  <a:lnTo>
                    <a:pt x="342" y="96"/>
                  </a:lnTo>
                  <a:lnTo>
                    <a:pt x="336" y="96"/>
                  </a:lnTo>
                  <a:lnTo>
                    <a:pt x="378" y="114"/>
                  </a:lnTo>
                  <a:lnTo>
                    <a:pt x="390" y="120"/>
                  </a:lnTo>
                  <a:lnTo>
                    <a:pt x="396" y="126"/>
                  </a:lnTo>
                  <a:lnTo>
                    <a:pt x="414" y="126"/>
                  </a:lnTo>
                  <a:lnTo>
                    <a:pt x="426" y="132"/>
                  </a:lnTo>
                  <a:lnTo>
                    <a:pt x="438" y="132"/>
                  </a:lnTo>
                  <a:lnTo>
                    <a:pt x="462" y="108"/>
                  </a:lnTo>
                  <a:lnTo>
                    <a:pt x="504" y="96"/>
                  </a:lnTo>
                  <a:lnTo>
                    <a:pt x="534" y="120"/>
                  </a:lnTo>
                  <a:lnTo>
                    <a:pt x="528" y="120"/>
                  </a:lnTo>
                  <a:lnTo>
                    <a:pt x="516" y="126"/>
                  </a:lnTo>
                  <a:lnTo>
                    <a:pt x="504" y="126"/>
                  </a:lnTo>
                  <a:lnTo>
                    <a:pt x="480" y="132"/>
                  </a:lnTo>
                  <a:lnTo>
                    <a:pt x="468" y="138"/>
                  </a:lnTo>
                  <a:lnTo>
                    <a:pt x="456" y="150"/>
                  </a:lnTo>
                  <a:lnTo>
                    <a:pt x="486" y="150"/>
                  </a:lnTo>
                  <a:lnTo>
                    <a:pt x="498" y="156"/>
                  </a:lnTo>
                  <a:lnTo>
                    <a:pt x="522" y="156"/>
                  </a:lnTo>
                  <a:lnTo>
                    <a:pt x="516" y="162"/>
                  </a:lnTo>
                  <a:lnTo>
                    <a:pt x="504" y="162"/>
                  </a:lnTo>
                  <a:lnTo>
                    <a:pt x="486" y="168"/>
                  </a:lnTo>
                  <a:lnTo>
                    <a:pt x="474" y="174"/>
                  </a:lnTo>
                  <a:lnTo>
                    <a:pt x="468" y="180"/>
                  </a:lnTo>
                  <a:lnTo>
                    <a:pt x="462" y="180"/>
                  </a:lnTo>
                  <a:lnTo>
                    <a:pt x="516" y="198"/>
                  </a:lnTo>
                  <a:lnTo>
                    <a:pt x="522" y="198"/>
                  </a:lnTo>
                  <a:lnTo>
                    <a:pt x="528" y="204"/>
                  </a:lnTo>
                  <a:lnTo>
                    <a:pt x="540" y="210"/>
                  </a:lnTo>
                  <a:lnTo>
                    <a:pt x="558" y="210"/>
                  </a:lnTo>
                  <a:lnTo>
                    <a:pt x="576" y="216"/>
                  </a:lnTo>
                  <a:lnTo>
                    <a:pt x="594" y="210"/>
                  </a:lnTo>
                  <a:lnTo>
                    <a:pt x="606" y="204"/>
                  </a:lnTo>
                  <a:lnTo>
                    <a:pt x="612" y="204"/>
                  </a:lnTo>
                  <a:lnTo>
                    <a:pt x="618" y="198"/>
                  </a:lnTo>
                  <a:lnTo>
                    <a:pt x="612" y="192"/>
                  </a:lnTo>
                  <a:lnTo>
                    <a:pt x="612" y="186"/>
                  </a:lnTo>
                  <a:lnTo>
                    <a:pt x="606" y="180"/>
                  </a:lnTo>
                  <a:lnTo>
                    <a:pt x="606" y="174"/>
                  </a:lnTo>
                  <a:lnTo>
                    <a:pt x="612" y="168"/>
                  </a:lnTo>
                  <a:lnTo>
                    <a:pt x="618" y="168"/>
                  </a:lnTo>
                  <a:lnTo>
                    <a:pt x="630" y="162"/>
                  </a:lnTo>
                  <a:lnTo>
                    <a:pt x="648" y="162"/>
                  </a:lnTo>
                  <a:lnTo>
                    <a:pt x="648" y="144"/>
                  </a:lnTo>
                  <a:lnTo>
                    <a:pt x="678" y="132"/>
                  </a:lnTo>
                  <a:lnTo>
                    <a:pt x="690" y="102"/>
                  </a:lnTo>
                  <a:lnTo>
                    <a:pt x="714" y="114"/>
                  </a:lnTo>
                  <a:lnTo>
                    <a:pt x="738" y="102"/>
                  </a:lnTo>
                  <a:lnTo>
                    <a:pt x="750" y="114"/>
                  </a:lnTo>
                  <a:lnTo>
                    <a:pt x="762" y="120"/>
                  </a:lnTo>
                  <a:lnTo>
                    <a:pt x="780" y="126"/>
                  </a:lnTo>
                  <a:lnTo>
                    <a:pt x="792" y="138"/>
                  </a:lnTo>
                  <a:lnTo>
                    <a:pt x="792" y="144"/>
                  </a:lnTo>
                  <a:lnTo>
                    <a:pt x="786" y="150"/>
                  </a:lnTo>
                  <a:lnTo>
                    <a:pt x="786" y="162"/>
                  </a:lnTo>
                  <a:lnTo>
                    <a:pt x="774" y="174"/>
                  </a:lnTo>
                  <a:lnTo>
                    <a:pt x="828" y="174"/>
                  </a:lnTo>
                  <a:lnTo>
                    <a:pt x="834" y="180"/>
                  </a:lnTo>
                  <a:lnTo>
                    <a:pt x="846" y="186"/>
                  </a:lnTo>
                  <a:lnTo>
                    <a:pt x="852" y="192"/>
                  </a:lnTo>
                  <a:lnTo>
                    <a:pt x="858" y="192"/>
                  </a:lnTo>
                  <a:lnTo>
                    <a:pt x="864" y="186"/>
                  </a:lnTo>
                  <a:lnTo>
                    <a:pt x="876" y="186"/>
                  </a:lnTo>
                  <a:lnTo>
                    <a:pt x="894" y="174"/>
                  </a:lnTo>
                  <a:lnTo>
                    <a:pt x="906" y="168"/>
                  </a:lnTo>
                  <a:lnTo>
                    <a:pt x="924" y="162"/>
                  </a:lnTo>
                  <a:lnTo>
                    <a:pt x="936" y="156"/>
                  </a:lnTo>
                  <a:lnTo>
                    <a:pt x="942" y="150"/>
                  </a:lnTo>
                  <a:lnTo>
                    <a:pt x="942" y="144"/>
                  </a:lnTo>
                  <a:lnTo>
                    <a:pt x="936" y="144"/>
                  </a:lnTo>
                  <a:lnTo>
                    <a:pt x="924" y="138"/>
                  </a:lnTo>
                  <a:lnTo>
                    <a:pt x="888" y="138"/>
                  </a:lnTo>
                  <a:lnTo>
                    <a:pt x="882" y="120"/>
                  </a:lnTo>
                  <a:lnTo>
                    <a:pt x="828" y="114"/>
                  </a:lnTo>
                  <a:lnTo>
                    <a:pt x="828" y="96"/>
                  </a:lnTo>
                  <a:lnTo>
                    <a:pt x="798" y="102"/>
                  </a:lnTo>
                  <a:lnTo>
                    <a:pt x="798" y="84"/>
                  </a:lnTo>
                  <a:lnTo>
                    <a:pt x="726" y="84"/>
                  </a:lnTo>
                  <a:lnTo>
                    <a:pt x="720" y="72"/>
                  </a:lnTo>
                  <a:lnTo>
                    <a:pt x="684" y="72"/>
                  </a:lnTo>
                  <a:lnTo>
                    <a:pt x="678" y="60"/>
                  </a:lnTo>
                  <a:lnTo>
                    <a:pt x="654" y="48"/>
                  </a:lnTo>
                  <a:lnTo>
                    <a:pt x="624" y="48"/>
                  </a:lnTo>
                  <a:lnTo>
                    <a:pt x="624" y="30"/>
                  </a:lnTo>
                  <a:lnTo>
                    <a:pt x="618" y="30"/>
                  </a:lnTo>
                  <a:lnTo>
                    <a:pt x="612" y="24"/>
                  </a:lnTo>
                  <a:lnTo>
                    <a:pt x="540" y="24"/>
                  </a:lnTo>
                  <a:lnTo>
                    <a:pt x="534" y="30"/>
                  </a:lnTo>
                  <a:lnTo>
                    <a:pt x="534" y="36"/>
                  </a:lnTo>
                  <a:lnTo>
                    <a:pt x="540" y="42"/>
                  </a:lnTo>
                  <a:lnTo>
                    <a:pt x="546" y="54"/>
                  </a:lnTo>
                  <a:lnTo>
                    <a:pt x="564" y="72"/>
                  </a:lnTo>
                  <a:lnTo>
                    <a:pt x="552" y="66"/>
                  </a:lnTo>
                  <a:lnTo>
                    <a:pt x="546" y="60"/>
                  </a:lnTo>
                  <a:lnTo>
                    <a:pt x="528" y="48"/>
                  </a:lnTo>
                  <a:lnTo>
                    <a:pt x="492" y="30"/>
                  </a:lnTo>
                  <a:lnTo>
                    <a:pt x="480" y="30"/>
                  </a:lnTo>
                  <a:lnTo>
                    <a:pt x="474" y="36"/>
                  </a:lnTo>
                  <a:lnTo>
                    <a:pt x="468" y="48"/>
                  </a:lnTo>
                  <a:lnTo>
                    <a:pt x="462" y="54"/>
                  </a:lnTo>
                  <a:lnTo>
                    <a:pt x="450" y="54"/>
                  </a:lnTo>
                  <a:lnTo>
                    <a:pt x="438" y="48"/>
                  </a:lnTo>
                  <a:lnTo>
                    <a:pt x="420" y="48"/>
                  </a:lnTo>
                  <a:lnTo>
                    <a:pt x="420" y="42"/>
                  </a:lnTo>
                  <a:lnTo>
                    <a:pt x="426" y="42"/>
                  </a:lnTo>
                  <a:lnTo>
                    <a:pt x="438" y="30"/>
                  </a:lnTo>
                  <a:lnTo>
                    <a:pt x="384" y="30"/>
                  </a:lnTo>
                  <a:lnTo>
                    <a:pt x="372" y="42"/>
                  </a:lnTo>
                  <a:lnTo>
                    <a:pt x="366" y="30"/>
                  </a:lnTo>
                  <a:lnTo>
                    <a:pt x="354" y="30"/>
                  </a:lnTo>
                  <a:lnTo>
                    <a:pt x="318" y="48"/>
                  </a:lnTo>
                  <a:lnTo>
                    <a:pt x="318" y="60"/>
                  </a:lnTo>
                  <a:lnTo>
                    <a:pt x="324" y="66"/>
                  </a:lnTo>
                  <a:close/>
                  <a:moveTo>
                    <a:pt x="642" y="708"/>
                  </a:moveTo>
                  <a:lnTo>
                    <a:pt x="666" y="696"/>
                  </a:lnTo>
                  <a:lnTo>
                    <a:pt x="666" y="690"/>
                  </a:lnTo>
                  <a:lnTo>
                    <a:pt x="678" y="690"/>
                  </a:lnTo>
                  <a:lnTo>
                    <a:pt x="678" y="678"/>
                  </a:lnTo>
                  <a:lnTo>
                    <a:pt x="672" y="672"/>
                  </a:lnTo>
                  <a:lnTo>
                    <a:pt x="630" y="690"/>
                  </a:lnTo>
                  <a:lnTo>
                    <a:pt x="642" y="708"/>
                  </a:lnTo>
                  <a:close/>
                  <a:moveTo>
                    <a:pt x="774" y="648"/>
                  </a:moveTo>
                  <a:lnTo>
                    <a:pt x="780" y="642"/>
                  </a:lnTo>
                  <a:lnTo>
                    <a:pt x="786" y="642"/>
                  </a:lnTo>
                  <a:lnTo>
                    <a:pt x="792" y="636"/>
                  </a:lnTo>
                  <a:lnTo>
                    <a:pt x="792" y="630"/>
                  </a:lnTo>
                  <a:lnTo>
                    <a:pt x="786" y="624"/>
                  </a:lnTo>
                  <a:lnTo>
                    <a:pt x="774" y="624"/>
                  </a:lnTo>
                  <a:lnTo>
                    <a:pt x="768" y="630"/>
                  </a:lnTo>
                  <a:lnTo>
                    <a:pt x="768" y="642"/>
                  </a:lnTo>
                  <a:lnTo>
                    <a:pt x="774" y="648"/>
                  </a:lnTo>
                  <a:close/>
                  <a:moveTo>
                    <a:pt x="594" y="696"/>
                  </a:moveTo>
                  <a:lnTo>
                    <a:pt x="576" y="696"/>
                  </a:lnTo>
                  <a:lnTo>
                    <a:pt x="552" y="708"/>
                  </a:lnTo>
                  <a:lnTo>
                    <a:pt x="546" y="714"/>
                  </a:lnTo>
                  <a:lnTo>
                    <a:pt x="570" y="720"/>
                  </a:lnTo>
                  <a:lnTo>
                    <a:pt x="576" y="714"/>
                  </a:lnTo>
                  <a:lnTo>
                    <a:pt x="588" y="714"/>
                  </a:lnTo>
                  <a:lnTo>
                    <a:pt x="600" y="702"/>
                  </a:lnTo>
                  <a:lnTo>
                    <a:pt x="594" y="696"/>
                  </a:lnTo>
                  <a:close/>
                  <a:moveTo>
                    <a:pt x="918" y="612"/>
                  </a:moveTo>
                  <a:lnTo>
                    <a:pt x="936" y="618"/>
                  </a:lnTo>
                  <a:lnTo>
                    <a:pt x="942" y="606"/>
                  </a:lnTo>
                  <a:lnTo>
                    <a:pt x="948" y="600"/>
                  </a:lnTo>
                  <a:lnTo>
                    <a:pt x="948" y="594"/>
                  </a:lnTo>
                  <a:lnTo>
                    <a:pt x="918" y="594"/>
                  </a:lnTo>
                  <a:lnTo>
                    <a:pt x="918" y="612"/>
                  </a:lnTo>
                  <a:close/>
                  <a:moveTo>
                    <a:pt x="486" y="756"/>
                  </a:moveTo>
                  <a:lnTo>
                    <a:pt x="474" y="756"/>
                  </a:lnTo>
                  <a:lnTo>
                    <a:pt x="438" y="774"/>
                  </a:lnTo>
                  <a:lnTo>
                    <a:pt x="432" y="780"/>
                  </a:lnTo>
                  <a:lnTo>
                    <a:pt x="432" y="786"/>
                  </a:lnTo>
                  <a:lnTo>
                    <a:pt x="444" y="786"/>
                  </a:lnTo>
                  <a:lnTo>
                    <a:pt x="456" y="780"/>
                  </a:lnTo>
                  <a:lnTo>
                    <a:pt x="462" y="774"/>
                  </a:lnTo>
                  <a:lnTo>
                    <a:pt x="474" y="768"/>
                  </a:lnTo>
                  <a:lnTo>
                    <a:pt x="510" y="768"/>
                  </a:lnTo>
                  <a:lnTo>
                    <a:pt x="510" y="762"/>
                  </a:lnTo>
                  <a:lnTo>
                    <a:pt x="504" y="762"/>
                  </a:lnTo>
                  <a:lnTo>
                    <a:pt x="504" y="756"/>
                  </a:lnTo>
                  <a:lnTo>
                    <a:pt x="486" y="756"/>
                  </a:lnTo>
                  <a:close/>
                  <a:moveTo>
                    <a:pt x="1356" y="660"/>
                  </a:moveTo>
                  <a:lnTo>
                    <a:pt x="1326" y="666"/>
                  </a:lnTo>
                  <a:lnTo>
                    <a:pt x="1290" y="654"/>
                  </a:lnTo>
                  <a:lnTo>
                    <a:pt x="1260" y="642"/>
                  </a:lnTo>
                  <a:lnTo>
                    <a:pt x="1302" y="642"/>
                  </a:lnTo>
                  <a:lnTo>
                    <a:pt x="1326" y="630"/>
                  </a:lnTo>
                  <a:lnTo>
                    <a:pt x="1344" y="630"/>
                  </a:lnTo>
                  <a:lnTo>
                    <a:pt x="1350" y="624"/>
                  </a:lnTo>
                  <a:lnTo>
                    <a:pt x="1356" y="624"/>
                  </a:lnTo>
                  <a:lnTo>
                    <a:pt x="1344" y="618"/>
                  </a:lnTo>
                  <a:lnTo>
                    <a:pt x="1338" y="612"/>
                  </a:lnTo>
                  <a:lnTo>
                    <a:pt x="1320" y="606"/>
                  </a:lnTo>
                  <a:lnTo>
                    <a:pt x="1308" y="600"/>
                  </a:lnTo>
                  <a:lnTo>
                    <a:pt x="1284" y="600"/>
                  </a:lnTo>
                  <a:lnTo>
                    <a:pt x="1260" y="588"/>
                  </a:lnTo>
                  <a:lnTo>
                    <a:pt x="1254" y="588"/>
                  </a:lnTo>
                  <a:lnTo>
                    <a:pt x="1242" y="582"/>
                  </a:lnTo>
                  <a:lnTo>
                    <a:pt x="1242" y="588"/>
                  </a:lnTo>
                  <a:lnTo>
                    <a:pt x="1236" y="594"/>
                  </a:lnTo>
                  <a:lnTo>
                    <a:pt x="1236" y="600"/>
                  </a:lnTo>
                  <a:lnTo>
                    <a:pt x="1218" y="618"/>
                  </a:lnTo>
                  <a:lnTo>
                    <a:pt x="1206" y="618"/>
                  </a:lnTo>
                  <a:lnTo>
                    <a:pt x="1200" y="612"/>
                  </a:lnTo>
                  <a:lnTo>
                    <a:pt x="1224" y="588"/>
                  </a:lnTo>
                  <a:lnTo>
                    <a:pt x="1158" y="564"/>
                  </a:lnTo>
                  <a:lnTo>
                    <a:pt x="1158" y="576"/>
                  </a:lnTo>
                  <a:lnTo>
                    <a:pt x="1152" y="594"/>
                  </a:lnTo>
                  <a:lnTo>
                    <a:pt x="1134" y="630"/>
                  </a:lnTo>
                  <a:lnTo>
                    <a:pt x="1128" y="630"/>
                  </a:lnTo>
                  <a:lnTo>
                    <a:pt x="1122" y="624"/>
                  </a:lnTo>
                  <a:lnTo>
                    <a:pt x="1116" y="612"/>
                  </a:lnTo>
                  <a:lnTo>
                    <a:pt x="1116" y="594"/>
                  </a:lnTo>
                  <a:lnTo>
                    <a:pt x="1122" y="582"/>
                  </a:lnTo>
                  <a:lnTo>
                    <a:pt x="1116" y="594"/>
                  </a:lnTo>
                  <a:lnTo>
                    <a:pt x="1104" y="600"/>
                  </a:lnTo>
                  <a:lnTo>
                    <a:pt x="1080" y="624"/>
                  </a:lnTo>
                  <a:lnTo>
                    <a:pt x="1056" y="636"/>
                  </a:lnTo>
                  <a:lnTo>
                    <a:pt x="1050" y="636"/>
                  </a:lnTo>
                  <a:lnTo>
                    <a:pt x="1050" y="630"/>
                  </a:lnTo>
                  <a:lnTo>
                    <a:pt x="1056" y="618"/>
                  </a:lnTo>
                  <a:lnTo>
                    <a:pt x="1086" y="588"/>
                  </a:lnTo>
                  <a:lnTo>
                    <a:pt x="1092" y="576"/>
                  </a:lnTo>
                  <a:lnTo>
                    <a:pt x="1104" y="570"/>
                  </a:lnTo>
                  <a:lnTo>
                    <a:pt x="1068" y="570"/>
                  </a:lnTo>
                  <a:lnTo>
                    <a:pt x="1050" y="582"/>
                  </a:lnTo>
                  <a:lnTo>
                    <a:pt x="1026" y="582"/>
                  </a:lnTo>
                  <a:lnTo>
                    <a:pt x="984" y="606"/>
                  </a:lnTo>
                  <a:lnTo>
                    <a:pt x="960" y="606"/>
                  </a:lnTo>
                  <a:lnTo>
                    <a:pt x="954" y="636"/>
                  </a:lnTo>
                  <a:lnTo>
                    <a:pt x="918" y="624"/>
                  </a:lnTo>
                  <a:lnTo>
                    <a:pt x="882" y="630"/>
                  </a:lnTo>
                  <a:lnTo>
                    <a:pt x="894" y="660"/>
                  </a:lnTo>
                  <a:lnTo>
                    <a:pt x="846" y="648"/>
                  </a:lnTo>
                  <a:lnTo>
                    <a:pt x="828" y="654"/>
                  </a:lnTo>
                  <a:lnTo>
                    <a:pt x="834" y="678"/>
                  </a:lnTo>
                  <a:lnTo>
                    <a:pt x="792" y="690"/>
                  </a:lnTo>
                  <a:lnTo>
                    <a:pt x="792" y="654"/>
                  </a:lnTo>
                  <a:lnTo>
                    <a:pt x="762" y="654"/>
                  </a:lnTo>
                  <a:lnTo>
                    <a:pt x="774" y="678"/>
                  </a:lnTo>
                  <a:lnTo>
                    <a:pt x="750" y="660"/>
                  </a:lnTo>
                  <a:lnTo>
                    <a:pt x="750" y="690"/>
                  </a:lnTo>
                  <a:lnTo>
                    <a:pt x="726" y="690"/>
                  </a:lnTo>
                  <a:lnTo>
                    <a:pt x="726" y="660"/>
                  </a:lnTo>
                  <a:lnTo>
                    <a:pt x="738" y="654"/>
                  </a:lnTo>
                  <a:lnTo>
                    <a:pt x="744" y="648"/>
                  </a:lnTo>
                  <a:lnTo>
                    <a:pt x="708" y="642"/>
                  </a:lnTo>
                  <a:lnTo>
                    <a:pt x="708" y="684"/>
                  </a:lnTo>
                  <a:lnTo>
                    <a:pt x="678" y="696"/>
                  </a:lnTo>
                  <a:lnTo>
                    <a:pt x="696" y="708"/>
                  </a:lnTo>
                  <a:lnTo>
                    <a:pt x="660" y="714"/>
                  </a:lnTo>
                  <a:lnTo>
                    <a:pt x="672" y="726"/>
                  </a:lnTo>
                  <a:lnTo>
                    <a:pt x="630" y="726"/>
                  </a:lnTo>
                  <a:lnTo>
                    <a:pt x="630" y="738"/>
                  </a:lnTo>
                  <a:lnTo>
                    <a:pt x="660" y="750"/>
                  </a:lnTo>
                  <a:lnTo>
                    <a:pt x="654" y="762"/>
                  </a:lnTo>
                  <a:lnTo>
                    <a:pt x="618" y="744"/>
                  </a:lnTo>
                  <a:lnTo>
                    <a:pt x="600" y="750"/>
                  </a:lnTo>
                  <a:lnTo>
                    <a:pt x="624" y="762"/>
                  </a:lnTo>
                  <a:lnTo>
                    <a:pt x="606" y="780"/>
                  </a:lnTo>
                  <a:lnTo>
                    <a:pt x="594" y="762"/>
                  </a:lnTo>
                  <a:lnTo>
                    <a:pt x="576" y="768"/>
                  </a:lnTo>
                  <a:lnTo>
                    <a:pt x="576" y="780"/>
                  </a:lnTo>
                  <a:lnTo>
                    <a:pt x="546" y="780"/>
                  </a:lnTo>
                  <a:lnTo>
                    <a:pt x="540" y="792"/>
                  </a:lnTo>
                  <a:lnTo>
                    <a:pt x="564" y="804"/>
                  </a:lnTo>
                  <a:lnTo>
                    <a:pt x="564" y="822"/>
                  </a:lnTo>
                  <a:lnTo>
                    <a:pt x="528" y="810"/>
                  </a:lnTo>
                  <a:lnTo>
                    <a:pt x="522" y="822"/>
                  </a:lnTo>
                  <a:lnTo>
                    <a:pt x="552" y="834"/>
                  </a:lnTo>
                  <a:lnTo>
                    <a:pt x="504" y="834"/>
                  </a:lnTo>
                  <a:lnTo>
                    <a:pt x="504" y="852"/>
                  </a:lnTo>
                  <a:lnTo>
                    <a:pt x="492" y="846"/>
                  </a:lnTo>
                  <a:lnTo>
                    <a:pt x="486" y="846"/>
                  </a:lnTo>
                  <a:lnTo>
                    <a:pt x="474" y="852"/>
                  </a:lnTo>
                  <a:lnTo>
                    <a:pt x="468" y="858"/>
                  </a:lnTo>
                  <a:lnTo>
                    <a:pt x="456" y="858"/>
                  </a:lnTo>
                  <a:lnTo>
                    <a:pt x="456" y="870"/>
                  </a:lnTo>
                  <a:lnTo>
                    <a:pt x="462" y="876"/>
                  </a:lnTo>
                  <a:lnTo>
                    <a:pt x="456" y="876"/>
                  </a:lnTo>
                  <a:lnTo>
                    <a:pt x="450" y="882"/>
                  </a:lnTo>
                  <a:lnTo>
                    <a:pt x="444" y="882"/>
                  </a:lnTo>
                  <a:lnTo>
                    <a:pt x="444" y="900"/>
                  </a:lnTo>
                  <a:lnTo>
                    <a:pt x="480" y="900"/>
                  </a:lnTo>
                  <a:lnTo>
                    <a:pt x="468" y="912"/>
                  </a:lnTo>
                  <a:lnTo>
                    <a:pt x="432" y="906"/>
                  </a:lnTo>
                  <a:lnTo>
                    <a:pt x="420" y="912"/>
                  </a:lnTo>
                  <a:lnTo>
                    <a:pt x="414" y="918"/>
                  </a:lnTo>
                  <a:lnTo>
                    <a:pt x="414" y="930"/>
                  </a:lnTo>
                  <a:lnTo>
                    <a:pt x="420" y="936"/>
                  </a:lnTo>
                  <a:lnTo>
                    <a:pt x="420" y="948"/>
                  </a:lnTo>
                  <a:lnTo>
                    <a:pt x="408" y="954"/>
                  </a:lnTo>
                  <a:lnTo>
                    <a:pt x="390" y="954"/>
                  </a:lnTo>
                  <a:lnTo>
                    <a:pt x="390" y="972"/>
                  </a:lnTo>
                  <a:lnTo>
                    <a:pt x="408" y="990"/>
                  </a:lnTo>
                  <a:lnTo>
                    <a:pt x="408" y="996"/>
                  </a:lnTo>
                  <a:lnTo>
                    <a:pt x="402" y="1002"/>
                  </a:lnTo>
                  <a:lnTo>
                    <a:pt x="366" y="1002"/>
                  </a:lnTo>
                  <a:lnTo>
                    <a:pt x="360" y="1008"/>
                  </a:lnTo>
                  <a:lnTo>
                    <a:pt x="360" y="1026"/>
                  </a:lnTo>
                  <a:lnTo>
                    <a:pt x="354" y="1032"/>
                  </a:lnTo>
                  <a:lnTo>
                    <a:pt x="342" y="1032"/>
                  </a:lnTo>
                  <a:lnTo>
                    <a:pt x="336" y="1026"/>
                  </a:lnTo>
                  <a:lnTo>
                    <a:pt x="318" y="1026"/>
                  </a:lnTo>
                  <a:lnTo>
                    <a:pt x="294" y="1050"/>
                  </a:lnTo>
                  <a:lnTo>
                    <a:pt x="282" y="1050"/>
                  </a:lnTo>
                  <a:lnTo>
                    <a:pt x="270" y="1062"/>
                  </a:lnTo>
                  <a:lnTo>
                    <a:pt x="270" y="1068"/>
                  </a:lnTo>
                  <a:lnTo>
                    <a:pt x="276" y="1074"/>
                  </a:lnTo>
                  <a:lnTo>
                    <a:pt x="276" y="1080"/>
                  </a:lnTo>
                  <a:lnTo>
                    <a:pt x="264" y="1092"/>
                  </a:lnTo>
                  <a:lnTo>
                    <a:pt x="252" y="1092"/>
                  </a:lnTo>
                  <a:lnTo>
                    <a:pt x="246" y="1086"/>
                  </a:lnTo>
                  <a:lnTo>
                    <a:pt x="234" y="1080"/>
                  </a:lnTo>
                  <a:lnTo>
                    <a:pt x="234" y="1074"/>
                  </a:lnTo>
                  <a:lnTo>
                    <a:pt x="228" y="1074"/>
                  </a:lnTo>
                  <a:lnTo>
                    <a:pt x="204" y="1086"/>
                  </a:lnTo>
                  <a:lnTo>
                    <a:pt x="198" y="1092"/>
                  </a:lnTo>
                  <a:lnTo>
                    <a:pt x="180" y="1092"/>
                  </a:lnTo>
                  <a:lnTo>
                    <a:pt x="180" y="1110"/>
                  </a:lnTo>
                  <a:lnTo>
                    <a:pt x="186" y="1116"/>
                  </a:lnTo>
                  <a:lnTo>
                    <a:pt x="192" y="1116"/>
                  </a:lnTo>
                  <a:lnTo>
                    <a:pt x="192" y="1128"/>
                  </a:lnTo>
                  <a:lnTo>
                    <a:pt x="186" y="1128"/>
                  </a:lnTo>
                  <a:lnTo>
                    <a:pt x="174" y="1116"/>
                  </a:lnTo>
                  <a:lnTo>
                    <a:pt x="162" y="1116"/>
                  </a:lnTo>
                  <a:lnTo>
                    <a:pt x="156" y="1122"/>
                  </a:lnTo>
                  <a:lnTo>
                    <a:pt x="156" y="1134"/>
                  </a:lnTo>
                  <a:lnTo>
                    <a:pt x="168" y="1134"/>
                  </a:lnTo>
                  <a:lnTo>
                    <a:pt x="174" y="1140"/>
                  </a:lnTo>
                  <a:lnTo>
                    <a:pt x="180" y="1140"/>
                  </a:lnTo>
                  <a:lnTo>
                    <a:pt x="180" y="1152"/>
                  </a:lnTo>
                  <a:lnTo>
                    <a:pt x="138" y="1152"/>
                  </a:lnTo>
                  <a:lnTo>
                    <a:pt x="138" y="1146"/>
                  </a:lnTo>
                  <a:lnTo>
                    <a:pt x="132" y="1146"/>
                  </a:lnTo>
                  <a:lnTo>
                    <a:pt x="126" y="1158"/>
                  </a:lnTo>
                  <a:lnTo>
                    <a:pt x="126" y="1170"/>
                  </a:lnTo>
                  <a:lnTo>
                    <a:pt x="120" y="1164"/>
                  </a:lnTo>
                  <a:lnTo>
                    <a:pt x="102" y="1164"/>
                  </a:lnTo>
                  <a:lnTo>
                    <a:pt x="96" y="1158"/>
                  </a:lnTo>
                  <a:lnTo>
                    <a:pt x="90" y="1158"/>
                  </a:lnTo>
                  <a:lnTo>
                    <a:pt x="90" y="1164"/>
                  </a:lnTo>
                  <a:lnTo>
                    <a:pt x="96" y="1170"/>
                  </a:lnTo>
                  <a:lnTo>
                    <a:pt x="120" y="1182"/>
                  </a:lnTo>
                  <a:lnTo>
                    <a:pt x="132" y="1182"/>
                  </a:lnTo>
                  <a:lnTo>
                    <a:pt x="108" y="1200"/>
                  </a:lnTo>
                  <a:lnTo>
                    <a:pt x="108" y="1188"/>
                  </a:lnTo>
                  <a:lnTo>
                    <a:pt x="90" y="1188"/>
                  </a:lnTo>
                  <a:lnTo>
                    <a:pt x="84" y="1194"/>
                  </a:lnTo>
                  <a:lnTo>
                    <a:pt x="60" y="1182"/>
                  </a:lnTo>
                  <a:lnTo>
                    <a:pt x="54" y="1194"/>
                  </a:lnTo>
                  <a:lnTo>
                    <a:pt x="66" y="1200"/>
                  </a:lnTo>
                  <a:lnTo>
                    <a:pt x="30" y="1194"/>
                  </a:lnTo>
                  <a:lnTo>
                    <a:pt x="30" y="1212"/>
                  </a:lnTo>
                  <a:lnTo>
                    <a:pt x="78" y="1212"/>
                  </a:lnTo>
                  <a:lnTo>
                    <a:pt x="54" y="1218"/>
                  </a:lnTo>
                  <a:lnTo>
                    <a:pt x="18" y="1212"/>
                  </a:lnTo>
                  <a:lnTo>
                    <a:pt x="6" y="1224"/>
                  </a:lnTo>
                  <a:lnTo>
                    <a:pt x="6" y="1230"/>
                  </a:lnTo>
                  <a:lnTo>
                    <a:pt x="18" y="1242"/>
                  </a:lnTo>
                  <a:lnTo>
                    <a:pt x="36" y="1242"/>
                  </a:lnTo>
                  <a:lnTo>
                    <a:pt x="18" y="1248"/>
                  </a:lnTo>
                  <a:lnTo>
                    <a:pt x="12" y="1254"/>
                  </a:lnTo>
                  <a:lnTo>
                    <a:pt x="12" y="1260"/>
                  </a:lnTo>
                  <a:lnTo>
                    <a:pt x="66" y="1260"/>
                  </a:lnTo>
                  <a:lnTo>
                    <a:pt x="78" y="1272"/>
                  </a:lnTo>
                  <a:lnTo>
                    <a:pt x="96" y="1260"/>
                  </a:lnTo>
                  <a:lnTo>
                    <a:pt x="108" y="1272"/>
                  </a:lnTo>
                  <a:lnTo>
                    <a:pt x="138" y="1260"/>
                  </a:lnTo>
                  <a:lnTo>
                    <a:pt x="132" y="1266"/>
                  </a:lnTo>
                  <a:lnTo>
                    <a:pt x="126" y="1278"/>
                  </a:lnTo>
                  <a:lnTo>
                    <a:pt x="60" y="1278"/>
                  </a:lnTo>
                  <a:lnTo>
                    <a:pt x="54" y="1272"/>
                  </a:lnTo>
                  <a:lnTo>
                    <a:pt x="24" y="1272"/>
                  </a:lnTo>
                  <a:lnTo>
                    <a:pt x="12" y="1278"/>
                  </a:lnTo>
                  <a:lnTo>
                    <a:pt x="0" y="1278"/>
                  </a:lnTo>
                  <a:lnTo>
                    <a:pt x="6" y="1284"/>
                  </a:lnTo>
                  <a:lnTo>
                    <a:pt x="6" y="1296"/>
                  </a:lnTo>
                  <a:lnTo>
                    <a:pt x="12" y="1296"/>
                  </a:lnTo>
                  <a:lnTo>
                    <a:pt x="18" y="1302"/>
                  </a:lnTo>
                  <a:lnTo>
                    <a:pt x="30" y="1302"/>
                  </a:lnTo>
                  <a:lnTo>
                    <a:pt x="24" y="1308"/>
                  </a:lnTo>
                  <a:lnTo>
                    <a:pt x="18" y="1320"/>
                  </a:lnTo>
                  <a:lnTo>
                    <a:pt x="36" y="1338"/>
                  </a:lnTo>
                  <a:lnTo>
                    <a:pt x="48" y="1338"/>
                  </a:lnTo>
                  <a:lnTo>
                    <a:pt x="72" y="1320"/>
                  </a:lnTo>
                  <a:lnTo>
                    <a:pt x="102" y="1314"/>
                  </a:lnTo>
                  <a:lnTo>
                    <a:pt x="90" y="1338"/>
                  </a:lnTo>
                  <a:lnTo>
                    <a:pt x="78" y="1332"/>
                  </a:lnTo>
                  <a:lnTo>
                    <a:pt x="66" y="1350"/>
                  </a:lnTo>
                  <a:lnTo>
                    <a:pt x="30" y="1350"/>
                  </a:lnTo>
                  <a:lnTo>
                    <a:pt x="48" y="1368"/>
                  </a:lnTo>
                  <a:lnTo>
                    <a:pt x="24" y="1380"/>
                  </a:lnTo>
                  <a:lnTo>
                    <a:pt x="6" y="1380"/>
                  </a:lnTo>
                  <a:lnTo>
                    <a:pt x="6" y="1398"/>
                  </a:lnTo>
                  <a:lnTo>
                    <a:pt x="66" y="1398"/>
                  </a:lnTo>
                  <a:lnTo>
                    <a:pt x="54" y="1422"/>
                  </a:lnTo>
                  <a:lnTo>
                    <a:pt x="66" y="1422"/>
                  </a:lnTo>
                  <a:lnTo>
                    <a:pt x="54" y="1440"/>
                  </a:lnTo>
                  <a:lnTo>
                    <a:pt x="42" y="1434"/>
                  </a:lnTo>
                  <a:lnTo>
                    <a:pt x="36" y="1434"/>
                  </a:lnTo>
                  <a:lnTo>
                    <a:pt x="30" y="1428"/>
                  </a:lnTo>
                  <a:lnTo>
                    <a:pt x="18" y="1428"/>
                  </a:lnTo>
                  <a:lnTo>
                    <a:pt x="18" y="1440"/>
                  </a:lnTo>
                  <a:lnTo>
                    <a:pt x="24" y="1452"/>
                  </a:lnTo>
                  <a:lnTo>
                    <a:pt x="36" y="1464"/>
                  </a:lnTo>
                  <a:lnTo>
                    <a:pt x="84" y="1482"/>
                  </a:lnTo>
                  <a:lnTo>
                    <a:pt x="78" y="1488"/>
                  </a:lnTo>
                  <a:lnTo>
                    <a:pt x="84" y="1494"/>
                  </a:lnTo>
                  <a:lnTo>
                    <a:pt x="126" y="1494"/>
                  </a:lnTo>
                  <a:lnTo>
                    <a:pt x="132" y="1500"/>
                  </a:lnTo>
                  <a:lnTo>
                    <a:pt x="144" y="1500"/>
                  </a:lnTo>
                  <a:lnTo>
                    <a:pt x="192" y="1476"/>
                  </a:lnTo>
                  <a:lnTo>
                    <a:pt x="204" y="1464"/>
                  </a:lnTo>
                  <a:lnTo>
                    <a:pt x="216" y="1458"/>
                  </a:lnTo>
                  <a:lnTo>
                    <a:pt x="222" y="1452"/>
                  </a:lnTo>
                  <a:lnTo>
                    <a:pt x="258" y="1422"/>
                  </a:lnTo>
                  <a:lnTo>
                    <a:pt x="282" y="1422"/>
                  </a:lnTo>
                  <a:lnTo>
                    <a:pt x="294" y="1416"/>
                  </a:lnTo>
                  <a:lnTo>
                    <a:pt x="300" y="1410"/>
                  </a:lnTo>
                  <a:lnTo>
                    <a:pt x="300" y="1386"/>
                  </a:lnTo>
                  <a:lnTo>
                    <a:pt x="294" y="1380"/>
                  </a:lnTo>
                  <a:lnTo>
                    <a:pt x="294" y="1374"/>
                  </a:lnTo>
                  <a:lnTo>
                    <a:pt x="312" y="1368"/>
                  </a:lnTo>
                  <a:lnTo>
                    <a:pt x="306" y="1374"/>
                  </a:lnTo>
                  <a:lnTo>
                    <a:pt x="306" y="1380"/>
                  </a:lnTo>
                  <a:lnTo>
                    <a:pt x="300" y="1386"/>
                  </a:lnTo>
                  <a:lnTo>
                    <a:pt x="300" y="1392"/>
                  </a:lnTo>
                  <a:lnTo>
                    <a:pt x="312" y="1404"/>
                  </a:lnTo>
                  <a:lnTo>
                    <a:pt x="330" y="1410"/>
                  </a:lnTo>
                  <a:lnTo>
                    <a:pt x="342" y="1410"/>
                  </a:lnTo>
                  <a:lnTo>
                    <a:pt x="348" y="1416"/>
                  </a:lnTo>
                  <a:lnTo>
                    <a:pt x="354" y="1416"/>
                  </a:lnTo>
                  <a:lnTo>
                    <a:pt x="372" y="1434"/>
                  </a:lnTo>
                  <a:lnTo>
                    <a:pt x="378" y="1422"/>
                  </a:lnTo>
                  <a:lnTo>
                    <a:pt x="384" y="1416"/>
                  </a:lnTo>
                  <a:lnTo>
                    <a:pt x="384" y="1398"/>
                  </a:lnTo>
                  <a:lnTo>
                    <a:pt x="372" y="1386"/>
                  </a:lnTo>
                  <a:lnTo>
                    <a:pt x="372" y="1380"/>
                  </a:lnTo>
                  <a:lnTo>
                    <a:pt x="378" y="1374"/>
                  </a:lnTo>
                  <a:lnTo>
                    <a:pt x="384" y="1374"/>
                  </a:lnTo>
                  <a:lnTo>
                    <a:pt x="384" y="1368"/>
                  </a:lnTo>
                  <a:lnTo>
                    <a:pt x="378" y="1356"/>
                  </a:lnTo>
                  <a:lnTo>
                    <a:pt x="414" y="1356"/>
                  </a:lnTo>
                  <a:lnTo>
                    <a:pt x="420" y="1350"/>
                  </a:lnTo>
                  <a:lnTo>
                    <a:pt x="420" y="1326"/>
                  </a:lnTo>
                  <a:lnTo>
                    <a:pt x="426" y="1326"/>
                  </a:lnTo>
                  <a:lnTo>
                    <a:pt x="420" y="1314"/>
                  </a:lnTo>
                  <a:lnTo>
                    <a:pt x="420" y="1308"/>
                  </a:lnTo>
                  <a:lnTo>
                    <a:pt x="414" y="1302"/>
                  </a:lnTo>
                  <a:lnTo>
                    <a:pt x="414" y="1296"/>
                  </a:lnTo>
                  <a:lnTo>
                    <a:pt x="408" y="1284"/>
                  </a:lnTo>
                  <a:lnTo>
                    <a:pt x="402" y="1278"/>
                  </a:lnTo>
                  <a:lnTo>
                    <a:pt x="426" y="1272"/>
                  </a:lnTo>
                  <a:lnTo>
                    <a:pt x="438" y="1260"/>
                  </a:lnTo>
                  <a:lnTo>
                    <a:pt x="438" y="1248"/>
                  </a:lnTo>
                  <a:lnTo>
                    <a:pt x="420" y="1230"/>
                  </a:lnTo>
                  <a:lnTo>
                    <a:pt x="414" y="1230"/>
                  </a:lnTo>
                  <a:lnTo>
                    <a:pt x="402" y="1218"/>
                  </a:lnTo>
                  <a:lnTo>
                    <a:pt x="402" y="1200"/>
                  </a:lnTo>
                  <a:lnTo>
                    <a:pt x="408" y="1188"/>
                  </a:lnTo>
                  <a:lnTo>
                    <a:pt x="408" y="1176"/>
                  </a:lnTo>
                  <a:lnTo>
                    <a:pt x="384" y="1152"/>
                  </a:lnTo>
                  <a:lnTo>
                    <a:pt x="384" y="1140"/>
                  </a:lnTo>
                  <a:lnTo>
                    <a:pt x="390" y="1134"/>
                  </a:lnTo>
                  <a:lnTo>
                    <a:pt x="396" y="1134"/>
                  </a:lnTo>
                  <a:lnTo>
                    <a:pt x="402" y="1128"/>
                  </a:lnTo>
                  <a:lnTo>
                    <a:pt x="402" y="1122"/>
                  </a:lnTo>
                  <a:lnTo>
                    <a:pt x="396" y="1116"/>
                  </a:lnTo>
                  <a:lnTo>
                    <a:pt x="390" y="1116"/>
                  </a:lnTo>
                  <a:lnTo>
                    <a:pt x="384" y="1110"/>
                  </a:lnTo>
                  <a:lnTo>
                    <a:pt x="426" y="1068"/>
                  </a:lnTo>
                  <a:lnTo>
                    <a:pt x="438" y="1062"/>
                  </a:lnTo>
                  <a:lnTo>
                    <a:pt x="444" y="1056"/>
                  </a:lnTo>
                  <a:lnTo>
                    <a:pt x="456" y="1050"/>
                  </a:lnTo>
                  <a:lnTo>
                    <a:pt x="498" y="1050"/>
                  </a:lnTo>
                  <a:lnTo>
                    <a:pt x="504" y="1044"/>
                  </a:lnTo>
                  <a:lnTo>
                    <a:pt x="504" y="1038"/>
                  </a:lnTo>
                  <a:lnTo>
                    <a:pt x="486" y="1020"/>
                  </a:lnTo>
                  <a:lnTo>
                    <a:pt x="474" y="1014"/>
                  </a:lnTo>
                  <a:lnTo>
                    <a:pt x="486" y="1008"/>
                  </a:lnTo>
                  <a:lnTo>
                    <a:pt x="492" y="1008"/>
                  </a:lnTo>
                  <a:lnTo>
                    <a:pt x="522" y="978"/>
                  </a:lnTo>
                  <a:lnTo>
                    <a:pt x="528" y="936"/>
                  </a:lnTo>
                  <a:lnTo>
                    <a:pt x="528" y="900"/>
                  </a:lnTo>
                  <a:lnTo>
                    <a:pt x="546" y="912"/>
                  </a:lnTo>
                  <a:lnTo>
                    <a:pt x="558" y="906"/>
                  </a:lnTo>
                  <a:lnTo>
                    <a:pt x="564" y="906"/>
                  </a:lnTo>
                  <a:lnTo>
                    <a:pt x="570" y="900"/>
                  </a:lnTo>
                  <a:lnTo>
                    <a:pt x="576" y="900"/>
                  </a:lnTo>
                  <a:lnTo>
                    <a:pt x="576" y="894"/>
                  </a:lnTo>
                  <a:lnTo>
                    <a:pt x="570" y="888"/>
                  </a:lnTo>
                  <a:lnTo>
                    <a:pt x="570" y="882"/>
                  </a:lnTo>
                  <a:lnTo>
                    <a:pt x="564" y="876"/>
                  </a:lnTo>
                  <a:lnTo>
                    <a:pt x="582" y="876"/>
                  </a:lnTo>
                  <a:lnTo>
                    <a:pt x="588" y="870"/>
                  </a:lnTo>
                  <a:lnTo>
                    <a:pt x="588" y="864"/>
                  </a:lnTo>
                  <a:lnTo>
                    <a:pt x="594" y="858"/>
                  </a:lnTo>
                  <a:lnTo>
                    <a:pt x="606" y="852"/>
                  </a:lnTo>
                  <a:lnTo>
                    <a:pt x="612" y="852"/>
                  </a:lnTo>
                  <a:lnTo>
                    <a:pt x="618" y="834"/>
                  </a:lnTo>
                  <a:lnTo>
                    <a:pt x="612" y="828"/>
                  </a:lnTo>
                  <a:lnTo>
                    <a:pt x="600" y="822"/>
                  </a:lnTo>
                  <a:lnTo>
                    <a:pt x="600" y="810"/>
                  </a:lnTo>
                  <a:lnTo>
                    <a:pt x="606" y="810"/>
                  </a:lnTo>
                  <a:lnTo>
                    <a:pt x="618" y="804"/>
                  </a:lnTo>
                  <a:lnTo>
                    <a:pt x="636" y="786"/>
                  </a:lnTo>
                  <a:lnTo>
                    <a:pt x="678" y="780"/>
                  </a:lnTo>
                  <a:lnTo>
                    <a:pt x="696" y="780"/>
                  </a:lnTo>
                  <a:lnTo>
                    <a:pt x="702" y="774"/>
                  </a:lnTo>
                  <a:lnTo>
                    <a:pt x="702" y="744"/>
                  </a:lnTo>
                  <a:lnTo>
                    <a:pt x="714" y="732"/>
                  </a:lnTo>
                  <a:lnTo>
                    <a:pt x="720" y="738"/>
                  </a:lnTo>
                  <a:lnTo>
                    <a:pt x="720" y="750"/>
                  </a:lnTo>
                  <a:lnTo>
                    <a:pt x="744" y="744"/>
                  </a:lnTo>
                  <a:lnTo>
                    <a:pt x="768" y="750"/>
                  </a:lnTo>
                  <a:lnTo>
                    <a:pt x="792" y="750"/>
                  </a:lnTo>
                  <a:lnTo>
                    <a:pt x="798" y="756"/>
                  </a:lnTo>
                  <a:lnTo>
                    <a:pt x="810" y="756"/>
                  </a:lnTo>
                  <a:lnTo>
                    <a:pt x="816" y="750"/>
                  </a:lnTo>
                  <a:lnTo>
                    <a:pt x="810" y="750"/>
                  </a:lnTo>
                  <a:lnTo>
                    <a:pt x="798" y="738"/>
                  </a:lnTo>
                  <a:lnTo>
                    <a:pt x="798" y="732"/>
                  </a:lnTo>
                  <a:lnTo>
                    <a:pt x="810" y="732"/>
                  </a:lnTo>
                  <a:lnTo>
                    <a:pt x="810" y="708"/>
                  </a:lnTo>
                  <a:lnTo>
                    <a:pt x="840" y="714"/>
                  </a:lnTo>
                  <a:lnTo>
                    <a:pt x="834" y="708"/>
                  </a:lnTo>
                  <a:lnTo>
                    <a:pt x="840" y="702"/>
                  </a:lnTo>
                  <a:lnTo>
                    <a:pt x="858" y="708"/>
                  </a:lnTo>
                  <a:lnTo>
                    <a:pt x="858" y="696"/>
                  </a:lnTo>
                  <a:lnTo>
                    <a:pt x="864" y="690"/>
                  </a:lnTo>
                  <a:lnTo>
                    <a:pt x="882" y="690"/>
                  </a:lnTo>
                  <a:lnTo>
                    <a:pt x="888" y="696"/>
                  </a:lnTo>
                  <a:lnTo>
                    <a:pt x="894" y="708"/>
                  </a:lnTo>
                  <a:lnTo>
                    <a:pt x="906" y="714"/>
                  </a:lnTo>
                  <a:lnTo>
                    <a:pt x="918" y="726"/>
                  </a:lnTo>
                  <a:lnTo>
                    <a:pt x="930" y="726"/>
                  </a:lnTo>
                  <a:lnTo>
                    <a:pt x="942" y="732"/>
                  </a:lnTo>
                  <a:lnTo>
                    <a:pt x="960" y="732"/>
                  </a:lnTo>
                  <a:lnTo>
                    <a:pt x="966" y="738"/>
                  </a:lnTo>
                  <a:lnTo>
                    <a:pt x="978" y="738"/>
                  </a:lnTo>
                  <a:lnTo>
                    <a:pt x="990" y="732"/>
                  </a:lnTo>
                  <a:lnTo>
                    <a:pt x="996" y="726"/>
                  </a:lnTo>
                  <a:lnTo>
                    <a:pt x="1026" y="726"/>
                  </a:lnTo>
                  <a:lnTo>
                    <a:pt x="1038" y="732"/>
                  </a:lnTo>
                  <a:lnTo>
                    <a:pt x="1044" y="738"/>
                  </a:lnTo>
                  <a:lnTo>
                    <a:pt x="1062" y="738"/>
                  </a:lnTo>
                  <a:lnTo>
                    <a:pt x="1062" y="726"/>
                  </a:lnTo>
                  <a:lnTo>
                    <a:pt x="1068" y="720"/>
                  </a:lnTo>
                  <a:lnTo>
                    <a:pt x="1068" y="714"/>
                  </a:lnTo>
                  <a:lnTo>
                    <a:pt x="1092" y="714"/>
                  </a:lnTo>
                  <a:lnTo>
                    <a:pt x="1092" y="678"/>
                  </a:lnTo>
                  <a:lnTo>
                    <a:pt x="1098" y="672"/>
                  </a:lnTo>
                  <a:lnTo>
                    <a:pt x="1098" y="660"/>
                  </a:lnTo>
                  <a:lnTo>
                    <a:pt x="1110" y="654"/>
                  </a:lnTo>
                  <a:lnTo>
                    <a:pt x="1116" y="654"/>
                  </a:lnTo>
                  <a:lnTo>
                    <a:pt x="1128" y="648"/>
                  </a:lnTo>
                  <a:lnTo>
                    <a:pt x="1158" y="648"/>
                  </a:lnTo>
                  <a:lnTo>
                    <a:pt x="1170" y="642"/>
                  </a:lnTo>
                  <a:lnTo>
                    <a:pt x="1206" y="642"/>
                  </a:lnTo>
                  <a:lnTo>
                    <a:pt x="1206" y="654"/>
                  </a:lnTo>
                  <a:lnTo>
                    <a:pt x="1242" y="660"/>
                  </a:lnTo>
                  <a:lnTo>
                    <a:pt x="1248" y="660"/>
                  </a:lnTo>
                  <a:lnTo>
                    <a:pt x="1260" y="672"/>
                  </a:lnTo>
                  <a:lnTo>
                    <a:pt x="1266" y="684"/>
                  </a:lnTo>
                  <a:lnTo>
                    <a:pt x="1266" y="702"/>
                  </a:lnTo>
                  <a:lnTo>
                    <a:pt x="1260" y="702"/>
                  </a:lnTo>
                  <a:lnTo>
                    <a:pt x="1260" y="696"/>
                  </a:lnTo>
                  <a:lnTo>
                    <a:pt x="1254" y="696"/>
                  </a:lnTo>
                  <a:lnTo>
                    <a:pt x="1254" y="708"/>
                  </a:lnTo>
                  <a:lnTo>
                    <a:pt x="1278" y="708"/>
                  </a:lnTo>
                  <a:lnTo>
                    <a:pt x="1284" y="696"/>
                  </a:lnTo>
                  <a:lnTo>
                    <a:pt x="1284" y="690"/>
                  </a:lnTo>
                  <a:lnTo>
                    <a:pt x="1308" y="684"/>
                  </a:lnTo>
                  <a:lnTo>
                    <a:pt x="1314" y="672"/>
                  </a:lnTo>
                  <a:lnTo>
                    <a:pt x="1350" y="672"/>
                  </a:lnTo>
                  <a:lnTo>
                    <a:pt x="1362" y="660"/>
                  </a:lnTo>
                  <a:lnTo>
                    <a:pt x="1356" y="660"/>
                  </a:lnTo>
                  <a:close/>
                  <a:moveTo>
                    <a:pt x="564" y="726"/>
                  </a:moveTo>
                  <a:lnTo>
                    <a:pt x="540" y="738"/>
                  </a:lnTo>
                  <a:lnTo>
                    <a:pt x="546" y="756"/>
                  </a:lnTo>
                  <a:lnTo>
                    <a:pt x="576" y="756"/>
                  </a:lnTo>
                  <a:lnTo>
                    <a:pt x="570" y="738"/>
                  </a:lnTo>
                  <a:lnTo>
                    <a:pt x="564" y="726"/>
                  </a:lnTo>
                  <a:close/>
                  <a:moveTo>
                    <a:pt x="522" y="714"/>
                  </a:moveTo>
                  <a:lnTo>
                    <a:pt x="516" y="720"/>
                  </a:lnTo>
                  <a:lnTo>
                    <a:pt x="510" y="732"/>
                  </a:lnTo>
                  <a:lnTo>
                    <a:pt x="510" y="750"/>
                  </a:lnTo>
                  <a:lnTo>
                    <a:pt x="528" y="768"/>
                  </a:lnTo>
                  <a:lnTo>
                    <a:pt x="528" y="756"/>
                  </a:lnTo>
                  <a:lnTo>
                    <a:pt x="534" y="744"/>
                  </a:lnTo>
                  <a:lnTo>
                    <a:pt x="534" y="720"/>
                  </a:lnTo>
                  <a:lnTo>
                    <a:pt x="528" y="714"/>
                  </a:lnTo>
                  <a:lnTo>
                    <a:pt x="522" y="714"/>
                  </a:lnTo>
                  <a:close/>
                  <a:moveTo>
                    <a:pt x="606" y="738"/>
                  </a:moveTo>
                  <a:lnTo>
                    <a:pt x="618" y="732"/>
                  </a:lnTo>
                  <a:lnTo>
                    <a:pt x="624" y="732"/>
                  </a:lnTo>
                  <a:lnTo>
                    <a:pt x="630" y="726"/>
                  </a:lnTo>
                  <a:lnTo>
                    <a:pt x="618" y="720"/>
                  </a:lnTo>
                  <a:lnTo>
                    <a:pt x="588" y="720"/>
                  </a:lnTo>
                  <a:lnTo>
                    <a:pt x="576" y="732"/>
                  </a:lnTo>
                  <a:lnTo>
                    <a:pt x="582" y="744"/>
                  </a:lnTo>
                  <a:lnTo>
                    <a:pt x="606" y="73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Niger"/>
            <p:cNvSpPr>
              <a:spLocks/>
            </p:cNvSpPr>
            <p:nvPr/>
          </p:nvSpPr>
          <p:spPr bwMode="gray">
            <a:xfrm>
              <a:off x="4213225" y="3613299"/>
              <a:ext cx="446088" cy="379413"/>
            </a:xfrm>
            <a:custGeom>
              <a:avLst/>
              <a:gdLst>
                <a:gd name="T0" fmla="*/ 2147483647 w 1110"/>
                <a:gd name="T1" fmla="*/ 2147483647 h 942"/>
                <a:gd name="T2" fmla="*/ 2147483647 w 1110"/>
                <a:gd name="T3" fmla="*/ 2147483647 h 942"/>
                <a:gd name="T4" fmla="*/ 2147483647 w 1110"/>
                <a:gd name="T5" fmla="*/ 2147483647 h 942"/>
                <a:gd name="T6" fmla="*/ 2147483647 w 1110"/>
                <a:gd name="T7" fmla="*/ 2147483647 h 942"/>
                <a:gd name="T8" fmla="*/ 2147483647 w 1110"/>
                <a:gd name="T9" fmla="*/ 2147483647 h 942"/>
                <a:gd name="T10" fmla="*/ 2147483647 w 1110"/>
                <a:gd name="T11" fmla="*/ 2147483647 h 942"/>
                <a:gd name="T12" fmla="*/ 2147483647 w 1110"/>
                <a:gd name="T13" fmla="*/ 2147483647 h 942"/>
                <a:gd name="T14" fmla="*/ 2147483647 w 1110"/>
                <a:gd name="T15" fmla="*/ 2147483647 h 942"/>
                <a:gd name="T16" fmla="*/ 2147483647 w 1110"/>
                <a:gd name="T17" fmla="*/ 2147483647 h 942"/>
                <a:gd name="T18" fmla="*/ 2147483647 w 1110"/>
                <a:gd name="T19" fmla="*/ 2147483647 h 942"/>
                <a:gd name="T20" fmla="*/ 2147483647 w 1110"/>
                <a:gd name="T21" fmla="*/ 2147483647 h 942"/>
                <a:gd name="T22" fmla="*/ 2147483647 w 1110"/>
                <a:gd name="T23" fmla="*/ 2147483647 h 942"/>
                <a:gd name="T24" fmla="*/ 2147483647 w 1110"/>
                <a:gd name="T25" fmla="*/ 2147483647 h 942"/>
                <a:gd name="T26" fmla="*/ 2147483647 w 1110"/>
                <a:gd name="T27" fmla="*/ 2147483647 h 942"/>
                <a:gd name="T28" fmla="*/ 2147483647 w 1110"/>
                <a:gd name="T29" fmla="*/ 2147483647 h 942"/>
                <a:gd name="T30" fmla="*/ 2147483647 w 1110"/>
                <a:gd name="T31" fmla="*/ 2147483647 h 942"/>
                <a:gd name="T32" fmla="*/ 2147483647 w 1110"/>
                <a:gd name="T33" fmla="*/ 2147483647 h 942"/>
                <a:gd name="T34" fmla="*/ 2147483647 w 1110"/>
                <a:gd name="T35" fmla="*/ 2147483647 h 942"/>
                <a:gd name="T36" fmla="*/ 2147483647 w 1110"/>
                <a:gd name="T37" fmla="*/ 2147483647 h 942"/>
                <a:gd name="T38" fmla="*/ 2147483647 w 1110"/>
                <a:gd name="T39" fmla="*/ 2147483647 h 942"/>
                <a:gd name="T40" fmla="*/ 2147483647 w 1110"/>
                <a:gd name="T41" fmla="*/ 2147483647 h 942"/>
                <a:gd name="T42" fmla="*/ 2147483647 w 1110"/>
                <a:gd name="T43" fmla="*/ 2147483647 h 942"/>
                <a:gd name="T44" fmla="*/ 2147483647 w 1110"/>
                <a:gd name="T45" fmla="*/ 2147483647 h 942"/>
                <a:gd name="T46" fmla="*/ 2147483647 w 1110"/>
                <a:gd name="T47" fmla="*/ 2147483647 h 942"/>
                <a:gd name="T48" fmla="*/ 2147483647 w 1110"/>
                <a:gd name="T49" fmla="*/ 2147483647 h 942"/>
                <a:gd name="T50" fmla="*/ 2147483647 w 1110"/>
                <a:gd name="T51" fmla="*/ 2147483647 h 942"/>
                <a:gd name="T52" fmla="*/ 2147483647 w 1110"/>
                <a:gd name="T53" fmla="*/ 2147483647 h 942"/>
                <a:gd name="T54" fmla="*/ 2147483647 w 1110"/>
                <a:gd name="T55" fmla="*/ 2147483647 h 942"/>
                <a:gd name="T56" fmla="*/ 2147483647 w 1110"/>
                <a:gd name="T57" fmla="*/ 2147483647 h 942"/>
                <a:gd name="T58" fmla="*/ 2147483647 w 1110"/>
                <a:gd name="T59" fmla="*/ 2147483647 h 942"/>
                <a:gd name="T60" fmla="*/ 2147483647 w 1110"/>
                <a:gd name="T61" fmla="*/ 2147483647 h 942"/>
                <a:gd name="T62" fmla="*/ 2147483647 w 1110"/>
                <a:gd name="T63" fmla="*/ 2147483647 h 942"/>
                <a:gd name="T64" fmla="*/ 2147483647 w 1110"/>
                <a:gd name="T65" fmla="*/ 2147483647 h 942"/>
                <a:gd name="T66" fmla="*/ 2147483647 w 1110"/>
                <a:gd name="T67" fmla="*/ 2147483647 h 942"/>
                <a:gd name="T68" fmla="*/ 2147483647 w 1110"/>
                <a:gd name="T69" fmla="*/ 2147483647 h 942"/>
                <a:gd name="T70" fmla="*/ 2147483647 w 1110"/>
                <a:gd name="T71" fmla="*/ 2147483647 h 942"/>
                <a:gd name="T72" fmla="*/ 2147483647 w 1110"/>
                <a:gd name="T73" fmla="*/ 2147483647 h 942"/>
                <a:gd name="T74" fmla="*/ 2147483647 w 1110"/>
                <a:gd name="T75" fmla="*/ 2147483647 h 942"/>
                <a:gd name="T76" fmla="*/ 2147483647 w 1110"/>
                <a:gd name="T77" fmla="*/ 2147483647 h 942"/>
                <a:gd name="T78" fmla="*/ 2147483647 w 1110"/>
                <a:gd name="T79" fmla="*/ 2147483647 h 942"/>
                <a:gd name="T80" fmla="*/ 2147483647 w 1110"/>
                <a:gd name="T81" fmla="*/ 2147483647 h 942"/>
                <a:gd name="T82" fmla="*/ 2147483647 w 1110"/>
                <a:gd name="T83" fmla="*/ 2147483647 h 942"/>
                <a:gd name="T84" fmla="*/ 2147483647 w 1110"/>
                <a:gd name="T85" fmla="*/ 2147483647 h 942"/>
                <a:gd name="T86" fmla="*/ 2147483647 w 1110"/>
                <a:gd name="T87" fmla="*/ 2147483647 h 942"/>
                <a:gd name="T88" fmla="*/ 2147483647 w 1110"/>
                <a:gd name="T89" fmla="*/ 2147483647 h 942"/>
                <a:gd name="T90" fmla="*/ 2147483647 w 1110"/>
                <a:gd name="T91" fmla="*/ 2147483647 h 942"/>
                <a:gd name="T92" fmla="*/ 2147483647 w 1110"/>
                <a:gd name="T93" fmla="*/ 2147483647 h 942"/>
                <a:gd name="T94" fmla="*/ 2147483647 w 1110"/>
                <a:gd name="T95" fmla="*/ 2147483647 h 942"/>
                <a:gd name="T96" fmla="*/ 2147483647 w 1110"/>
                <a:gd name="T97" fmla="*/ 2147483647 h 942"/>
                <a:gd name="T98" fmla="*/ 0 w 1110"/>
                <a:gd name="T99" fmla="*/ 2147483647 h 942"/>
                <a:gd name="T100" fmla="*/ 2147483647 w 1110"/>
                <a:gd name="T101" fmla="*/ 2147483647 h 94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10"/>
                <a:gd name="T154" fmla="*/ 0 h 942"/>
                <a:gd name="T155" fmla="*/ 1110 w 1110"/>
                <a:gd name="T156" fmla="*/ 942 h 94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10" h="942">
                  <a:moveTo>
                    <a:pt x="54" y="792"/>
                  </a:moveTo>
                  <a:lnTo>
                    <a:pt x="54" y="810"/>
                  </a:lnTo>
                  <a:lnTo>
                    <a:pt x="66" y="810"/>
                  </a:lnTo>
                  <a:lnTo>
                    <a:pt x="48" y="828"/>
                  </a:lnTo>
                  <a:lnTo>
                    <a:pt x="48" y="834"/>
                  </a:lnTo>
                  <a:lnTo>
                    <a:pt x="72" y="858"/>
                  </a:lnTo>
                  <a:lnTo>
                    <a:pt x="84" y="864"/>
                  </a:lnTo>
                  <a:lnTo>
                    <a:pt x="90" y="876"/>
                  </a:lnTo>
                  <a:lnTo>
                    <a:pt x="108" y="876"/>
                  </a:lnTo>
                  <a:lnTo>
                    <a:pt x="120" y="864"/>
                  </a:lnTo>
                  <a:lnTo>
                    <a:pt x="132" y="864"/>
                  </a:lnTo>
                  <a:lnTo>
                    <a:pt x="144" y="876"/>
                  </a:lnTo>
                  <a:lnTo>
                    <a:pt x="150" y="888"/>
                  </a:lnTo>
                  <a:lnTo>
                    <a:pt x="126" y="894"/>
                  </a:lnTo>
                  <a:lnTo>
                    <a:pt x="150" y="930"/>
                  </a:lnTo>
                  <a:lnTo>
                    <a:pt x="150" y="906"/>
                  </a:lnTo>
                  <a:lnTo>
                    <a:pt x="180" y="894"/>
                  </a:lnTo>
                  <a:lnTo>
                    <a:pt x="192" y="906"/>
                  </a:lnTo>
                  <a:lnTo>
                    <a:pt x="198" y="918"/>
                  </a:lnTo>
                  <a:lnTo>
                    <a:pt x="204" y="924"/>
                  </a:lnTo>
                  <a:lnTo>
                    <a:pt x="210" y="924"/>
                  </a:lnTo>
                  <a:lnTo>
                    <a:pt x="216" y="930"/>
                  </a:lnTo>
                  <a:lnTo>
                    <a:pt x="222" y="930"/>
                  </a:lnTo>
                  <a:lnTo>
                    <a:pt x="234" y="936"/>
                  </a:lnTo>
                  <a:lnTo>
                    <a:pt x="240" y="942"/>
                  </a:lnTo>
                  <a:lnTo>
                    <a:pt x="240" y="888"/>
                  </a:lnTo>
                  <a:lnTo>
                    <a:pt x="246" y="888"/>
                  </a:lnTo>
                  <a:lnTo>
                    <a:pt x="252" y="882"/>
                  </a:lnTo>
                  <a:lnTo>
                    <a:pt x="258" y="870"/>
                  </a:lnTo>
                  <a:lnTo>
                    <a:pt x="264" y="864"/>
                  </a:lnTo>
                  <a:lnTo>
                    <a:pt x="270" y="852"/>
                  </a:lnTo>
                  <a:lnTo>
                    <a:pt x="276" y="834"/>
                  </a:lnTo>
                  <a:lnTo>
                    <a:pt x="276" y="810"/>
                  </a:lnTo>
                  <a:lnTo>
                    <a:pt x="300" y="786"/>
                  </a:lnTo>
                  <a:lnTo>
                    <a:pt x="354" y="786"/>
                  </a:lnTo>
                  <a:lnTo>
                    <a:pt x="354" y="780"/>
                  </a:lnTo>
                  <a:lnTo>
                    <a:pt x="360" y="780"/>
                  </a:lnTo>
                  <a:lnTo>
                    <a:pt x="372" y="774"/>
                  </a:lnTo>
                  <a:lnTo>
                    <a:pt x="384" y="774"/>
                  </a:lnTo>
                  <a:lnTo>
                    <a:pt x="396" y="786"/>
                  </a:lnTo>
                  <a:lnTo>
                    <a:pt x="396" y="792"/>
                  </a:lnTo>
                  <a:lnTo>
                    <a:pt x="432" y="792"/>
                  </a:lnTo>
                  <a:lnTo>
                    <a:pt x="456" y="816"/>
                  </a:lnTo>
                  <a:lnTo>
                    <a:pt x="456" y="822"/>
                  </a:lnTo>
                  <a:lnTo>
                    <a:pt x="462" y="828"/>
                  </a:lnTo>
                  <a:lnTo>
                    <a:pt x="462" y="834"/>
                  </a:lnTo>
                  <a:lnTo>
                    <a:pt x="468" y="840"/>
                  </a:lnTo>
                  <a:lnTo>
                    <a:pt x="480" y="846"/>
                  </a:lnTo>
                  <a:lnTo>
                    <a:pt x="486" y="846"/>
                  </a:lnTo>
                  <a:lnTo>
                    <a:pt x="498" y="840"/>
                  </a:lnTo>
                  <a:lnTo>
                    <a:pt x="510" y="828"/>
                  </a:lnTo>
                  <a:lnTo>
                    <a:pt x="534" y="816"/>
                  </a:lnTo>
                  <a:lnTo>
                    <a:pt x="546" y="816"/>
                  </a:lnTo>
                  <a:lnTo>
                    <a:pt x="558" y="822"/>
                  </a:lnTo>
                  <a:lnTo>
                    <a:pt x="564" y="828"/>
                  </a:lnTo>
                  <a:lnTo>
                    <a:pt x="576" y="834"/>
                  </a:lnTo>
                  <a:lnTo>
                    <a:pt x="588" y="846"/>
                  </a:lnTo>
                  <a:lnTo>
                    <a:pt x="612" y="858"/>
                  </a:lnTo>
                  <a:lnTo>
                    <a:pt x="642" y="858"/>
                  </a:lnTo>
                  <a:lnTo>
                    <a:pt x="654" y="864"/>
                  </a:lnTo>
                  <a:lnTo>
                    <a:pt x="660" y="864"/>
                  </a:lnTo>
                  <a:lnTo>
                    <a:pt x="666" y="858"/>
                  </a:lnTo>
                  <a:lnTo>
                    <a:pt x="678" y="834"/>
                  </a:lnTo>
                  <a:lnTo>
                    <a:pt x="690" y="828"/>
                  </a:lnTo>
                  <a:lnTo>
                    <a:pt x="702" y="816"/>
                  </a:lnTo>
                  <a:lnTo>
                    <a:pt x="720" y="810"/>
                  </a:lnTo>
                  <a:lnTo>
                    <a:pt x="774" y="810"/>
                  </a:lnTo>
                  <a:lnTo>
                    <a:pt x="810" y="822"/>
                  </a:lnTo>
                  <a:lnTo>
                    <a:pt x="822" y="828"/>
                  </a:lnTo>
                  <a:lnTo>
                    <a:pt x="828" y="834"/>
                  </a:lnTo>
                  <a:lnTo>
                    <a:pt x="858" y="834"/>
                  </a:lnTo>
                  <a:lnTo>
                    <a:pt x="870" y="828"/>
                  </a:lnTo>
                  <a:lnTo>
                    <a:pt x="876" y="822"/>
                  </a:lnTo>
                  <a:lnTo>
                    <a:pt x="888" y="816"/>
                  </a:lnTo>
                  <a:lnTo>
                    <a:pt x="894" y="810"/>
                  </a:lnTo>
                  <a:lnTo>
                    <a:pt x="918" y="810"/>
                  </a:lnTo>
                  <a:lnTo>
                    <a:pt x="918" y="804"/>
                  </a:lnTo>
                  <a:lnTo>
                    <a:pt x="924" y="798"/>
                  </a:lnTo>
                  <a:lnTo>
                    <a:pt x="924" y="792"/>
                  </a:lnTo>
                  <a:lnTo>
                    <a:pt x="930" y="786"/>
                  </a:lnTo>
                  <a:lnTo>
                    <a:pt x="936" y="786"/>
                  </a:lnTo>
                  <a:lnTo>
                    <a:pt x="930" y="726"/>
                  </a:lnTo>
                  <a:lnTo>
                    <a:pt x="948" y="720"/>
                  </a:lnTo>
                  <a:lnTo>
                    <a:pt x="948" y="714"/>
                  </a:lnTo>
                  <a:lnTo>
                    <a:pt x="954" y="708"/>
                  </a:lnTo>
                  <a:lnTo>
                    <a:pt x="954" y="696"/>
                  </a:lnTo>
                  <a:lnTo>
                    <a:pt x="960" y="678"/>
                  </a:lnTo>
                  <a:lnTo>
                    <a:pt x="966" y="666"/>
                  </a:lnTo>
                  <a:lnTo>
                    <a:pt x="978" y="648"/>
                  </a:lnTo>
                  <a:lnTo>
                    <a:pt x="984" y="636"/>
                  </a:lnTo>
                  <a:lnTo>
                    <a:pt x="1002" y="618"/>
                  </a:lnTo>
                  <a:lnTo>
                    <a:pt x="1026" y="588"/>
                  </a:lnTo>
                  <a:lnTo>
                    <a:pt x="1050" y="564"/>
                  </a:lnTo>
                  <a:lnTo>
                    <a:pt x="1068" y="540"/>
                  </a:lnTo>
                  <a:lnTo>
                    <a:pt x="1074" y="534"/>
                  </a:lnTo>
                  <a:lnTo>
                    <a:pt x="1092" y="288"/>
                  </a:lnTo>
                  <a:lnTo>
                    <a:pt x="1110" y="252"/>
                  </a:lnTo>
                  <a:lnTo>
                    <a:pt x="1080" y="216"/>
                  </a:lnTo>
                  <a:lnTo>
                    <a:pt x="1074" y="192"/>
                  </a:lnTo>
                  <a:lnTo>
                    <a:pt x="1044" y="156"/>
                  </a:lnTo>
                  <a:lnTo>
                    <a:pt x="1056" y="108"/>
                  </a:lnTo>
                  <a:lnTo>
                    <a:pt x="1038" y="42"/>
                  </a:lnTo>
                  <a:lnTo>
                    <a:pt x="1020" y="48"/>
                  </a:lnTo>
                  <a:lnTo>
                    <a:pt x="1002" y="60"/>
                  </a:lnTo>
                  <a:lnTo>
                    <a:pt x="990" y="66"/>
                  </a:lnTo>
                  <a:lnTo>
                    <a:pt x="984" y="66"/>
                  </a:lnTo>
                  <a:lnTo>
                    <a:pt x="978" y="60"/>
                  </a:lnTo>
                  <a:lnTo>
                    <a:pt x="966" y="54"/>
                  </a:lnTo>
                  <a:lnTo>
                    <a:pt x="960" y="42"/>
                  </a:lnTo>
                  <a:lnTo>
                    <a:pt x="954" y="36"/>
                  </a:lnTo>
                  <a:lnTo>
                    <a:pt x="942" y="30"/>
                  </a:lnTo>
                  <a:lnTo>
                    <a:pt x="936" y="24"/>
                  </a:lnTo>
                  <a:lnTo>
                    <a:pt x="930" y="24"/>
                  </a:lnTo>
                  <a:lnTo>
                    <a:pt x="918" y="18"/>
                  </a:lnTo>
                  <a:lnTo>
                    <a:pt x="900" y="12"/>
                  </a:lnTo>
                  <a:lnTo>
                    <a:pt x="888" y="12"/>
                  </a:lnTo>
                  <a:lnTo>
                    <a:pt x="876" y="6"/>
                  </a:lnTo>
                  <a:lnTo>
                    <a:pt x="864" y="6"/>
                  </a:lnTo>
                  <a:lnTo>
                    <a:pt x="828" y="0"/>
                  </a:lnTo>
                  <a:lnTo>
                    <a:pt x="816" y="6"/>
                  </a:lnTo>
                  <a:lnTo>
                    <a:pt x="786" y="30"/>
                  </a:lnTo>
                  <a:lnTo>
                    <a:pt x="738" y="66"/>
                  </a:lnTo>
                  <a:lnTo>
                    <a:pt x="684" y="102"/>
                  </a:lnTo>
                  <a:lnTo>
                    <a:pt x="624" y="144"/>
                  </a:lnTo>
                  <a:lnTo>
                    <a:pt x="576" y="180"/>
                  </a:lnTo>
                  <a:lnTo>
                    <a:pt x="534" y="210"/>
                  </a:lnTo>
                  <a:lnTo>
                    <a:pt x="510" y="222"/>
                  </a:lnTo>
                  <a:lnTo>
                    <a:pt x="480" y="246"/>
                  </a:lnTo>
                  <a:lnTo>
                    <a:pt x="450" y="282"/>
                  </a:lnTo>
                  <a:lnTo>
                    <a:pt x="414" y="312"/>
                  </a:lnTo>
                  <a:lnTo>
                    <a:pt x="390" y="330"/>
                  </a:lnTo>
                  <a:lnTo>
                    <a:pt x="366" y="336"/>
                  </a:lnTo>
                  <a:lnTo>
                    <a:pt x="324" y="342"/>
                  </a:lnTo>
                  <a:lnTo>
                    <a:pt x="282" y="354"/>
                  </a:lnTo>
                  <a:lnTo>
                    <a:pt x="282" y="558"/>
                  </a:lnTo>
                  <a:lnTo>
                    <a:pt x="264" y="582"/>
                  </a:lnTo>
                  <a:lnTo>
                    <a:pt x="264" y="594"/>
                  </a:lnTo>
                  <a:lnTo>
                    <a:pt x="258" y="606"/>
                  </a:lnTo>
                  <a:lnTo>
                    <a:pt x="258" y="624"/>
                  </a:lnTo>
                  <a:lnTo>
                    <a:pt x="252" y="636"/>
                  </a:lnTo>
                  <a:lnTo>
                    <a:pt x="240" y="642"/>
                  </a:lnTo>
                  <a:lnTo>
                    <a:pt x="222" y="648"/>
                  </a:lnTo>
                  <a:lnTo>
                    <a:pt x="198" y="648"/>
                  </a:lnTo>
                  <a:lnTo>
                    <a:pt x="186" y="654"/>
                  </a:lnTo>
                  <a:lnTo>
                    <a:pt x="138" y="648"/>
                  </a:lnTo>
                  <a:lnTo>
                    <a:pt x="138" y="666"/>
                  </a:lnTo>
                  <a:lnTo>
                    <a:pt x="72" y="660"/>
                  </a:lnTo>
                  <a:lnTo>
                    <a:pt x="48" y="678"/>
                  </a:lnTo>
                  <a:lnTo>
                    <a:pt x="0" y="690"/>
                  </a:lnTo>
                  <a:lnTo>
                    <a:pt x="0" y="726"/>
                  </a:lnTo>
                  <a:lnTo>
                    <a:pt x="6" y="738"/>
                  </a:lnTo>
                  <a:lnTo>
                    <a:pt x="6" y="762"/>
                  </a:lnTo>
                  <a:lnTo>
                    <a:pt x="18" y="786"/>
                  </a:lnTo>
                  <a:lnTo>
                    <a:pt x="30" y="792"/>
                  </a:lnTo>
                  <a:lnTo>
                    <a:pt x="54" y="79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Netherlands"/>
            <p:cNvSpPr>
              <a:spLocks/>
            </p:cNvSpPr>
            <p:nvPr/>
          </p:nvSpPr>
          <p:spPr bwMode="gray">
            <a:xfrm>
              <a:off x="4316413" y="2652862"/>
              <a:ext cx="109537" cy="84137"/>
            </a:xfrm>
            <a:custGeom>
              <a:avLst/>
              <a:gdLst>
                <a:gd name="T0" fmla="*/ 0 w 270"/>
                <a:gd name="T1" fmla="*/ 2147483647 h 210"/>
                <a:gd name="T2" fmla="*/ 2147483647 w 270"/>
                <a:gd name="T3" fmla="*/ 2147483647 h 210"/>
                <a:gd name="T4" fmla="*/ 2147483647 w 270"/>
                <a:gd name="T5" fmla="*/ 2147483647 h 210"/>
                <a:gd name="T6" fmla="*/ 2147483647 w 270"/>
                <a:gd name="T7" fmla="*/ 2147483647 h 210"/>
                <a:gd name="T8" fmla="*/ 2147483647 w 270"/>
                <a:gd name="T9" fmla="*/ 2147483647 h 210"/>
                <a:gd name="T10" fmla="*/ 2147483647 w 270"/>
                <a:gd name="T11" fmla="*/ 2147483647 h 210"/>
                <a:gd name="T12" fmla="*/ 2147483647 w 270"/>
                <a:gd name="T13" fmla="*/ 2147483647 h 210"/>
                <a:gd name="T14" fmla="*/ 2147483647 w 270"/>
                <a:gd name="T15" fmla="*/ 2147483647 h 210"/>
                <a:gd name="T16" fmla="*/ 2147483647 w 270"/>
                <a:gd name="T17" fmla="*/ 2147483647 h 210"/>
                <a:gd name="T18" fmla="*/ 2147483647 w 270"/>
                <a:gd name="T19" fmla="*/ 2147483647 h 210"/>
                <a:gd name="T20" fmla="*/ 2147483647 w 270"/>
                <a:gd name="T21" fmla="*/ 2147483647 h 210"/>
                <a:gd name="T22" fmla="*/ 2147483647 w 270"/>
                <a:gd name="T23" fmla="*/ 2147483647 h 210"/>
                <a:gd name="T24" fmla="*/ 2147483647 w 270"/>
                <a:gd name="T25" fmla="*/ 2147483647 h 210"/>
                <a:gd name="T26" fmla="*/ 2147483647 w 270"/>
                <a:gd name="T27" fmla="*/ 2147483647 h 210"/>
                <a:gd name="T28" fmla="*/ 2147483647 w 270"/>
                <a:gd name="T29" fmla="*/ 2147483647 h 210"/>
                <a:gd name="T30" fmla="*/ 2147483647 w 270"/>
                <a:gd name="T31" fmla="*/ 2147483647 h 210"/>
                <a:gd name="T32" fmla="*/ 2147483647 w 270"/>
                <a:gd name="T33" fmla="*/ 2147483647 h 210"/>
                <a:gd name="T34" fmla="*/ 2147483647 w 270"/>
                <a:gd name="T35" fmla="*/ 2147483647 h 210"/>
                <a:gd name="T36" fmla="*/ 2147483647 w 270"/>
                <a:gd name="T37" fmla="*/ 2147483647 h 210"/>
                <a:gd name="T38" fmla="*/ 2147483647 w 270"/>
                <a:gd name="T39" fmla="*/ 2147483647 h 210"/>
                <a:gd name="T40" fmla="*/ 2147483647 w 270"/>
                <a:gd name="T41" fmla="*/ 2147483647 h 210"/>
                <a:gd name="T42" fmla="*/ 2147483647 w 270"/>
                <a:gd name="T43" fmla="*/ 2147483647 h 210"/>
                <a:gd name="T44" fmla="*/ 2147483647 w 270"/>
                <a:gd name="T45" fmla="*/ 2147483647 h 210"/>
                <a:gd name="T46" fmla="*/ 2147483647 w 270"/>
                <a:gd name="T47" fmla="*/ 2147483647 h 210"/>
                <a:gd name="T48" fmla="*/ 2147483647 w 270"/>
                <a:gd name="T49" fmla="*/ 2147483647 h 210"/>
                <a:gd name="T50" fmla="*/ 2147483647 w 270"/>
                <a:gd name="T51" fmla="*/ 2147483647 h 210"/>
                <a:gd name="T52" fmla="*/ 2147483647 w 270"/>
                <a:gd name="T53" fmla="*/ 2147483647 h 210"/>
                <a:gd name="T54" fmla="*/ 2147483647 w 270"/>
                <a:gd name="T55" fmla="*/ 2147483647 h 210"/>
                <a:gd name="T56" fmla="*/ 2147483647 w 270"/>
                <a:gd name="T57" fmla="*/ 2147483647 h 210"/>
                <a:gd name="T58" fmla="*/ 2147483647 w 270"/>
                <a:gd name="T59" fmla="*/ 0 h 210"/>
                <a:gd name="T60" fmla="*/ 2147483647 w 270"/>
                <a:gd name="T61" fmla="*/ 2147483647 h 210"/>
                <a:gd name="T62" fmla="*/ 2147483647 w 270"/>
                <a:gd name="T63" fmla="*/ 2147483647 h 210"/>
                <a:gd name="T64" fmla="*/ 2147483647 w 270"/>
                <a:gd name="T65" fmla="*/ 2147483647 h 210"/>
                <a:gd name="T66" fmla="*/ 2147483647 w 270"/>
                <a:gd name="T67" fmla="*/ 2147483647 h 210"/>
                <a:gd name="T68" fmla="*/ 2147483647 w 270"/>
                <a:gd name="T69" fmla="*/ 2147483647 h 210"/>
                <a:gd name="T70" fmla="*/ 2147483647 w 270"/>
                <a:gd name="T71" fmla="*/ 2147483647 h 210"/>
                <a:gd name="T72" fmla="*/ 2147483647 w 270"/>
                <a:gd name="T73" fmla="*/ 2147483647 h 210"/>
                <a:gd name="T74" fmla="*/ 2147483647 w 270"/>
                <a:gd name="T75" fmla="*/ 2147483647 h 210"/>
                <a:gd name="T76" fmla="*/ 2147483647 w 270"/>
                <a:gd name="T77" fmla="*/ 2147483647 h 210"/>
                <a:gd name="T78" fmla="*/ 2147483647 w 270"/>
                <a:gd name="T79" fmla="*/ 2147483647 h 210"/>
                <a:gd name="T80" fmla="*/ 2147483647 w 270"/>
                <a:gd name="T81" fmla="*/ 2147483647 h 210"/>
                <a:gd name="T82" fmla="*/ 2147483647 w 270"/>
                <a:gd name="T83" fmla="*/ 2147483647 h 210"/>
                <a:gd name="T84" fmla="*/ 2147483647 w 270"/>
                <a:gd name="T85" fmla="*/ 2147483647 h 210"/>
                <a:gd name="T86" fmla="*/ 2147483647 w 270"/>
                <a:gd name="T87" fmla="*/ 2147483647 h 210"/>
                <a:gd name="T88" fmla="*/ 2147483647 w 270"/>
                <a:gd name="T89" fmla="*/ 2147483647 h 21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70"/>
                <a:gd name="T136" fmla="*/ 0 h 210"/>
                <a:gd name="T137" fmla="*/ 270 w 270"/>
                <a:gd name="T138" fmla="*/ 210 h 21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70" h="210">
                  <a:moveTo>
                    <a:pt x="18" y="156"/>
                  </a:moveTo>
                  <a:lnTo>
                    <a:pt x="0" y="174"/>
                  </a:lnTo>
                  <a:lnTo>
                    <a:pt x="12" y="162"/>
                  </a:lnTo>
                  <a:lnTo>
                    <a:pt x="24" y="162"/>
                  </a:lnTo>
                  <a:lnTo>
                    <a:pt x="30" y="168"/>
                  </a:lnTo>
                  <a:lnTo>
                    <a:pt x="54" y="168"/>
                  </a:lnTo>
                  <a:lnTo>
                    <a:pt x="60" y="174"/>
                  </a:lnTo>
                  <a:lnTo>
                    <a:pt x="66" y="162"/>
                  </a:lnTo>
                  <a:lnTo>
                    <a:pt x="84" y="168"/>
                  </a:lnTo>
                  <a:lnTo>
                    <a:pt x="84" y="156"/>
                  </a:lnTo>
                  <a:lnTo>
                    <a:pt x="96" y="162"/>
                  </a:lnTo>
                  <a:lnTo>
                    <a:pt x="96" y="156"/>
                  </a:lnTo>
                  <a:lnTo>
                    <a:pt x="132" y="156"/>
                  </a:lnTo>
                  <a:lnTo>
                    <a:pt x="132" y="168"/>
                  </a:lnTo>
                  <a:lnTo>
                    <a:pt x="138" y="174"/>
                  </a:lnTo>
                  <a:lnTo>
                    <a:pt x="150" y="174"/>
                  </a:lnTo>
                  <a:lnTo>
                    <a:pt x="162" y="168"/>
                  </a:lnTo>
                  <a:lnTo>
                    <a:pt x="168" y="168"/>
                  </a:lnTo>
                  <a:lnTo>
                    <a:pt x="174" y="174"/>
                  </a:lnTo>
                  <a:lnTo>
                    <a:pt x="174" y="192"/>
                  </a:lnTo>
                  <a:lnTo>
                    <a:pt x="168" y="198"/>
                  </a:lnTo>
                  <a:lnTo>
                    <a:pt x="168" y="210"/>
                  </a:lnTo>
                  <a:lnTo>
                    <a:pt x="180" y="210"/>
                  </a:lnTo>
                  <a:lnTo>
                    <a:pt x="180" y="198"/>
                  </a:lnTo>
                  <a:lnTo>
                    <a:pt x="186" y="192"/>
                  </a:lnTo>
                  <a:lnTo>
                    <a:pt x="186" y="180"/>
                  </a:lnTo>
                  <a:lnTo>
                    <a:pt x="180" y="174"/>
                  </a:lnTo>
                  <a:lnTo>
                    <a:pt x="186" y="168"/>
                  </a:lnTo>
                  <a:lnTo>
                    <a:pt x="198" y="162"/>
                  </a:lnTo>
                  <a:lnTo>
                    <a:pt x="198" y="156"/>
                  </a:lnTo>
                  <a:lnTo>
                    <a:pt x="192" y="150"/>
                  </a:lnTo>
                  <a:lnTo>
                    <a:pt x="192" y="144"/>
                  </a:lnTo>
                  <a:lnTo>
                    <a:pt x="186" y="120"/>
                  </a:lnTo>
                  <a:lnTo>
                    <a:pt x="192" y="120"/>
                  </a:lnTo>
                  <a:lnTo>
                    <a:pt x="198" y="126"/>
                  </a:lnTo>
                  <a:lnTo>
                    <a:pt x="222" y="126"/>
                  </a:lnTo>
                  <a:lnTo>
                    <a:pt x="222" y="120"/>
                  </a:lnTo>
                  <a:lnTo>
                    <a:pt x="228" y="114"/>
                  </a:lnTo>
                  <a:lnTo>
                    <a:pt x="234" y="114"/>
                  </a:lnTo>
                  <a:lnTo>
                    <a:pt x="240" y="102"/>
                  </a:lnTo>
                  <a:lnTo>
                    <a:pt x="246" y="96"/>
                  </a:lnTo>
                  <a:lnTo>
                    <a:pt x="252" y="96"/>
                  </a:lnTo>
                  <a:lnTo>
                    <a:pt x="252" y="90"/>
                  </a:lnTo>
                  <a:lnTo>
                    <a:pt x="240" y="78"/>
                  </a:lnTo>
                  <a:lnTo>
                    <a:pt x="234" y="78"/>
                  </a:lnTo>
                  <a:lnTo>
                    <a:pt x="228" y="72"/>
                  </a:lnTo>
                  <a:lnTo>
                    <a:pt x="228" y="66"/>
                  </a:lnTo>
                  <a:lnTo>
                    <a:pt x="234" y="66"/>
                  </a:lnTo>
                  <a:lnTo>
                    <a:pt x="246" y="60"/>
                  </a:lnTo>
                  <a:lnTo>
                    <a:pt x="258" y="60"/>
                  </a:lnTo>
                  <a:lnTo>
                    <a:pt x="252" y="54"/>
                  </a:lnTo>
                  <a:lnTo>
                    <a:pt x="252" y="36"/>
                  </a:lnTo>
                  <a:lnTo>
                    <a:pt x="258" y="36"/>
                  </a:lnTo>
                  <a:lnTo>
                    <a:pt x="270" y="30"/>
                  </a:lnTo>
                  <a:lnTo>
                    <a:pt x="264" y="18"/>
                  </a:lnTo>
                  <a:lnTo>
                    <a:pt x="270" y="12"/>
                  </a:lnTo>
                  <a:lnTo>
                    <a:pt x="264" y="12"/>
                  </a:lnTo>
                  <a:lnTo>
                    <a:pt x="252" y="6"/>
                  </a:lnTo>
                  <a:lnTo>
                    <a:pt x="246" y="6"/>
                  </a:lnTo>
                  <a:lnTo>
                    <a:pt x="234" y="0"/>
                  </a:lnTo>
                  <a:lnTo>
                    <a:pt x="180" y="0"/>
                  </a:lnTo>
                  <a:lnTo>
                    <a:pt x="168" y="12"/>
                  </a:lnTo>
                  <a:lnTo>
                    <a:pt x="156" y="18"/>
                  </a:lnTo>
                  <a:lnTo>
                    <a:pt x="156" y="30"/>
                  </a:lnTo>
                  <a:lnTo>
                    <a:pt x="162" y="36"/>
                  </a:lnTo>
                  <a:lnTo>
                    <a:pt x="162" y="54"/>
                  </a:lnTo>
                  <a:lnTo>
                    <a:pt x="168" y="60"/>
                  </a:lnTo>
                  <a:lnTo>
                    <a:pt x="174" y="60"/>
                  </a:lnTo>
                  <a:lnTo>
                    <a:pt x="180" y="66"/>
                  </a:lnTo>
                  <a:lnTo>
                    <a:pt x="180" y="78"/>
                  </a:lnTo>
                  <a:lnTo>
                    <a:pt x="168" y="84"/>
                  </a:lnTo>
                  <a:lnTo>
                    <a:pt x="162" y="90"/>
                  </a:lnTo>
                  <a:lnTo>
                    <a:pt x="144" y="90"/>
                  </a:lnTo>
                  <a:lnTo>
                    <a:pt x="138" y="84"/>
                  </a:lnTo>
                  <a:lnTo>
                    <a:pt x="138" y="66"/>
                  </a:lnTo>
                  <a:lnTo>
                    <a:pt x="150" y="54"/>
                  </a:lnTo>
                  <a:lnTo>
                    <a:pt x="150" y="36"/>
                  </a:lnTo>
                  <a:lnTo>
                    <a:pt x="144" y="30"/>
                  </a:lnTo>
                  <a:lnTo>
                    <a:pt x="144" y="24"/>
                  </a:lnTo>
                  <a:lnTo>
                    <a:pt x="132" y="36"/>
                  </a:lnTo>
                  <a:lnTo>
                    <a:pt x="120" y="42"/>
                  </a:lnTo>
                  <a:lnTo>
                    <a:pt x="114" y="48"/>
                  </a:lnTo>
                  <a:lnTo>
                    <a:pt x="102" y="54"/>
                  </a:lnTo>
                  <a:lnTo>
                    <a:pt x="96" y="6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90" y="102"/>
                  </a:lnTo>
                  <a:lnTo>
                    <a:pt x="60" y="132"/>
                  </a:lnTo>
                  <a:lnTo>
                    <a:pt x="72" y="144"/>
                  </a:lnTo>
                  <a:lnTo>
                    <a:pt x="42" y="144"/>
                  </a:lnTo>
                  <a:lnTo>
                    <a:pt x="18" y="15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Nicaragua"/>
            <p:cNvSpPr>
              <a:spLocks/>
            </p:cNvSpPr>
            <p:nvPr/>
          </p:nvSpPr>
          <p:spPr bwMode="gray">
            <a:xfrm>
              <a:off x="1712913" y="3894287"/>
              <a:ext cx="131762" cy="133350"/>
            </a:xfrm>
            <a:custGeom>
              <a:avLst/>
              <a:gdLst>
                <a:gd name="T0" fmla="*/ 2147483647 w 324"/>
                <a:gd name="T1" fmla="*/ 2147483647 h 330"/>
                <a:gd name="T2" fmla="*/ 2147483647 w 324"/>
                <a:gd name="T3" fmla="*/ 0 h 330"/>
                <a:gd name="T4" fmla="*/ 2147483647 w 324"/>
                <a:gd name="T5" fmla="*/ 2147483647 h 330"/>
                <a:gd name="T6" fmla="*/ 2147483647 w 324"/>
                <a:gd name="T7" fmla="*/ 2147483647 h 330"/>
                <a:gd name="T8" fmla="*/ 2147483647 w 324"/>
                <a:gd name="T9" fmla="*/ 0 h 330"/>
                <a:gd name="T10" fmla="*/ 2147483647 w 324"/>
                <a:gd name="T11" fmla="*/ 2147483647 h 330"/>
                <a:gd name="T12" fmla="*/ 2147483647 w 324"/>
                <a:gd name="T13" fmla="*/ 2147483647 h 330"/>
                <a:gd name="T14" fmla="*/ 2147483647 w 324"/>
                <a:gd name="T15" fmla="*/ 2147483647 h 330"/>
                <a:gd name="T16" fmla="*/ 2147483647 w 324"/>
                <a:gd name="T17" fmla="*/ 2147483647 h 330"/>
                <a:gd name="T18" fmla="*/ 2147483647 w 324"/>
                <a:gd name="T19" fmla="*/ 2147483647 h 330"/>
                <a:gd name="T20" fmla="*/ 2147483647 w 324"/>
                <a:gd name="T21" fmla="*/ 2147483647 h 330"/>
                <a:gd name="T22" fmla="*/ 2147483647 w 324"/>
                <a:gd name="T23" fmla="*/ 2147483647 h 330"/>
                <a:gd name="T24" fmla="*/ 2147483647 w 324"/>
                <a:gd name="T25" fmla="*/ 2147483647 h 330"/>
                <a:gd name="T26" fmla="*/ 2147483647 w 324"/>
                <a:gd name="T27" fmla="*/ 2147483647 h 330"/>
                <a:gd name="T28" fmla="*/ 2147483647 w 324"/>
                <a:gd name="T29" fmla="*/ 2147483647 h 330"/>
                <a:gd name="T30" fmla="*/ 2147483647 w 324"/>
                <a:gd name="T31" fmla="*/ 2147483647 h 330"/>
                <a:gd name="T32" fmla="*/ 2147483647 w 324"/>
                <a:gd name="T33" fmla="*/ 2147483647 h 330"/>
                <a:gd name="T34" fmla="*/ 2147483647 w 324"/>
                <a:gd name="T35" fmla="*/ 2147483647 h 330"/>
                <a:gd name="T36" fmla="*/ 2147483647 w 324"/>
                <a:gd name="T37" fmla="*/ 2147483647 h 330"/>
                <a:gd name="T38" fmla="*/ 2147483647 w 324"/>
                <a:gd name="T39" fmla="*/ 2147483647 h 330"/>
                <a:gd name="T40" fmla="*/ 2147483647 w 324"/>
                <a:gd name="T41" fmla="*/ 2147483647 h 330"/>
                <a:gd name="T42" fmla="*/ 2147483647 w 324"/>
                <a:gd name="T43" fmla="*/ 2147483647 h 330"/>
                <a:gd name="T44" fmla="*/ 2147483647 w 324"/>
                <a:gd name="T45" fmla="*/ 2147483647 h 330"/>
                <a:gd name="T46" fmla="*/ 2147483647 w 324"/>
                <a:gd name="T47" fmla="*/ 2147483647 h 330"/>
                <a:gd name="T48" fmla="*/ 2147483647 w 324"/>
                <a:gd name="T49" fmla="*/ 2147483647 h 330"/>
                <a:gd name="T50" fmla="*/ 2147483647 w 324"/>
                <a:gd name="T51" fmla="*/ 2147483647 h 330"/>
                <a:gd name="T52" fmla="*/ 2147483647 w 324"/>
                <a:gd name="T53" fmla="*/ 2147483647 h 330"/>
                <a:gd name="T54" fmla="*/ 2147483647 w 324"/>
                <a:gd name="T55" fmla="*/ 2147483647 h 330"/>
                <a:gd name="T56" fmla="*/ 2147483647 w 324"/>
                <a:gd name="T57" fmla="*/ 2147483647 h 330"/>
                <a:gd name="T58" fmla="*/ 2147483647 w 324"/>
                <a:gd name="T59" fmla="*/ 2147483647 h 330"/>
                <a:gd name="T60" fmla="*/ 2147483647 w 324"/>
                <a:gd name="T61" fmla="*/ 2147483647 h 330"/>
                <a:gd name="T62" fmla="*/ 2147483647 w 324"/>
                <a:gd name="T63" fmla="*/ 2147483647 h 330"/>
                <a:gd name="T64" fmla="*/ 2147483647 w 324"/>
                <a:gd name="T65" fmla="*/ 2147483647 h 330"/>
                <a:gd name="T66" fmla="*/ 2147483647 w 324"/>
                <a:gd name="T67" fmla="*/ 2147483647 h 330"/>
                <a:gd name="T68" fmla="*/ 2147483647 w 324"/>
                <a:gd name="T69" fmla="*/ 2147483647 h 330"/>
                <a:gd name="T70" fmla="*/ 2147483647 w 324"/>
                <a:gd name="T71" fmla="*/ 2147483647 h 330"/>
                <a:gd name="T72" fmla="*/ 2147483647 w 324"/>
                <a:gd name="T73" fmla="*/ 2147483647 h 330"/>
                <a:gd name="T74" fmla="*/ 2147483647 w 324"/>
                <a:gd name="T75" fmla="*/ 2147483647 h 330"/>
                <a:gd name="T76" fmla="*/ 2147483647 w 324"/>
                <a:gd name="T77" fmla="*/ 2147483647 h 330"/>
                <a:gd name="T78" fmla="*/ 2147483647 w 324"/>
                <a:gd name="T79" fmla="*/ 2147483647 h 330"/>
                <a:gd name="T80" fmla="*/ 2147483647 w 324"/>
                <a:gd name="T81" fmla="*/ 2147483647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4"/>
                <a:gd name="T124" fmla="*/ 0 h 330"/>
                <a:gd name="T125" fmla="*/ 324 w 324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4" h="330">
                  <a:moveTo>
                    <a:pt x="324" y="18"/>
                  </a:moveTo>
                  <a:lnTo>
                    <a:pt x="318" y="12"/>
                  </a:lnTo>
                  <a:lnTo>
                    <a:pt x="318" y="6"/>
                  </a:lnTo>
                  <a:lnTo>
                    <a:pt x="312" y="0"/>
                  </a:lnTo>
                  <a:lnTo>
                    <a:pt x="264" y="0"/>
                  </a:lnTo>
                  <a:lnTo>
                    <a:pt x="264" y="6"/>
                  </a:lnTo>
                  <a:lnTo>
                    <a:pt x="252" y="18"/>
                  </a:lnTo>
                  <a:lnTo>
                    <a:pt x="240" y="18"/>
                  </a:lnTo>
                  <a:lnTo>
                    <a:pt x="222" y="0"/>
                  </a:lnTo>
                  <a:lnTo>
                    <a:pt x="210" y="0"/>
                  </a:lnTo>
                  <a:lnTo>
                    <a:pt x="198" y="12"/>
                  </a:lnTo>
                  <a:lnTo>
                    <a:pt x="198" y="30"/>
                  </a:lnTo>
                  <a:lnTo>
                    <a:pt x="180" y="30"/>
                  </a:lnTo>
                  <a:lnTo>
                    <a:pt x="168" y="54"/>
                  </a:lnTo>
                  <a:lnTo>
                    <a:pt x="144" y="78"/>
                  </a:lnTo>
                  <a:lnTo>
                    <a:pt x="126" y="78"/>
                  </a:lnTo>
                  <a:lnTo>
                    <a:pt x="120" y="72"/>
                  </a:lnTo>
                  <a:lnTo>
                    <a:pt x="120" y="66"/>
                  </a:lnTo>
                  <a:lnTo>
                    <a:pt x="108" y="66"/>
                  </a:lnTo>
                  <a:lnTo>
                    <a:pt x="102" y="72"/>
                  </a:lnTo>
                  <a:lnTo>
                    <a:pt x="96" y="84"/>
                  </a:lnTo>
                  <a:lnTo>
                    <a:pt x="60" y="84"/>
                  </a:lnTo>
                  <a:lnTo>
                    <a:pt x="54" y="90"/>
                  </a:lnTo>
                  <a:lnTo>
                    <a:pt x="54" y="102"/>
                  </a:lnTo>
                  <a:lnTo>
                    <a:pt x="60" y="108"/>
                  </a:lnTo>
                  <a:lnTo>
                    <a:pt x="60" y="120"/>
                  </a:lnTo>
                  <a:lnTo>
                    <a:pt x="66" y="126"/>
                  </a:lnTo>
                  <a:lnTo>
                    <a:pt x="48" y="126"/>
                  </a:lnTo>
                  <a:lnTo>
                    <a:pt x="48" y="144"/>
                  </a:lnTo>
                  <a:lnTo>
                    <a:pt x="36" y="150"/>
                  </a:lnTo>
                  <a:lnTo>
                    <a:pt x="0" y="150"/>
                  </a:lnTo>
                  <a:lnTo>
                    <a:pt x="48" y="204"/>
                  </a:lnTo>
                  <a:lnTo>
                    <a:pt x="48" y="210"/>
                  </a:lnTo>
                  <a:lnTo>
                    <a:pt x="54" y="216"/>
                  </a:lnTo>
                  <a:lnTo>
                    <a:pt x="54" y="228"/>
                  </a:lnTo>
                  <a:lnTo>
                    <a:pt x="66" y="252"/>
                  </a:lnTo>
                  <a:lnTo>
                    <a:pt x="72" y="258"/>
                  </a:lnTo>
                  <a:lnTo>
                    <a:pt x="96" y="270"/>
                  </a:lnTo>
                  <a:lnTo>
                    <a:pt x="108" y="282"/>
                  </a:lnTo>
                  <a:lnTo>
                    <a:pt x="114" y="294"/>
                  </a:lnTo>
                  <a:lnTo>
                    <a:pt x="138" y="294"/>
                  </a:lnTo>
                  <a:lnTo>
                    <a:pt x="132" y="294"/>
                  </a:lnTo>
                  <a:lnTo>
                    <a:pt x="120" y="282"/>
                  </a:lnTo>
                  <a:lnTo>
                    <a:pt x="120" y="276"/>
                  </a:lnTo>
                  <a:lnTo>
                    <a:pt x="126" y="270"/>
                  </a:lnTo>
                  <a:lnTo>
                    <a:pt x="138" y="270"/>
                  </a:lnTo>
                  <a:lnTo>
                    <a:pt x="138" y="264"/>
                  </a:lnTo>
                  <a:lnTo>
                    <a:pt x="132" y="258"/>
                  </a:lnTo>
                  <a:lnTo>
                    <a:pt x="126" y="258"/>
                  </a:lnTo>
                  <a:lnTo>
                    <a:pt x="120" y="264"/>
                  </a:lnTo>
                  <a:lnTo>
                    <a:pt x="114" y="264"/>
                  </a:lnTo>
                  <a:lnTo>
                    <a:pt x="114" y="222"/>
                  </a:lnTo>
                  <a:lnTo>
                    <a:pt x="120" y="222"/>
                  </a:lnTo>
                  <a:lnTo>
                    <a:pt x="132" y="228"/>
                  </a:lnTo>
                  <a:lnTo>
                    <a:pt x="144" y="240"/>
                  </a:lnTo>
                  <a:lnTo>
                    <a:pt x="156" y="246"/>
                  </a:lnTo>
                  <a:lnTo>
                    <a:pt x="180" y="270"/>
                  </a:lnTo>
                  <a:lnTo>
                    <a:pt x="192" y="306"/>
                  </a:lnTo>
                  <a:lnTo>
                    <a:pt x="210" y="306"/>
                  </a:lnTo>
                  <a:lnTo>
                    <a:pt x="216" y="312"/>
                  </a:lnTo>
                  <a:lnTo>
                    <a:pt x="222" y="312"/>
                  </a:lnTo>
                  <a:lnTo>
                    <a:pt x="222" y="318"/>
                  </a:lnTo>
                  <a:lnTo>
                    <a:pt x="234" y="330"/>
                  </a:lnTo>
                  <a:lnTo>
                    <a:pt x="270" y="330"/>
                  </a:lnTo>
                  <a:lnTo>
                    <a:pt x="270" y="324"/>
                  </a:lnTo>
                  <a:lnTo>
                    <a:pt x="258" y="312"/>
                  </a:lnTo>
                  <a:lnTo>
                    <a:pt x="252" y="300"/>
                  </a:lnTo>
                  <a:lnTo>
                    <a:pt x="252" y="276"/>
                  </a:lnTo>
                  <a:lnTo>
                    <a:pt x="264" y="264"/>
                  </a:lnTo>
                  <a:lnTo>
                    <a:pt x="270" y="264"/>
                  </a:lnTo>
                  <a:lnTo>
                    <a:pt x="270" y="246"/>
                  </a:lnTo>
                  <a:lnTo>
                    <a:pt x="264" y="234"/>
                  </a:lnTo>
                  <a:lnTo>
                    <a:pt x="264" y="222"/>
                  </a:lnTo>
                  <a:lnTo>
                    <a:pt x="270" y="174"/>
                  </a:lnTo>
                  <a:lnTo>
                    <a:pt x="282" y="192"/>
                  </a:lnTo>
                  <a:lnTo>
                    <a:pt x="288" y="108"/>
                  </a:lnTo>
                  <a:lnTo>
                    <a:pt x="288" y="102"/>
                  </a:lnTo>
                  <a:lnTo>
                    <a:pt x="294" y="96"/>
                  </a:lnTo>
                  <a:lnTo>
                    <a:pt x="306" y="72"/>
                  </a:lnTo>
                  <a:lnTo>
                    <a:pt x="312" y="66"/>
                  </a:lnTo>
                  <a:lnTo>
                    <a:pt x="324" y="42"/>
                  </a:lnTo>
                  <a:lnTo>
                    <a:pt x="324" y="1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New Zeeland"/>
            <p:cNvSpPr>
              <a:spLocks noEditPoints="1"/>
            </p:cNvSpPr>
            <p:nvPr/>
          </p:nvSpPr>
          <p:spPr bwMode="gray">
            <a:xfrm>
              <a:off x="8478838" y="5488137"/>
              <a:ext cx="511175" cy="395287"/>
            </a:xfrm>
            <a:custGeom>
              <a:avLst/>
              <a:gdLst>
                <a:gd name="T0" fmla="*/ 2147483647 w 1272"/>
                <a:gd name="T1" fmla="*/ 2147483647 h 984"/>
                <a:gd name="T2" fmla="*/ 2147483647 w 1272"/>
                <a:gd name="T3" fmla="*/ 2147483647 h 984"/>
                <a:gd name="T4" fmla="*/ 2147483647 w 1272"/>
                <a:gd name="T5" fmla="*/ 2147483647 h 984"/>
                <a:gd name="T6" fmla="*/ 2147483647 w 1272"/>
                <a:gd name="T7" fmla="*/ 2147483647 h 984"/>
                <a:gd name="T8" fmla="*/ 2147483647 w 1272"/>
                <a:gd name="T9" fmla="*/ 2147483647 h 984"/>
                <a:gd name="T10" fmla="*/ 2147483647 w 1272"/>
                <a:gd name="T11" fmla="*/ 2147483647 h 984"/>
                <a:gd name="T12" fmla="*/ 2147483647 w 1272"/>
                <a:gd name="T13" fmla="*/ 2147483647 h 984"/>
                <a:gd name="T14" fmla="*/ 2147483647 w 1272"/>
                <a:gd name="T15" fmla="*/ 2147483647 h 984"/>
                <a:gd name="T16" fmla="*/ 2147483647 w 1272"/>
                <a:gd name="T17" fmla="*/ 2147483647 h 984"/>
                <a:gd name="T18" fmla="*/ 2147483647 w 1272"/>
                <a:gd name="T19" fmla="*/ 2147483647 h 984"/>
                <a:gd name="T20" fmla="*/ 2147483647 w 1272"/>
                <a:gd name="T21" fmla="*/ 2147483647 h 984"/>
                <a:gd name="T22" fmla="*/ 2147483647 w 1272"/>
                <a:gd name="T23" fmla="*/ 2147483647 h 984"/>
                <a:gd name="T24" fmla="*/ 2147483647 w 1272"/>
                <a:gd name="T25" fmla="*/ 2147483647 h 984"/>
                <a:gd name="T26" fmla="*/ 2147483647 w 1272"/>
                <a:gd name="T27" fmla="*/ 2147483647 h 984"/>
                <a:gd name="T28" fmla="*/ 2147483647 w 1272"/>
                <a:gd name="T29" fmla="*/ 2147483647 h 984"/>
                <a:gd name="T30" fmla="*/ 2147483647 w 1272"/>
                <a:gd name="T31" fmla="*/ 2147483647 h 984"/>
                <a:gd name="T32" fmla="*/ 2147483647 w 1272"/>
                <a:gd name="T33" fmla="*/ 2147483647 h 984"/>
                <a:gd name="T34" fmla="*/ 2147483647 w 1272"/>
                <a:gd name="T35" fmla="*/ 2147483647 h 984"/>
                <a:gd name="T36" fmla="*/ 2147483647 w 1272"/>
                <a:gd name="T37" fmla="*/ 2147483647 h 984"/>
                <a:gd name="T38" fmla="*/ 2147483647 w 1272"/>
                <a:gd name="T39" fmla="*/ 2147483647 h 984"/>
                <a:gd name="T40" fmla="*/ 2147483647 w 1272"/>
                <a:gd name="T41" fmla="*/ 2147483647 h 984"/>
                <a:gd name="T42" fmla="*/ 2147483647 w 1272"/>
                <a:gd name="T43" fmla="*/ 2147483647 h 984"/>
                <a:gd name="T44" fmla="*/ 2147483647 w 1272"/>
                <a:gd name="T45" fmla="*/ 2147483647 h 984"/>
                <a:gd name="T46" fmla="*/ 2147483647 w 1272"/>
                <a:gd name="T47" fmla="*/ 2147483647 h 984"/>
                <a:gd name="T48" fmla="*/ 2147483647 w 1272"/>
                <a:gd name="T49" fmla="*/ 2147483647 h 984"/>
                <a:gd name="T50" fmla="*/ 2147483647 w 1272"/>
                <a:gd name="T51" fmla="*/ 2147483647 h 984"/>
                <a:gd name="T52" fmla="*/ 2147483647 w 1272"/>
                <a:gd name="T53" fmla="*/ 2147483647 h 984"/>
                <a:gd name="T54" fmla="*/ 2147483647 w 1272"/>
                <a:gd name="T55" fmla="*/ 2147483647 h 984"/>
                <a:gd name="T56" fmla="*/ 2147483647 w 1272"/>
                <a:gd name="T57" fmla="*/ 2147483647 h 984"/>
                <a:gd name="T58" fmla="*/ 2147483647 w 1272"/>
                <a:gd name="T59" fmla="*/ 2147483647 h 984"/>
                <a:gd name="T60" fmla="*/ 2147483647 w 1272"/>
                <a:gd name="T61" fmla="*/ 2147483647 h 984"/>
                <a:gd name="T62" fmla="*/ 2147483647 w 1272"/>
                <a:gd name="T63" fmla="*/ 2147483647 h 984"/>
                <a:gd name="T64" fmla="*/ 2147483647 w 1272"/>
                <a:gd name="T65" fmla="*/ 2147483647 h 984"/>
                <a:gd name="T66" fmla="*/ 2147483647 w 1272"/>
                <a:gd name="T67" fmla="*/ 2147483647 h 984"/>
                <a:gd name="T68" fmla="*/ 2147483647 w 1272"/>
                <a:gd name="T69" fmla="*/ 2147483647 h 984"/>
                <a:gd name="T70" fmla="*/ 2147483647 w 1272"/>
                <a:gd name="T71" fmla="*/ 2147483647 h 984"/>
                <a:gd name="T72" fmla="*/ 2147483647 w 1272"/>
                <a:gd name="T73" fmla="*/ 2147483647 h 984"/>
                <a:gd name="T74" fmla="*/ 2147483647 w 1272"/>
                <a:gd name="T75" fmla="*/ 2147483647 h 984"/>
                <a:gd name="T76" fmla="*/ 2147483647 w 1272"/>
                <a:gd name="T77" fmla="*/ 2147483647 h 984"/>
                <a:gd name="T78" fmla="*/ 2147483647 w 1272"/>
                <a:gd name="T79" fmla="*/ 2147483647 h 984"/>
                <a:gd name="T80" fmla="*/ 2147483647 w 1272"/>
                <a:gd name="T81" fmla="*/ 2147483647 h 984"/>
                <a:gd name="T82" fmla="*/ 2147483647 w 1272"/>
                <a:gd name="T83" fmla="*/ 2147483647 h 984"/>
                <a:gd name="T84" fmla="*/ 2147483647 w 1272"/>
                <a:gd name="T85" fmla="*/ 2147483647 h 984"/>
                <a:gd name="T86" fmla="*/ 2147483647 w 1272"/>
                <a:gd name="T87" fmla="*/ 2147483647 h 984"/>
                <a:gd name="T88" fmla="*/ 2147483647 w 1272"/>
                <a:gd name="T89" fmla="*/ 2147483647 h 984"/>
                <a:gd name="T90" fmla="*/ 2147483647 w 1272"/>
                <a:gd name="T91" fmla="*/ 2147483647 h 984"/>
                <a:gd name="T92" fmla="*/ 2147483647 w 1272"/>
                <a:gd name="T93" fmla="*/ 2147483647 h 984"/>
                <a:gd name="T94" fmla="*/ 2147483647 w 1272"/>
                <a:gd name="T95" fmla="*/ 2147483647 h 984"/>
                <a:gd name="T96" fmla="*/ 2147483647 w 1272"/>
                <a:gd name="T97" fmla="*/ 2147483647 h 984"/>
                <a:gd name="T98" fmla="*/ 2147483647 w 1272"/>
                <a:gd name="T99" fmla="*/ 2147483647 h 984"/>
                <a:gd name="T100" fmla="*/ 2147483647 w 1272"/>
                <a:gd name="T101" fmla="*/ 2147483647 h 984"/>
                <a:gd name="T102" fmla="*/ 2147483647 w 1272"/>
                <a:gd name="T103" fmla="*/ 2147483647 h 984"/>
                <a:gd name="T104" fmla="*/ 2147483647 w 1272"/>
                <a:gd name="T105" fmla="*/ 2147483647 h 984"/>
                <a:gd name="T106" fmla="*/ 2147483647 w 1272"/>
                <a:gd name="T107" fmla="*/ 2147483647 h 984"/>
                <a:gd name="T108" fmla="*/ 2147483647 w 1272"/>
                <a:gd name="T109" fmla="*/ 2147483647 h 984"/>
                <a:gd name="T110" fmla="*/ 2147483647 w 1272"/>
                <a:gd name="T111" fmla="*/ 2147483647 h 984"/>
                <a:gd name="T112" fmla="*/ 2147483647 w 1272"/>
                <a:gd name="T113" fmla="*/ 2147483647 h 984"/>
                <a:gd name="T114" fmla="*/ 2147483647 w 1272"/>
                <a:gd name="T115" fmla="*/ 2147483647 h 984"/>
                <a:gd name="T116" fmla="*/ 2147483647 w 1272"/>
                <a:gd name="T117" fmla="*/ 2147483647 h 984"/>
                <a:gd name="T118" fmla="*/ 2147483647 w 1272"/>
                <a:gd name="T119" fmla="*/ 2147483647 h 984"/>
                <a:gd name="T120" fmla="*/ 2147483647 w 1272"/>
                <a:gd name="T121" fmla="*/ 2147483647 h 98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72"/>
                <a:gd name="T184" fmla="*/ 0 h 984"/>
                <a:gd name="T185" fmla="*/ 1272 w 1272"/>
                <a:gd name="T186" fmla="*/ 984 h 98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72" h="984">
                  <a:moveTo>
                    <a:pt x="750" y="564"/>
                  </a:moveTo>
                  <a:lnTo>
                    <a:pt x="738" y="564"/>
                  </a:lnTo>
                  <a:lnTo>
                    <a:pt x="744" y="528"/>
                  </a:lnTo>
                  <a:lnTo>
                    <a:pt x="720" y="546"/>
                  </a:lnTo>
                  <a:lnTo>
                    <a:pt x="726" y="540"/>
                  </a:lnTo>
                  <a:lnTo>
                    <a:pt x="726" y="504"/>
                  </a:lnTo>
                  <a:lnTo>
                    <a:pt x="708" y="504"/>
                  </a:lnTo>
                  <a:lnTo>
                    <a:pt x="702" y="510"/>
                  </a:lnTo>
                  <a:lnTo>
                    <a:pt x="696" y="522"/>
                  </a:lnTo>
                  <a:lnTo>
                    <a:pt x="690" y="528"/>
                  </a:lnTo>
                  <a:lnTo>
                    <a:pt x="672" y="540"/>
                  </a:lnTo>
                  <a:lnTo>
                    <a:pt x="660" y="546"/>
                  </a:lnTo>
                  <a:lnTo>
                    <a:pt x="654" y="558"/>
                  </a:lnTo>
                  <a:lnTo>
                    <a:pt x="642" y="570"/>
                  </a:lnTo>
                  <a:lnTo>
                    <a:pt x="630" y="576"/>
                  </a:lnTo>
                  <a:lnTo>
                    <a:pt x="618" y="588"/>
                  </a:lnTo>
                  <a:lnTo>
                    <a:pt x="606" y="588"/>
                  </a:lnTo>
                  <a:lnTo>
                    <a:pt x="588" y="600"/>
                  </a:lnTo>
                  <a:lnTo>
                    <a:pt x="576" y="606"/>
                  </a:lnTo>
                  <a:lnTo>
                    <a:pt x="546" y="636"/>
                  </a:lnTo>
                  <a:lnTo>
                    <a:pt x="540" y="648"/>
                  </a:lnTo>
                  <a:lnTo>
                    <a:pt x="534" y="648"/>
                  </a:lnTo>
                  <a:lnTo>
                    <a:pt x="528" y="654"/>
                  </a:lnTo>
                  <a:lnTo>
                    <a:pt x="510" y="660"/>
                  </a:lnTo>
                  <a:lnTo>
                    <a:pt x="498" y="666"/>
                  </a:lnTo>
                  <a:lnTo>
                    <a:pt x="462" y="678"/>
                  </a:lnTo>
                  <a:lnTo>
                    <a:pt x="438" y="690"/>
                  </a:lnTo>
                  <a:lnTo>
                    <a:pt x="426" y="702"/>
                  </a:lnTo>
                  <a:lnTo>
                    <a:pt x="414" y="708"/>
                  </a:lnTo>
                  <a:lnTo>
                    <a:pt x="408" y="720"/>
                  </a:lnTo>
                  <a:lnTo>
                    <a:pt x="396" y="726"/>
                  </a:lnTo>
                  <a:lnTo>
                    <a:pt x="378" y="726"/>
                  </a:lnTo>
                  <a:lnTo>
                    <a:pt x="366" y="732"/>
                  </a:lnTo>
                  <a:lnTo>
                    <a:pt x="312" y="750"/>
                  </a:lnTo>
                  <a:lnTo>
                    <a:pt x="288" y="762"/>
                  </a:lnTo>
                  <a:lnTo>
                    <a:pt x="270" y="774"/>
                  </a:lnTo>
                  <a:lnTo>
                    <a:pt x="246" y="786"/>
                  </a:lnTo>
                  <a:lnTo>
                    <a:pt x="222" y="792"/>
                  </a:lnTo>
                  <a:lnTo>
                    <a:pt x="198" y="804"/>
                  </a:lnTo>
                  <a:lnTo>
                    <a:pt x="180" y="810"/>
                  </a:lnTo>
                  <a:lnTo>
                    <a:pt x="174" y="816"/>
                  </a:lnTo>
                  <a:lnTo>
                    <a:pt x="168" y="828"/>
                  </a:lnTo>
                  <a:lnTo>
                    <a:pt x="168" y="846"/>
                  </a:lnTo>
                  <a:lnTo>
                    <a:pt x="156" y="834"/>
                  </a:lnTo>
                  <a:lnTo>
                    <a:pt x="150" y="834"/>
                  </a:lnTo>
                  <a:lnTo>
                    <a:pt x="144" y="840"/>
                  </a:lnTo>
                  <a:lnTo>
                    <a:pt x="120" y="852"/>
                  </a:lnTo>
                  <a:lnTo>
                    <a:pt x="108" y="864"/>
                  </a:lnTo>
                  <a:lnTo>
                    <a:pt x="72" y="882"/>
                  </a:lnTo>
                  <a:lnTo>
                    <a:pt x="66" y="882"/>
                  </a:lnTo>
                  <a:lnTo>
                    <a:pt x="54" y="888"/>
                  </a:lnTo>
                  <a:lnTo>
                    <a:pt x="36" y="888"/>
                  </a:lnTo>
                  <a:lnTo>
                    <a:pt x="18" y="894"/>
                  </a:lnTo>
                  <a:lnTo>
                    <a:pt x="12" y="906"/>
                  </a:lnTo>
                  <a:lnTo>
                    <a:pt x="0" y="912"/>
                  </a:lnTo>
                  <a:lnTo>
                    <a:pt x="18" y="912"/>
                  </a:lnTo>
                  <a:lnTo>
                    <a:pt x="24" y="918"/>
                  </a:lnTo>
                  <a:lnTo>
                    <a:pt x="30" y="918"/>
                  </a:lnTo>
                  <a:lnTo>
                    <a:pt x="24" y="924"/>
                  </a:lnTo>
                  <a:lnTo>
                    <a:pt x="24" y="942"/>
                  </a:lnTo>
                  <a:lnTo>
                    <a:pt x="30" y="948"/>
                  </a:lnTo>
                  <a:lnTo>
                    <a:pt x="42" y="948"/>
                  </a:lnTo>
                  <a:lnTo>
                    <a:pt x="54" y="942"/>
                  </a:lnTo>
                  <a:lnTo>
                    <a:pt x="60" y="936"/>
                  </a:lnTo>
                  <a:lnTo>
                    <a:pt x="72" y="948"/>
                  </a:lnTo>
                  <a:lnTo>
                    <a:pt x="96" y="948"/>
                  </a:lnTo>
                  <a:lnTo>
                    <a:pt x="102" y="954"/>
                  </a:lnTo>
                  <a:lnTo>
                    <a:pt x="132" y="954"/>
                  </a:lnTo>
                  <a:lnTo>
                    <a:pt x="150" y="972"/>
                  </a:lnTo>
                  <a:lnTo>
                    <a:pt x="180" y="966"/>
                  </a:lnTo>
                  <a:lnTo>
                    <a:pt x="192" y="972"/>
                  </a:lnTo>
                  <a:lnTo>
                    <a:pt x="198" y="978"/>
                  </a:lnTo>
                  <a:lnTo>
                    <a:pt x="216" y="984"/>
                  </a:lnTo>
                  <a:lnTo>
                    <a:pt x="228" y="984"/>
                  </a:lnTo>
                  <a:lnTo>
                    <a:pt x="252" y="972"/>
                  </a:lnTo>
                  <a:lnTo>
                    <a:pt x="264" y="948"/>
                  </a:lnTo>
                  <a:lnTo>
                    <a:pt x="288" y="936"/>
                  </a:lnTo>
                  <a:lnTo>
                    <a:pt x="312" y="936"/>
                  </a:lnTo>
                  <a:lnTo>
                    <a:pt x="336" y="924"/>
                  </a:lnTo>
                  <a:lnTo>
                    <a:pt x="342" y="912"/>
                  </a:lnTo>
                  <a:lnTo>
                    <a:pt x="342" y="894"/>
                  </a:lnTo>
                  <a:lnTo>
                    <a:pt x="348" y="882"/>
                  </a:lnTo>
                  <a:lnTo>
                    <a:pt x="372" y="870"/>
                  </a:lnTo>
                  <a:lnTo>
                    <a:pt x="396" y="870"/>
                  </a:lnTo>
                  <a:lnTo>
                    <a:pt x="408" y="858"/>
                  </a:lnTo>
                  <a:lnTo>
                    <a:pt x="408" y="846"/>
                  </a:lnTo>
                  <a:lnTo>
                    <a:pt x="402" y="840"/>
                  </a:lnTo>
                  <a:lnTo>
                    <a:pt x="420" y="840"/>
                  </a:lnTo>
                  <a:lnTo>
                    <a:pt x="480" y="792"/>
                  </a:lnTo>
                  <a:lnTo>
                    <a:pt x="462" y="774"/>
                  </a:lnTo>
                  <a:lnTo>
                    <a:pt x="504" y="792"/>
                  </a:lnTo>
                  <a:lnTo>
                    <a:pt x="504" y="774"/>
                  </a:lnTo>
                  <a:lnTo>
                    <a:pt x="510" y="768"/>
                  </a:lnTo>
                  <a:lnTo>
                    <a:pt x="540" y="768"/>
                  </a:lnTo>
                  <a:lnTo>
                    <a:pt x="546" y="774"/>
                  </a:lnTo>
                  <a:lnTo>
                    <a:pt x="558" y="780"/>
                  </a:lnTo>
                  <a:lnTo>
                    <a:pt x="570" y="780"/>
                  </a:lnTo>
                  <a:lnTo>
                    <a:pt x="576" y="774"/>
                  </a:lnTo>
                  <a:lnTo>
                    <a:pt x="576" y="768"/>
                  </a:lnTo>
                  <a:lnTo>
                    <a:pt x="582" y="762"/>
                  </a:lnTo>
                  <a:lnTo>
                    <a:pt x="582" y="756"/>
                  </a:lnTo>
                  <a:lnTo>
                    <a:pt x="570" y="744"/>
                  </a:lnTo>
                  <a:lnTo>
                    <a:pt x="612" y="702"/>
                  </a:lnTo>
                  <a:lnTo>
                    <a:pt x="618" y="702"/>
                  </a:lnTo>
                  <a:lnTo>
                    <a:pt x="624" y="696"/>
                  </a:lnTo>
                  <a:lnTo>
                    <a:pt x="660" y="678"/>
                  </a:lnTo>
                  <a:lnTo>
                    <a:pt x="666" y="666"/>
                  </a:lnTo>
                  <a:lnTo>
                    <a:pt x="672" y="660"/>
                  </a:lnTo>
                  <a:lnTo>
                    <a:pt x="672" y="654"/>
                  </a:lnTo>
                  <a:lnTo>
                    <a:pt x="696" y="654"/>
                  </a:lnTo>
                  <a:lnTo>
                    <a:pt x="708" y="648"/>
                  </a:lnTo>
                  <a:lnTo>
                    <a:pt x="738" y="618"/>
                  </a:lnTo>
                  <a:lnTo>
                    <a:pt x="738" y="612"/>
                  </a:lnTo>
                  <a:lnTo>
                    <a:pt x="744" y="612"/>
                  </a:lnTo>
                  <a:lnTo>
                    <a:pt x="750" y="606"/>
                  </a:lnTo>
                  <a:lnTo>
                    <a:pt x="768" y="594"/>
                  </a:lnTo>
                  <a:lnTo>
                    <a:pt x="780" y="582"/>
                  </a:lnTo>
                  <a:lnTo>
                    <a:pt x="786" y="570"/>
                  </a:lnTo>
                  <a:lnTo>
                    <a:pt x="786" y="546"/>
                  </a:lnTo>
                  <a:lnTo>
                    <a:pt x="780" y="540"/>
                  </a:lnTo>
                  <a:lnTo>
                    <a:pt x="780" y="534"/>
                  </a:lnTo>
                  <a:lnTo>
                    <a:pt x="750" y="564"/>
                  </a:lnTo>
                  <a:close/>
                  <a:moveTo>
                    <a:pt x="1224" y="324"/>
                  </a:moveTo>
                  <a:lnTo>
                    <a:pt x="1236" y="318"/>
                  </a:lnTo>
                  <a:lnTo>
                    <a:pt x="1242" y="318"/>
                  </a:lnTo>
                  <a:lnTo>
                    <a:pt x="1266" y="306"/>
                  </a:lnTo>
                  <a:lnTo>
                    <a:pt x="1272" y="300"/>
                  </a:lnTo>
                  <a:lnTo>
                    <a:pt x="1272" y="282"/>
                  </a:lnTo>
                  <a:lnTo>
                    <a:pt x="1266" y="270"/>
                  </a:lnTo>
                  <a:lnTo>
                    <a:pt x="1260" y="264"/>
                  </a:lnTo>
                  <a:lnTo>
                    <a:pt x="1248" y="264"/>
                  </a:lnTo>
                  <a:lnTo>
                    <a:pt x="1236" y="276"/>
                  </a:lnTo>
                  <a:lnTo>
                    <a:pt x="1236" y="282"/>
                  </a:lnTo>
                  <a:lnTo>
                    <a:pt x="1224" y="282"/>
                  </a:lnTo>
                  <a:lnTo>
                    <a:pt x="1212" y="276"/>
                  </a:lnTo>
                  <a:lnTo>
                    <a:pt x="1200" y="276"/>
                  </a:lnTo>
                  <a:lnTo>
                    <a:pt x="1194" y="282"/>
                  </a:lnTo>
                  <a:lnTo>
                    <a:pt x="1176" y="288"/>
                  </a:lnTo>
                  <a:lnTo>
                    <a:pt x="1158" y="288"/>
                  </a:lnTo>
                  <a:lnTo>
                    <a:pt x="1146" y="276"/>
                  </a:lnTo>
                  <a:lnTo>
                    <a:pt x="1146" y="222"/>
                  </a:lnTo>
                  <a:lnTo>
                    <a:pt x="1170" y="180"/>
                  </a:lnTo>
                  <a:lnTo>
                    <a:pt x="1170" y="174"/>
                  </a:lnTo>
                  <a:lnTo>
                    <a:pt x="1164" y="162"/>
                  </a:lnTo>
                  <a:lnTo>
                    <a:pt x="1158" y="156"/>
                  </a:lnTo>
                  <a:lnTo>
                    <a:pt x="1146" y="156"/>
                  </a:lnTo>
                  <a:lnTo>
                    <a:pt x="1140" y="168"/>
                  </a:lnTo>
                  <a:lnTo>
                    <a:pt x="1134" y="174"/>
                  </a:lnTo>
                  <a:lnTo>
                    <a:pt x="1134" y="204"/>
                  </a:lnTo>
                  <a:lnTo>
                    <a:pt x="1128" y="216"/>
                  </a:lnTo>
                  <a:lnTo>
                    <a:pt x="1116" y="222"/>
                  </a:lnTo>
                  <a:lnTo>
                    <a:pt x="1116" y="192"/>
                  </a:lnTo>
                  <a:lnTo>
                    <a:pt x="1092" y="174"/>
                  </a:lnTo>
                  <a:lnTo>
                    <a:pt x="1104" y="150"/>
                  </a:lnTo>
                  <a:lnTo>
                    <a:pt x="1116" y="138"/>
                  </a:lnTo>
                  <a:lnTo>
                    <a:pt x="1122" y="126"/>
                  </a:lnTo>
                  <a:lnTo>
                    <a:pt x="1128" y="108"/>
                  </a:lnTo>
                  <a:lnTo>
                    <a:pt x="1128" y="84"/>
                  </a:lnTo>
                  <a:lnTo>
                    <a:pt x="1116" y="78"/>
                  </a:lnTo>
                  <a:lnTo>
                    <a:pt x="1110" y="72"/>
                  </a:lnTo>
                  <a:lnTo>
                    <a:pt x="1098" y="66"/>
                  </a:lnTo>
                  <a:lnTo>
                    <a:pt x="1092" y="60"/>
                  </a:lnTo>
                  <a:lnTo>
                    <a:pt x="1080" y="60"/>
                  </a:lnTo>
                  <a:lnTo>
                    <a:pt x="1086" y="42"/>
                  </a:lnTo>
                  <a:lnTo>
                    <a:pt x="1062" y="42"/>
                  </a:lnTo>
                  <a:lnTo>
                    <a:pt x="1044" y="18"/>
                  </a:lnTo>
                  <a:lnTo>
                    <a:pt x="1050" y="0"/>
                  </a:lnTo>
                  <a:lnTo>
                    <a:pt x="1020" y="18"/>
                  </a:lnTo>
                  <a:lnTo>
                    <a:pt x="1044" y="54"/>
                  </a:lnTo>
                  <a:lnTo>
                    <a:pt x="1032" y="90"/>
                  </a:lnTo>
                  <a:lnTo>
                    <a:pt x="1056" y="102"/>
                  </a:lnTo>
                  <a:lnTo>
                    <a:pt x="1044" y="108"/>
                  </a:lnTo>
                  <a:lnTo>
                    <a:pt x="1044" y="126"/>
                  </a:lnTo>
                  <a:lnTo>
                    <a:pt x="1068" y="132"/>
                  </a:lnTo>
                  <a:lnTo>
                    <a:pt x="1044" y="150"/>
                  </a:lnTo>
                  <a:lnTo>
                    <a:pt x="1062" y="156"/>
                  </a:lnTo>
                  <a:lnTo>
                    <a:pt x="1062" y="168"/>
                  </a:lnTo>
                  <a:lnTo>
                    <a:pt x="1056" y="174"/>
                  </a:lnTo>
                  <a:lnTo>
                    <a:pt x="1056" y="192"/>
                  </a:lnTo>
                  <a:lnTo>
                    <a:pt x="1068" y="198"/>
                  </a:lnTo>
                  <a:lnTo>
                    <a:pt x="1074" y="204"/>
                  </a:lnTo>
                  <a:lnTo>
                    <a:pt x="1056" y="210"/>
                  </a:lnTo>
                  <a:lnTo>
                    <a:pt x="1044" y="222"/>
                  </a:lnTo>
                  <a:lnTo>
                    <a:pt x="1062" y="234"/>
                  </a:lnTo>
                  <a:lnTo>
                    <a:pt x="1038" y="258"/>
                  </a:lnTo>
                  <a:lnTo>
                    <a:pt x="1032" y="270"/>
                  </a:lnTo>
                  <a:lnTo>
                    <a:pt x="1026" y="276"/>
                  </a:lnTo>
                  <a:lnTo>
                    <a:pt x="1026" y="288"/>
                  </a:lnTo>
                  <a:lnTo>
                    <a:pt x="1038" y="300"/>
                  </a:lnTo>
                  <a:lnTo>
                    <a:pt x="1026" y="300"/>
                  </a:lnTo>
                  <a:lnTo>
                    <a:pt x="1014" y="306"/>
                  </a:lnTo>
                  <a:lnTo>
                    <a:pt x="1002" y="306"/>
                  </a:lnTo>
                  <a:lnTo>
                    <a:pt x="978" y="318"/>
                  </a:lnTo>
                  <a:lnTo>
                    <a:pt x="948" y="348"/>
                  </a:lnTo>
                  <a:lnTo>
                    <a:pt x="930" y="360"/>
                  </a:lnTo>
                  <a:lnTo>
                    <a:pt x="894" y="372"/>
                  </a:lnTo>
                  <a:lnTo>
                    <a:pt x="870" y="384"/>
                  </a:lnTo>
                  <a:lnTo>
                    <a:pt x="858" y="396"/>
                  </a:lnTo>
                  <a:lnTo>
                    <a:pt x="858" y="432"/>
                  </a:lnTo>
                  <a:lnTo>
                    <a:pt x="864" y="444"/>
                  </a:lnTo>
                  <a:lnTo>
                    <a:pt x="870" y="450"/>
                  </a:lnTo>
                  <a:lnTo>
                    <a:pt x="870" y="456"/>
                  </a:lnTo>
                  <a:lnTo>
                    <a:pt x="924" y="456"/>
                  </a:lnTo>
                  <a:lnTo>
                    <a:pt x="924" y="474"/>
                  </a:lnTo>
                  <a:lnTo>
                    <a:pt x="918" y="486"/>
                  </a:lnTo>
                  <a:lnTo>
                    <a:pt x="918" y="522"/>
                  </a:lnTo>
                  <a:lnTo>
                    <a:pt x="894" y="534"/>
                  </a:lnTo>
                  <a:lnTo>
                    <a:pt x="882" y="534"/>
                  </a:lnTo>
                  <a:lnTo>
                    <a:pt x="864" y="540"/>
                  </a:lnTo>
                  <a:lnTo>
                    <a:pt x="852" y="546"/>
                  </a:lnTo>
                  <a:lnTo>
                    <a:pt x="852" y="558"/>
                  </a:lnTo>
                  <a:lnTo>
                    <a:pt x="840" y="570"/>
                  </a:lnTo>
                  <a:lnTo>
                    <a:pt x="852" y="576"/>
                  </a:lnTo>
                  <a:lnTo>
                    <a:pt x="858" y="582"/>
                  </a:lnTo>
                  <a:lnTo>
                    <a:pt x="876" y="588"/>
                  </a:lnTo>
                  <a:lnTo>
                    <a:pt x="888" y="588"/>
                  </a:lnTo>
                  <a:lnTo>
                    <a:pt x="912" y="576"/>
                  </a:lnTo>
                  <a:lnTo>
                    <a:pt x="924" y="558"/>
                  </a:lnTo>
                  <a:lnTo>
                    <a:pt x="972" y="510"/>
                  </a:lnTo>
                  <a:lnTo>
                    <a:pt x="996" y="498"/>
                  </a:lnTo>
                  <a:lnTo>
                    <a:pt x="1014" y="492"/>
                  </a:lnTo>
                  <a:lnTo>
                    <a:pt x="1026" y="486"/>
                  </a:lnTo>
                  <a:lnTo>
                    <a:pt x="1032" y="480"/>
                  </a:lnTo>
                  <a:lnTo>
                    <a:pt x="1038" y="480"/>
                  </a:lnTo>
                  <a:lnTo>
                    <a:pt x="1044" y="474"/>
                  </a:lnTo>
                  <a:lnTo>
                    <a:pt x="1050" y="462"/>
                  </a:lnTo>
                  <a:lnTo>
                    <a:pt x="1056" y="462"/>
                  </a:lnTo>
                  <a:lnTo>
                    <a:pt x="1062" y="456"/>
                  </a:lnTo>
                  <a:lnTo>
                    <a:pt x="1074" y="450"/>
                  </a:lnTo>
                  <a:lnTo>
                    <a:pt x="1080" y="444"/>
                  </a:lnTo>
                  <a:lnTo>
                    <a:pt x="1080" y="420"/>
                  </a:lnTo>
                  <a:lnTo>
                    <a:pt x="1074" y="414"/>
                  </a:lnTo>
                  <a:lnTo>
                    <a:pt x="1080" y="414"/>
                  </a:lnTo>
                  <a:lnTo>
                    <a:pt x="1086" y="408"/>
                  </a:lnTo>
                  <a:lnTo>
                    <a:pt x="1110" y="396"/>
                  </a:lnTo>
                  <a:lnTo>
                    <a:pt x="1140" y="396"/>
                  </a:lnTo>
                  <a:lnTo>
                    <a:pt x="1152" y="402"/>
                  </a:lnTo>
                  <a:lnTo>
                    <a:pt x="1164" y="402"/>
                  </a:lnTo>
                  <a:lnTo>
                    <a:pt x="1176" y="390"/>
                  </a:lnTo>
                  <a:lnTo>
                    <a:pt x="1176" y="360"/>
                  </a:lnTo>
                  <a:lnTo>
                    <a:pt x="1200" y="360"/>
                  </a:lnTo>
                  <a:lnTo>
                    <a:pt x="1212" y="354"/>
                  </a:lnTo>
                  <a:lnTo>
                    <a:pt x="1218" y="354"/>
                  </a:lnTo>
                  <a:lnTo>
                    <a:pt x="1224" y="348"/>
                  </a:lnTo>
                  <a:lnTo>
                    <a:pt x="1224" y="32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Newfoundland"/>
            <p:cNvSpPr>
              <a:spLocks/>
            </p:cNvSpPr>
            <p:nvPr/>
          </p:nvSpPr>
          <p:spPr bwMode="gray">
            <a:xfrm>
              <a:off x="2740025" y="2713187"/>
              <a:ext cx="171450" cy="153987"/>
            </a:xfrm>
            <a:custGeom>
              <a:avLst/>
              <a:gdLst>
                <a:gd name="T0" fmla="*/ 2147483647 w 426"/>
                <a:gd name="T1" fmla="*/ 2147483647 h 384"/>
                <a:gd name="T2" fmla="*/ 2147483647 w 426"/>
                <a:gd name="T3" fmla="*/ 2147483647 h 384"/>
                <a:gd name="T4" fmla="*/ 2147483647 w 426"/>
                <a:gd name="T5" fmla="*/ 0 h 384"/>
                <a:gd name="T6" fmla="*/ 2147483647 w 426"/>
                <a:gd name="T7" fmla="*/ 2147483647 h 384"/>
                <a:gd name="T8" fmla="*/ 2147483647 w 426"/>
                <a:gd name="T9" fmla="*/ 2147483647 h 384"/>
                <a:gd name="T10" fmla="*/ 2147483647 w 426"/>
                <a:gd name="T11" fmla="*/ 2147483647 h 384"/>
                <a:gd name="T12" fmla="*/ 2147483647 w 426"/>
                <a:gd name="T13" fmla="*/ 2147483647 h 384"/>
                <a:gd name="T14" fmla="*/ 2147483647 w 426"/>
                <a:gd name="T15" fmla="*/ 2147483647 h 384"/>
                <a:gd name="T16" fmla="*/ 2147483647 w 426"/>
                <a:gd name="T17" fmla="*/ 2147483647 h 384"/>
                <a:gd name="T18" fmla="*/ 2147483647 w 426"/>
                <a:gd name="T19" fmla="*/ 2147483647 h 384"/>
                <a:gd name="T20" fmla="*/ 2147483647 w 426"/>
                <a:gd name="T21" fmla="*/ 2147483647 h 384"/>
                <a:gd name="T22" fmla="*/ 2147483647 w 426"/>
                <a:gd name="T23" fmla="*/ 2147483647 h 384"/>
                <a:gd name="T24" fmla="*/ 2147483647 w 426"/>
                <a:gd name="T25" fmla="*/ 2147483647 h 384"/>
                <a:gd name="T26" fmla="*/ 2147483647 w 426"/>
                <a:gd name="T27" fmla="*/ 2147483647 h 384"/>
                <a:gd name="T28" fmla="*/ 2147483647 w 426"/>
                <a:gd name="T29" fmla="*/ 2147483647 h 384"/>
                <a:gd name="T30" fmla="*/ 2147483647 w 426"/>
                <a:gd name="T31" fmla="*/ 2147483647 h 384"/>
                <a:gd name="T32" fmla="*/ 2147483647 w 426"/>
                <a:gd name="T33" fmla="*/ 2147483647 h 384"/>
                <a:gd name="T34" fmla="*/ 2147483647 w 426"/>
                <a:gd name="T35" fmla="*/ 2147483647 h 384"/>
                <a:gd name="T36" fmla="*/ 2147483647 w 426"/>
                <a:gd name="T37" fmla="*/ 2147483647 h 384"/>
                <a:gd name="T38" fmla="*/ 2147483647 w 426"/>
                <a:gd name="T39" fmla="*/ 2147483647 h 384"/>
                <a:gd name="T40" fmla="*/ 2147483647 w 426"/>
                <a:gd name="T41" fmla="*/ 2147483647 h 384"/>
                <a:gd name="T42" fmla="*/ 2147483647 w 426"/>
                <a:gd name="T43" fmla="*/ 2147483647 h 384"/>
                <a:gd name="T44" fmla="*/ 2147483647 w 426"/>
                <a:gd name="T45" fmla="*/ 2147483647 h 384"/>
                <a:gd name="T46" fmla="*/ 2147483647 w 426"/>
                <a:gd name="T47" fmla="*/ 2147483647 h 384"/>
                <a:gd name="T48" fmla="*/ 2147483647 w 426"/>
                <a:gd name="T49" fmla="*/ 2147483647 h 384"/>
                <a:gd name="T50" fmla="*/ 2147483647 w 426"/>
                <a:gd name="T51" fmla="*/ 2147483647 h 384"/>
                <a:gd name="T52" fmla="*/ 2147483647 w 426"/>
                <a:gd name="T53" fmla="*/ 2147483647 h 384"/>
                <a:gd name="T54" fmla="*/ 2147483647 w 426"/>
                <a:gd name="T55" fmla="*/ 2147483647 h 384"/>
                <a:gd name="T56" fmla="*/ 2147483647 w 426"/>
                <a:gd name="T57" fmla="*/ 2147483647 h 384"/>
                <a:gd name="T58" fmla="*/ 2147483647 w 426"/>
                <a:gd name="T59" fmla="*/ 2147483647 h 384"/>
                <a:gd name="T60" fmla="*/ 2147483647 w 426"/>
                <a:gd name="T61" fmla="*/ 2147483647 h 384"/>
                <a:gd name="T62" fmla="*/ 2147483647 w 426"/>
                <a:gd name="T63" fmla="*/ 2147483647 h 384"/>
                <a:gd name="T64" fmla="*/ 2147483647 w 426"/>
                <a:gd name="T65" fmla="*/ 2147483647 h 384"/>
                <a:gd name="T66" fmla="*/ 2147483647 w 426"/>
                <a:gd name="T67" fmla="*/ 2147483647 h 384"/>
                <a:gd name="T68" fmla="*/ 2147483647 w 426"/>
                <a:gd name="T69" fmla="*/ 2147483647 h 384"/>
                <a:gd name="T70" fmla="*/ 2147483647 w 426"/>
                <a:gd name="T71" fmla="*/ 2147483647 h 384"/>
                <a:gd name="T72" fmla="*/ 2147483647 w 426"/>
                <a:gd name="T73" fmla="*/ 2147483647 h 384"/>
                <a:gd name="T74" fmla="*/ 2147483647 w 426"/>
                <a:gd name="T75" fmla="*/ 2147483647 h 384"/>
                <a:gd name="T76" fmla="*/ 2147483647 w 426"/>
                <a:gd name="T77" fmla="*/ 2147483647 h 384"/>
                <a:gd name="T78" fmla="*/ 2147483647 w 426"/>
                <a:gd name="T79" fmla="*/ 2147483647 h 384"/>
                <a:gd name="T80" fmla="*/ 2147483647 w 426"/>
                <a:gd name="T81" fmla="*/ 2147483647 h 384"/>
                <a:gd name="T82" fmla="*/ 2147483647 w 426"/>
                <a:gd name="T83" fmla="*/ 2147483647 h 3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6"/>
                <a:gd name="T127" fmla="*/ 0 h 384"/>
                <a:gd name="T128" fmla="*/ 426 w 426"/>
                <a:gd name="T129" fmla="*/ 384 h 3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6" h="384">
                  <a:moveTo>
                    <a:pt x="258" y="18"/>
                  </a:moveTo>
                  <a:lnTo>
                    <a:pt x="270" y="12"/>
                  </a:lnTo>
                  <a:lnTo>
                    <a:pt x="276" y="12"/>
                  </a:lnTo>
                  <a:lnTo>
                    <a:pt x="294" y="6"/>
                  </a:lnTo>
                  <a:lnTo>
                    <a:pt x="306" y="0"/>
                  </a:lnTo>
                  <a:lnTo>
                    <a:pt x="330" y="0"/>
                  </a:lnTo>
                  <a:lnTo>
                    <a:pt x="342" y="6"/>
                  </a:lnTo>
                  <a:lnTo>
                    <a:pt x="342" y="18"/>
                  </a:lnTo>
                  <a:lnTo>
                    <a:pt x="336" y="24"/>
                  </a:lnTo>
                  <a:lnTo>
                    <a:pt x="312" y="42"/>
                  </a:lnTo>
                  <a:lnTo>
                    <a:pt x="312" y="48"/>
                  </a:lnTo>
                  <a:lnTo>
                    <a:pt x="306" y="54"/>
                  </a:lnTo>
                  <a:lnTo>
                    <a:pt x="300" y="72"/>
                  </a:lnTo>
                  <a:lnTo>
                    <a:pt x="276" y="96"/>
                  </a:lnTo>
                  <a:lnTo>
                    <a:pt x="258" y="102"/>
                  </a:lnTo>
                  <a:lnTo>
                    <a:pt x="246" y="102"/>
                  </a:lnTo>
                  <a:lnTo>
                    <a:pt x="210" y="150"/>
                  </a:lnTo>
                  <a:lnTo>
                    <a:pt x="210" y="174"/>
                  </a:lnTo>
                  <a:lnTo>
                    <a:pt x="234" y="156"/>
                  </a:lnTo>
                  <a:lnTo>
                    <a:pt x="264" y="108"/>
                  </a:lnTo>
                  <a:lnTo>
                    <a:pt x="282" y="126"/>
                  </a:lnTo>
                  <a:lnTo>
                    <a:pt x="306" y="138"/>
                  </a:lnTo>
                  <a:lnTo>
                    <a:pt x="294" y="168"/>
                  </a:lnTo>
                  <a:lnTo>
                    <a:pt x="324" y="168"/>
                  </a:lnTo>
                  <a:lnTo>
                    <a:pt x="330" y="192"/>
                  </a:lnTo>
                  <a:lnTo>
                    <a:pt x="384" y="162"/>
                  </a:lnTo>
                  <a:lnTo>
                    <a:pt x="402" y="174"/>
                  </a:lnTo>
                  <a:lnTo>
                    <a:pt x="396" y="180"/>
                  </a:lnTo>
                  <a:lnTo>
                    <a:pt x="390" y="192"/>
                  </a:lnTo>
                  <a:lnTo>
                    <a:pt x="378" y="204"/>
                  </a:lnTo>
                  <a:lnTo>
                    <a:pt x="372" y="204"/>
                  </a:lnTo>
                  <a:lnTo>
                    <a:pt x="384" y="204"/>
                  </a:lnTo>
                  <a:lnTo>
                    <a:pt x="396" y="210"/>
                  </a:lnTo>
                  <a:lnTo>
                    <a:pt x="408" y="210"/>
                  </a:lnTo>
                  <a:lnTo>
                    <a:pt x="408" y="216"/>
                  </a:lnTo>
                  <a:lnTo>
                    <a:pt x="396" y="240"/>
                  </a:lnTo>
                  <a:lnTo>
                    <a:pt x="384" y="252"/>
                  </a:lnTo>
                  <a:lnTo>
                    <a:pt x="378" y="264"/>
                  </a:lnTo>
                  <a:lnTo>
                    <a:pt x="366" y="276"/>
                  </a:lnTo>
                  <a:lnTo>
                    <a:pt x="360" y="288"/>
                  </a:lnTo>
                  <a:lnTo>
                    <a:pt x="354" y="294"/>
                  </a:lnTo>
                  <a:lnTo>
                    <a:pt x="390" y="294"/>
                  </a:lnTo>
                  <a:lnTo>
                    <a:pt x="354" y="312"/>
                  </a:lnTo>
                  <a:lnTo>
                    <a:pt x="384" y="312"/>
                  </a:lnTo>
                  <a:lnTo>
                    <a:pt x="420" y="300"/>
                  </a:lnTo>
                  <a:lnTo>
                    <a:pt x="426" y="324"/>
                  </a:lnTo>
                  <a:lnTo>
                    <a:pt x="360" y="384"/>
                  </a:lnTo>
                  <a:lnTo>
                    <a:pt x="318" y="378"/>
                  </a:lnTo>
                  <a:lnTo>
                    <a:pt x="336" y="354"/>
                  </a:lnTo>
                  <a:lnTo>
                    <a:pt x="306" y="360"/>
                  </a:lnTo>
                  <a:lnTo>
                    <a:pt x="300" y="348"/>
                  </a:lnTo>
                  <a:lnTo>
                    <a:pt x="228" y="360"/>
                  </a:lnTo>
                  <a:lnTo>
                    <a:pt x="192" y="354"/>
                  </a:lnTo>
                  <a:lnTo>
                    <a:pt x="186" y="348"/>
                  </a:lnTo>
                  <a:lnTo>
                    <a:pt x="228" y="336"/>
                  </a:lnTo>
                  <a:lnTo>
                    <a:pt x="234" y="330"/>
                  </a:lnTo>
                  <a:lnTo>
                    <a:pt x="234" y="324"/>
                  </a:lnTo>
                  <a:lnTo>
                    <a:pt x="228" y="324"/>
                  </a:lnTo>
                  <a:lnTo>
                    <a:pt x="222" y="318"/>
                  </a:lnTo>
                  <a:lnTo>
                    <a:pt x="198" y="318"/>
                  </a:lnTo>
                  <a:lnTo>
                    <a:pt x="162" y="312"/>
                  </a:lnTo>
                  <a:lnTo>
                    <a:pt x="126" y="300"/>
                  </a:lnTo>
                  <a:lnTo>
                    <a:pt x="96" y="294"/>
                  </a:lnTo>
                  <a:lnTo>
                    <a:pt x="78" y="294"/>
                  </a:lnTo>
                  <a:lnTo>
                    <a:pt x="72" y="300"/>
                  </a:lnTo>
                  <a:lnTo>
                    <a:pt x="48" y="300"/>
                  </a:lnTo>
                  <a:lnTo>
                    <a:pt x="36" y="306"/>
                  </a:lnTo>
                  <a:lnTo>
                    <a:pt x="24" y="306"/>
                  </a:lnTo>
                  <a:lnTo>
                    <a:pt x="12" y="300"/>
                  </a:lnTo>
                  <a:lnTo>
                    <a:pt x="6" y="294"/>
                  </a:lnTo>
                  <a:lnTo>
                    <a:pt x="18" y="282"/>
                  </a:lnTo>
                  <a:lnTo>
                    <a:pt x="24" y="282"/>
                  </a:lnTo>
                  <a:lnTo>
                    <a:pt x="30" y="276"/>
                  </a:lnTo>
                  <a:lnTo>
                    <a:pt x="42" y="276"/>
                  </a:lnTo>
                  <a:lnTo>
                    <a:pt x="30" y="276"/>
                  </a:lnTo>
                  <a:lnTo>
                    <a:pt x="12" y="270"/>
                  </a:lnTo>
                  <a:lnTo>
                    <a:pt x="0" y="258"/>
                  </a:lnTo>
                  <a:lnTo>
                    <a:pt x="6" y="252"/>
                  </a:lnTo>
                  <a:lnTo>
                    <a:pt x="18" y="252"/>
                  </a:lnTo>
                  <a:lnTo>
                    <a:pt x="54" y="234"/>
                  </a:lnTo>
                  <a:lnTo>
                    <a:pt x="60" y="228"/>
                  </a:lnTo>
                  <a:lnTo>
                    <a:pt x="66" y="228"/>
                  </a:lnTo>
                  <a:lnTo>
                    <a:pt x="204" y="90"/>
                  </a:lnTo>
                  <a:lnTo>
                    <a:pt x="258" y="1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Nepal"/>
            <p:cNvSpPr>
              <a:spLocks/>
            </p:cNvSpPr>
            <p:nvPr/>
          </p:nvSpPr>
          <p:spPr bwMode="gray">
            <a:xfrm>
              <a:off x="6426200" y="3386287"/>
              <a:ext cx="236538" cy="133350"/>
            </a:xfrm>
            <a:custGeom>
              <a:avLst/>
              <a:gdLst>
                <a:gd name="T0" fmla="*/ 2147483647 w 588"/>
                <a:gd name="T1" fmla="*/ 2147483647 h 330"/>
                <a:gd name="T2" fmla="*/ 2147483647 w 588"/>
                <a:gd name="T3" fmla="*/ 2147483647 h 330"/>
                <a:gd name="T4" fmla="*/ 2147483647 w 588"/>
                <a:gd name="T5" fmla="*/ 2147483647 h 330"/>
                <a:gd name="T6" fmla="*/ 2147483647 w 588"/>
                <a:gd name="T7" fmla="*/ 2147483647 h 330"/>
                <a:gd name="T8" fmla="*/ 2147483647 w 588"/>
                <a:gd name="T9" fmla="*/ 2147483647 h 330"/>
                <a:gd name="T10" fmla="*/ 2147483647 w 588"/>
                <a:gd name="T11" fmla="*/ 2147483647 h 330"/>
                <a:gd name="T12" fmla="*/ 2147483647 w 588"/>
                <a:gd name="T13" fmla="*/ 2147483647 h 330"/>
                <a:gd name="T14" fmla="*/ 2147483647 w 588"/>
                <a:gd name="T15" fmla="*/ 2147483647 h 330"/>
                <a:gd name="T16" fmla="*/ 2147483647 w 588"/>
                <a:gd name="T17" fmla="*/ 2147483647 h 330"/>
                <a:gd name="T18" fmla="*/ 2147483647 w 588"/>
                <a:gd name="T19" fmla="*/ 2147483647 h 330"/>
                <a:gd name="T20" fmla="*/ 2147483647 w 588"/>
                <a:gd name="T21" fmla="*/ 2147483647 h 330"/>
                <a:gd name="T22" fmla="*/ 2147483647 w 588"/>
                <a:gd name="T23" fmla="*/ 2147483647 h 330"/>
                <a:gd name="T24" fmla="*/ 2147483647 w 588"/>
                <a:gd name="T25" fmla="*/ 2147483647 h 330"/>
                <a:gd name="T26" fmla="*/ 2147483647 w 588"/>
                <a:gd name="T27" fmla="*/ 2147483647 h 330"/>
                <a:gd name="T28" fmla="*/ 2147483647 w 588"/>
                <a:gd name="T29" fmla="*/ 2147483647 h 330"/>
                <a:gd name="T30" fmla="*/ 2147483647 w 588"/>
                <a:gd name="T31" fmla="*/ 2147483647 h 330"/>
                <a:gd name="T32" fmla="*/ 2147483647 w 588"/>
                <a:gd name="T33" fmla="*/ 2147483647 h 330"/>
                <a:gd name="T34" fmla="*/ 2147483647 w 588"/>
                <a:gd name="T35" fmla="*/ 2147483647 h 330"/>
                <a:gd name="T36" fmla="*/ 2147483647 w 588"/>
                <a:gd name="T37" fmla="*/ 2147483647 h 330"/>
                <a:gd name="T38" fmla="*/ 2147483647 w 588"/>
                <a:gd name="T39" fmla="*/ 2147483647 h 330"/>
                <a:gd name="T40" fmla="*/ 2147483647 w 588"/>
                <a:gd name="T41" fmla="*/ 2147483647 h 330"/>
                <a:gd name="T42" fmla="*/ 2147483647 w 588"/>
                <a:gd name="T43" fmla="*/ 2147483647 h 330"/>
                <a:gd name="T44" fmla="*/ 2147483647 w 588"/>
                <a:gd name="T45" fmla="*/ 2147483647 h 330"/>
                <a:gd name="T46" fmla="*/ 2147483647 w 588"/>
                <a:gd name="T47" fmla="*/ 2147483647 h 330"/>
                <a:gd name="T48" fmla="*/ 2147483647 w 588"/>
                <a:gd name="T49" fmla="*/ 2147483647 h 330"/>
                <a:gd name="T50" fmla="*/ 2147483647 w 588"/>
                <a:gd name="T51" fmla="*/ 2147483647 h 330"/>
                <a:gd name="T52" fmla="*/ 2147483647 w 588"/>
                <a:gd name="T53" fmla="*/ 2147483647 h 330"/>
                <a:gd name="T54" fmla="*/ 2147483647 w 588"/>
                <a:gd name="T55" fmla="*/ 2147483647 h 330"/>
                <a:gd name="T56" fmla="*/ 2147483647 w 588"/>
                <a:gd name="T57" fmla="*/ 2147483647 h 330"/>
                <a:gd name="T58" fmla="*/ 2147483647 w 588"/>
                <a:gd name="T59" fmla="*/ 2147483647 h 330"/>
                <a:gd name="T60" fmla="*/ 2147483647 w 588"/>
                <a:gd name="T61" fmla="*/ 2147483647 h 330"/>
                <a:gd name="T62" fmla="*/ 2147483647 w 588"/>
                <a:gd name="T63" fmla="*/ 2147483647 h 330"/>
                <a:gd name="T64" fmla="*/ 2147483647 w 588"/>
                <a:gd name="T65" fmla="*/ 2147483647 h 330"/>
                <a:gd name="T66" fmla="*/ 2147483647 w 588"/>
                <a:gd name="T67" fmla="*/ 2147483647 h 330"/>
                <a:gd name="T68" fmla="*/ 2147483647 w 588"/>
                <a:gd name="T69" fmla="*/ 2147483647 h 330"/>
                <a:gd name="T70" fmla="*/ 2147483647 w 588"/>
                <a:gd name="T71" fmla="*/ 0 h 330"/>
                <a:gd name="T72" fmla="*/ 2147483647 w 588"/>
                <a:gd name="T73" fmla="*/ 2147483647 h 330"/>
                <a:gd name="T74" fmla="*/ 2147483647 w 588"/>
                <a:gd name="T75" fmla="*/ 2147483647 h 330"/>
                <a:gd name="T76" fmla="*/ 2147483647 w 588"/>
                <a:gd name="T77" fmla="*/ 2147483647 h 330"/>
                <a:gd name="T78" fmla="*/ 2147483647 w 588"/>
                <a:gd name="T79" fmla="*/ 2147483647 h 330"/>
                <a:gd name="T80" fmla="*/ 2147483647 w 588"/>
                <a:gd name="T81" fmla="*/ 2147483647 h 330"/>
                <a:gd name="T82" fmla="*/ 2147483647 w 588"/>
                <a:gd name="T83" fmla="*/ 2147483647 h 330"/>
                <a:gd name="T84" fmla="*/ 0 w 588"/>
                <a:gd name="T85" fmla="*/ 2147483647 h 330"/>
                <a:gd name="T86" fmla="*/ 2147483647 w 588"/>
                <a:gd name="T87" fmla="*/ 2147483647 h 330"/>
                <a:gd name="T88" fmla="*/ 2147483647 w 588"/>
                <a:gd name="T89" fmla="*/ 2147483647 h 330"/>
                <a:gd name="T90" fmla="*/ 2147483647 w 588"/>
                <a:gd name="T91" fmla="*/ 2147483647 h 330"/>
                <a:gd name="T92" fmla="*/ 2147483647 w 588"/>
                <a:gd name="T93" fmla="*/ 2147483647 h 330"/>
                <a:gd name="T94" fmla="*/ 2147483647 w 588"/>
                <a:gd name="T95" fmla="*/ 2147483647 h 330"/>
                <a:gd name="T96" fmla="*/ 2147483647 w 588"/>
                <a:gd name="T97" fmla="*/ 2147483647 h 330"/>
                <a:gd name="T98" fmla="*/ 2147483647 w 588"/>
                <a:gd name="T99" fmla="*/ 2147483647 h 330"/>
                <a:gd name="T100" fmla="*/ 2147483647 w 588"/>
                <a:gd name="T101" fmla="*/ 2147483647 h 330"/>
                <a:gd name="T102" fmla="*/ 2147483647 w 588"/>
                <a:gd name="T103" fmla="*/ 2147483647 h 330"/>
                <a:gd name="T104" fmla="*/ 2147483647 w 588"/>
                <a:gd name="T105" fmla="*/ 2147483647 h 330"/>
                <a:gd name="T106" fmla="*/ 2147483647 w 588"/>
                <a:gd name="T107" fmla="*/ 2147483647 h 330"/>
                <a:gd name="T108" fmla="*/ 2147483647 w 588"/>
                <a:gd name="T109" fmla="*/ 2147483647 h 3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88"/>
                <a:gd name="T166" fmla="*/ 0 h 330"/>
                <a:gd name="T167" fmla="*/ 588 w 588"/>
                <a:gd name="T168" fmla="*/ 330 h 33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88" h="330">
                  <a:moveTo>
                    <a:pt x="294" y="234"/>
                  </a:moveTo>
                  <a:lnTo>
                    <a:pt x="306" y="246"/>
                  </a:lnTo>
                  <a:lnTo>
                    <a:pt x="306" y="252"/>
                  </a:lnTo>
                  <a:lnTo>
                    <a:pt x="330" y="252"/>
                  </a:lnTo>
                  <a:lnTo>
                    <a:pt x="384" y="306"/>
                  </a:lnTo>
                  <a:lnTo>
                    <a:pt x="402" y="294"/>
                  </a:lnTo>
                  <a:lnTo>
                    <a:pt x="432" y="312"/>
                  </a:lnTo>
                  <a:lnTo>
                    <a:pt x="438" y="306"/>
                  </a:lnTo>
                  <a:lnTo>
                    <a:pt x="456" y="306"/>
                  </a:lnTo>
                  <a:lnTo>
                    <a:pt x="474" y="312"/>
                  </a:lnTo>
                  <a:lnTo>
                    <a:pt x="486" y="318"/>
                  </a:lnTo>
                  <a:lnTo>
                    <a:pt x="492" y="330"/>
                  </a:lnTo>
                  <a:lnTo>
                    <a:pt x="498" y="318"/>
                  </a:lnTo>
                  <a:lnTo>
                    <a:pt x="510" y="312"/>
                  </a:lnTo>
                  <a:lnTo>
                    <a:pt x="516" y="312"/>
                  </a:lnTo>
                  <a:lnTo>
                    <a:pt x="522" y="318"/>
                  </a:lnTo>
                  <a:lnTo>
                    <a:pt x="522" y="330"/>
                  </a:lnTo>
                  <a:lnTo>
                    <a:pt x="588" y="330"/>
                  </a:lnTo>
                  <a:lnTo>
                    <a:pt x="588" y="294"/>
                  </a:lnTo>
                  <a:lnTo>
                    <a:pt x="576" y="270"/>
                  </a:lnTo>
                  <a:lnTo>
                    <a:pt x="576" y="222"/>
                  </a:lnTo>
                  <a:lnTo>
                    <a:pt x="564" y="204"/>
                  </a:lnTo>
                  <a:lnTo>
                    <a:pt x="540" y="216"/>
                  </a:lnTo>
                  <a:lnTo>
                    <a:pt x="522" y="216"/>
                  </a:lnTo>
                  <a:lnTo>
                    <a:pt x="498" y="204"/>
                  </a:lnTo>
                  <a:lnTo>
                    <a:pt x="480" y="198"/>
                  </a:lnTo>
                  <a:lnTo>
                    <a:pt x="474" y="192"/>
                  </a:lnTo>
                  <a:lnTo>
                    <a:pt x="462" y="186"/>
                  </a:lnTo>
                  <a:lnTo>
                    <a:pt x="462" y="192"/>
                  </a:lnTo>
                  <a:lnTo>
                    <a:pt x="456" y="198"/>
                  </a:lnTo>
                  <a:lnTo>
                    <a:pt x="438" y="198"/>
                  </a:lnTo>
                  <a:lnTo>
                    <a:pt x="432" y="192"/>
                  </a:lnTo>
                  <a:lnTo>
                    <a:pt x="432" y="180"/>
                  </a:lnTo>
                  <a:lnTo>
                    <a:pt x="432" y="186"/>
                  </a:lnTo>
                  <a:lnTo>
                    <a:pt x="420" y="198"/>
                  </a:lnTo>
                  <a:lnTo>
                    <a:pt x="408" y="198"/>
                  </a:lnTo>
                  <a:lnTo>
                    <a:pt x="402" y="192"/>
                  </a:lnTo>
                  <a:lnTo>
                    <a:pt x="402" y="174"/>
                  </a:lnTo>
                  <a:lnTo>
                    <a:pt x="396" y="174"/>
                  </a:lnTo>
                  <a:lnTo>
                    <a:pt x="390" y="180"/>
                  </a:lnTo>
                  <a:lnTo>
                    <a:pt x="378" y="180"/>
                  </a:lnTo>
                  <a:lnTo>
                    <a:pt x="360" y="174"/>
                  </a:lnTo>
                  <a:lnTo>
                    <a:pt x="354" y="168"/>
                  </a:lnTo>
                  <a:lnTo>
                    <a:pt x="348" y="168"/>
                  </a:lnTo>
                  <a:lnTo>
                    <a:pt x="348" y="162"/>
                  </a:lnTo>
                  <a:lnTo>
                    <a:pt x="354" y="156"/>
                  </a:lnTo>
                  <a:lnTo>
                    <a:pt x="354" y="150"/>
                  </a:lnTo>
                  <a:lnTo>
                    <a:pt x="348" y="144"/>
                  </a:lnTo>
                  <a:lnTo>
                    <a:pt x="342" y="144"/>
                  </a:lnTo>
                  <a:lnTo>
                    <a:pt x="330" y="150"/>
                  </a:lnTo>
                  <a:lnTo>
                    <a:pt x="324" y="156"/>
                  </a:lnTo>
                  <a:lnTo>
                    <a:pt x="312" y="150"/>
                  </a:lnTo>
                  <a:lnTo>
                    <a:pt x="282" y="120"/>
                  </a:lnTo>
                  <a:lnTo>
                    <a:pt x="282" y="102"/>
                  </a:lnTo>
                  <a:lnTo>
                    <a:pt x="276" y="90"/>
                  </a:lnTo>
                  <a:lnTo>
                    <a:pt x="270" y="84"/>
                  </a:lnTo>
                  <a:lnTo>
                    <a:pt x="258" y="84"/>
                  </a:lnTo>
                  <a:lnTo>
                    <a:pt x="252" y="96"/>
                  </a:lnTo>
                  <a:lnTo>
                    <a:pt x="246" y="102"/>
                  </a:lnTo>
                  <a:lnTo>
                    <a:pt x="246" y="108"/>
                  </a:lnTo>
                  <a:lnTo>
                    <a:pt x="234" y="108"/>
                  </a:lnTo>
                  <a:lnTo>
                    <a:pt x="234" y="96"/>
                  </a:lnTo>
                  <a:lnTo>
                    <a:pt x="228" y="90"/>
                  </a:lnTo>
                  <a:lnTo>
                    <a:pt x="222" y="78"/>
                  </a:lnTo>
                  <a:lnTo>
                    <a:pt x="216" y="72"/>
                  </a:lnTo>
                  <a:lnTo>
                    <a:pt x="210" y="60"/>
                  </a:lnTo>
                  <a:lnTo>
                    <a:pt x="168" y="54"/>
                  </a:lnTo>
                  <a:lnTo>
                    <a:pt x="150" y="36"/>
                  </a:lnTo>
                  <a:lnTo>
                    <a:pt x="138" y="30"/>
                  </a:lnTo>
                  <a:lnTo>
                    <a:pt x="132" y="18"/>
                  </a:lnTo>
                  <a:lnTo>
                    <a:pt x="120" y="6"/>
                  </a:lnTo>
                  <a:lnTo>
                    <a:pt x="108" y="0"/>
                  </a:lnTo>
                  <a:lnTo>
                    <a:pt x="96" y="0"/>
                  </a:lnTo>
                  <a:lnTo>
                    <a:pt x="84" y="6"/>
                  </a:lnTo>
                  <a:lnTo>
                    <a:pt x="78" y="12"/>
                  </a:lnTo>
                  <a:lnTo>
                    <a:pt x="54" y="30"/>
                  </a:lnTo>
                  <a:lnTo>
                    <a:pt x="36" y="12"/>
                  </a:lnTo>
                  <a:lnTo>
                    <a:pt x="30" y="36"/>
                  </a:lnTo>
                  <a:lnTo>
                    <a:pt x="6" y="60"/>
                  </a:lnTo>
                  <a:lnTo>
                    <a:pt x="12" y="72"/>
                  </a:lnTo>
                  <a:lnTo>
                    <a:pt x="6" y="78"/>
                  </a:lnTo>
                  <a:lnTo>
                    <a:pt x="6" y="84"/>
                  </a:lnTo>
                  <a:lnTo>
                    <a:pt x="18" y="96"/>
                  </a:lnTo>
                  <a:lnTo>
                    <a:pt x="12" y="96"/>
                  </a:lnTo>
                  <a:lnTo>
                    <a:pt x="0" y="108"/>
                  </a:lnTo>
                  <a:lnTo>
                    <a:pt x="0" y="120"/>
                  </a:lnTo>
                  <a:lnTo>
                    <a:pt x="30" y="150"/>
                  </a:lnTo>
                  <a:lnTo>
                    <a:pt x="42" y="144"/>
                  </a:lnTo>
                  <a:lnTo>
                    <a:pt x="60" y="168"/>
                  </a:lnTo>
                  <a:lnTo>
                    <a:pt x="84" y="168"/>
                  </a:lnTo>
                  <a:lnTo>
                    <a:pt x="96" y="186"/>
                  </a:lnTo>
                  <a:lnTo>
                    <a:pt x="138" y="204"/>
                  </a:lnTo>
                  <a:lnTo>
                    <a:pt x="150" y="204"/>
                  </a:lnTo>
                  <a:lnTo>
                    <a:pt x="156" y="210"/>
                  </a:lnTo>
                  <a:lnTo>
                    <a:pt x="162" y="222"/>
                  </a:lnTo>
                  <a:lnTo>
                    <a:pt x="168" y="228"/>
                  </a:lnTo>
                  <a:lnTo>
                    <a:pt x="186" y="228"/>
                  </a:lnTo>
                  <a:lnTo>
                    <a:pt x="192" y="222"/>
                  </a:lnTo>
                  <a:lnTo>
                    <a:pt x="204" y="222"/>
                  </a:lnTo>
                  <a:lnTo>
                    <a:pt x="204" y="234"/>
                  </a:lnTo>
                  <a:lnTo>
                    <a:pt x="210" y="240"/>
                  </a:lnTo>
                  <a:lnTo>
                    <a:pt x="234" y="240"/>
                  </a:lnTo>
                  <a:lnTo>
                    <a:pt x="240" y="246"/>
                  </a:lnTo>
                  <a:lnTo>
                    <a:pt x="246" y="258"/>
                  </a:lnTo>
                  <a:lnTo>
                    <a:pt x="258" y="246"/>
                  </a:lnTo>
                  <a:lnTo>
                    <a:pt x="276" y="246"/>
                  </a:lnTo>
                  <a:lnTo>
                    <a:pt x="282" y="252"/>
                  </a:lnTo>
                  <a:lnTo>
                    <a:pt x="282" y="258"/>
                  </a:lnTo>
                  <a:lnTo>
                    <a:pt x="282" y="240"/>
                  </a:lnTo>
                  <a:lnTo>
                    <a:pt x="288" y="234"/>
                  </a:lnTo>
                  <a:lnTo>
                    <a:pt x="294" y="23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Namibia"/>
            <p:cNvSpPr>
              <a:spLocks/>
            </p:cNvSpPr>
            <p:nvPr/>
          </p:nvSpPr>
          <p:spPr bwMode="gray">
            <a:xfrm>
              <a:off x="4537075" y="4924574"/>
              <a:ext cx="384175" cy="392113"/>
            </a:xfrm>
            <a:custGeom>
              <a:avLst/>
              <a:gdLst>
                <a:gd name="T0" fmla="*/ 2147483647 w 954"/>
                <a:gd name="T1" fmla="*/ 2147483647 h 972"/>
                <a:gd name="T2" fmla="*/ 2147483647 w 954"/>
                <a:gd name="T3" fmla="*/ 2147483647 h 972"/>
                <a:gd name="T4" fmla="*/ 2147483647 w 954"/>
                <a:gd name="T5" fmla="*/ 2147483647 h 972"/>
                <a:gd name="T6" fmla="*/ 2147483647 w 954"/>
                <a:gd name="T7" fmla="*/ 2147483647 h 972"/>
                <a:gd name="T8" fmla="*/ 2147483647 w 954"/>
                <a:gd name="T9" fmla="*/ 2147483647 h 972"/>
                <a:gd name="T10" fmla="*/ 2147483647 w 954"/>
                <a:gd name="T11" fmla="*/ 2147483647 h 972"/>
                <a:gd name="T12" fmla="*/ 2147483647 w 954"/>
                <a:gd name="T13" fmla="*/ 2147483647 h 972"/>
                <a:gd name="T14" fmla="*/ 2147483647 w 954"/>
                <a:gd name="T15" fmla="*/ 2147483647 h 972"/>
                <a:gd name="T16" fmla="*/ 2147483647 w 954"/>
                <a:gd name="T17" fmla="*/ 2147483647 h 972"/>
                <a:gd name="T18" fmla="*/ 2147483647 w 954"/>
                <a:gd name="T19" fmla="*/ 2147483647 h 972"/>
                <a:gd name="T20" fmla="*/ 2147483647 w 954"/>
                <a:gd name="T21" fmla="*/ 2147483647 h 972"/>
                <a:gd name="T22" fmla="*/ 2147483647 w 954"/>
                <a:gd name="T23" fmla="*/ 2147483647 h 972"/>
                <a:gd name="T24" fmla="*/ 2147483647 w 954"/>
                <a:gd name="T25" fmla="*/ 2147483647 h 972"/>
                <a:gd name="T26" fmla="*/ 2147483647 w 954"/>
                <a:gd name="T27" fmla="*/ 2147483647 h 972"/>
                <a:gd name="T28" fmla="*/ 2147483647 w 954"/>
                <a:gd name="T29" fmla="*/ 2147483647 h 972"/>
                <a:gd name="T30" fmla="*/ 2147483647 w 954"/>
                <a:gd name="T31" fmla="*/ 2147483647 h 972"/>
                <a:gd name="T32" fmla="*/ 2147483647 w 954"/>
                <a:gd name="T33" fmla="*/ 2147483647 h 972"/>
                <a:gd name="T34" fmla="*/ 2147483647 w 954"/>
                <a:gd name="T35" fmla="*/ 2147483647 h 972"/>
                <a:gd name="T36" fmla="*/ 2147483647 w 954"/>
                <a:gd name="T37" fmla="*/ 2147483647 h 972"/>
                <a:gd name="T38" fmla="*/ 2147483647 w 954"/>
                <a:gd name="T39" fmla="*/ 2147483647 h 972"/>
                <a:gd name="T40" fmla="*/ 2147483647 w 954"/>
                <a:gd name="T41" fmla="*/ 2147483647 h 972"/>
                <a:gd name="T42" fmla="*/ 2147483647 w 954"/>
                <a:gd name="T43" fmla="*/ 2147483647 h 972"/>
                <a:gd name="T44" fmla="*/ 2147483647 w 954"/>
                <a:gd name="T45" fmla="*/ 2147483647 h 972"/>
                <a:gd name="T46" fmla="*/ 2147483647 w 954"/>
                <a:gd name="T47" fmla="*/ 2147483647 h 972"/>
                <a:gd name="T48" fmla="*/ 2147483647 w 954"/>
                <a:gd name="T49" fmla="*/ 2147483647 h 972"/>
                <a:gd name="T50" fmla="*/ 2147483647 w 954"/>
                <a:gd name="T51" fmla="*/ 2147483647 h 972"/>
                <a:gd name="T52" fmla="*/ 2147483647 w 954"/>
                <a:gd name="T53" fmla="*/ 2147483647 h 972"/>
                <a:gd name="T54" fmla="*/ 2147483647 w 954"/>
                <a:gd name="T55" fmla="*/ 2147483647 h 972"/>
                <a:gd name="T56" fmla="*/ 2147483647 w 954"/>
                <a:gd name="T57" fmla="*/ 2147483647 h 972"/>
                <a:gd name="T58" fmla="*/ 2147483647 w 954"/>
                <a:gd name="T59" fmla="*/ 2147483647 h 972"/>
                <a:gd name="T60" fmla="*/ 2147483647 w 954"/>
                <a:gd name="T61" fmla="*/ 2147483647 h 972"/>
                <a:gd name="T62" fmla="*/ 2147483647 w 954"/>
                <a:gd name="T63" fmla="*/ 2147483647 h 972"/>
                <a:gd name="T64" fmla="*/ 2147483647 w 954"/>
                <a:gd name="T65" fmla="*/ 2147483647 h 972"/>
                <a:gd name="T66" fmla="*/ 2147483647 w 954"/>
                <a:gd name="T67" fmla="*/ 0 h 972"/>
                <a:gd name="T68" fmla="*/ 2147483647 w 954"/>
                <a:gd name="T69" fmla="*/ 2147483647 h 972"/>
                <a:gd name="T70" fmla="*/ 2147483647 w 954"/>
                <a:gd name="T71" fmla="*/ 2147483647 h 972"/>
                <a:gd name="T72" fmla="*/ 0 w 954"/>
                <a:gd name="T73" fmla="*/ 2147483647 h 972"/>
                <a:gd name="T74" fmla="*/ 2147483647 w 954"/>
                <a:gd name="T75" fmla="*/ 2147483647 h 972"/>
                <a:gd name="T76" fmla="*/ 2147483647 w 954"/>
                <a:gd name="T77" fmla="*/ 2147483647 h 972"/>
                <a:gd name="T78" fmla="*/ 2147483647 w 954"/>
                <a:gd name="T79" fmla="*/ 2147483647 h 972"/>
                <a:gd name="T80" fmla="*/ 2147483647 w 954"/>
                <a:gd name="T81" fmla="*/ 2147483647 h 972"/>
                <a:gd name="T82" fmla="*/ 2147483647 w 954"/>
                <a:gd name="T83" fmla="*/ 2147483647 h 972"/>
                <a:gd name="T84" fmla="*/ 2147483647 w 954"/>
                <a:gd name="T85" fmla="*/ 2147483647 h 972"/>
                <a:gd name="T86" fmla="*/ 2147483647 w 954"/>
                <a:gd name="T87" fmla="*/ 2147483647 h 972"/>
                <a:gd name="T88" fmla="*/ 2147483647 w 954"/>
                <a:gd name="T89" fmla="*/ 2147483647 h 972"/>
                <a:gd name="T90" fmla="*/ 2147483647 w 954"/>
                <a:gd name="T91" fmla="*/ 2147483647 h 972"/>
                <a:gd name="T92" fmla="*/ 2147483647 w 954"/>
                <a:gd name="T93" fmla="*/ 2147483647 h 972"/>
                <a:gd name="T94" fmla="*/ 2147483647 w 954"/>
                <a:gd name="T95" fmla="*/ 2147483647 h 972"/>
                <a:gd name="T96" fmla="*/ 2147483647 w 954"/>
                <a:gd name="T97" fmla="*/ 2147483647 h 972"/>
                <a:gd name="T98" fmla="*/ 2147483647 w 954"/>
                <a:gd name="T99" fmla="*/ 2147483647 h 972"/>
                <a:gd name="T100" fmla="*/ 2147483647 w 954"/>
                <a:gd name="T101" fmla="*/ 2147483647 h 972"/>
                <a:gd name="T102" fmla="*/ 2147483647 w 954"/>
                <a:gd name="T103" fmla="*/ 2147483647 h 972"/>
                <a:gd name="T104" fmla="*/ 2147483647 w 954"/>
                <a:gd name="T105" fmla="*/ 2147483647 h 972"/>
                <a:gd name="T106" fmla="*/ 2147483647 w 954"/>
                <a:gd name="T107" fmla="*/ 2147483647 h 972"/>
                <a:gd name="T108" fmla="*/ 2147483647 w 954"/>
                <a:gd name="T109" fmla="*/ 2147483647 h 972"/>
                <a:gd name="T110" fmla="*/ 2147483647 w 954"/>
                <a:gd name="T111" fmla="*/ 2147483647 h 972"/>
                <a:gd name="T112" fmla="*/ 2147483647 w 954"/>
                <a:gd name="T113" fmla="*/ 2147483647 h 972"/>
                <a:gd name="T114" fmla="*/ 2147483647 w 954"/>
                <a:gd name="T115" fmla="*/ 2147483647 h 972"/>
                <a:gd name="T116" fmla="*/ 2147483647 w 954"/>
                <a:gd name="T117" fmla="*/ 2147483647 h 972"/>
                <a:gd name="T118" fmla="*/ 2147483647 w 954"/>
                <a:gd name="T119" fmla="*/ 2147483647 h 97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54"/>
                <a:gd name="T181" fmla="*/ 0 h 972"/>
                <a:gd name="T182" fmla="*/ 954 w 954"/>
                <a:gd name="T183" fmla="*/ 972 h 97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54" h="972">
                  <a:moveTo>
                    <a:pt x="366" y="894"/>
                  </a:moveTo>
                  <a:lnTo>
                    <a:pt x="372" y="894"/>
                  </a:lnTo>
                  <a:lnTo>
                    <a:pt x="390" y="912"/>
                  </a:lnTo>
                  <a:lnTo>
                    <a:pt x="390" y="936"/>
                  </a:lnTo>
                  <a:lnTo>
                    <a:pt x="396" y="948"/>
                  </a:lnTo>
                  <a:lnTo>
                    <a:pt x="402" y="954"/>
                  </a:lnTo>
                  <a:lnTo>
                    <a:pt x="426" y="954"/>
                  </a:lnTo>
                  <a:lnTo>
                    <a:pt x="432" y="960"/>
                  </a:lnTo>
                  <a:lnTo>
                    <a:pt x="432" y="966"/>
                  </a:lnTo>
                  <a:lnTo>
                    <a:pt x="438" y="972"/>
                  </a:lnTo>
                  <a:lnTo>
                    <a:pt x="462" y="972"/>
                  </a:lnTo>
                  <a:lnTo>
                    <a:pt x="474" y="960"/>
                  </a:lnTo>
                  <a:lnTo>
                    <a:pt x="486" y="960"/>
                  </a:lnTo>
                  <a:lnTo>
                    <a:pt x="498" y="972"/>
                  </a:lnTo>
                  <a:lnTo>
                    <a:pt x="522" y="972"/>
                  </a:lnTo>
                  <a:lnTo>
                    <a:pt x="522" y="948"/>
                  </a:lnTo>
                  <a:lnTo>
                    <a:pt x="534" y="948"/>
                  </a:lnTo>
                  <a:lnTo>
                    <a:pt x="534" y="942"/>
                  </a:lnTo>
                  <a:lnTo>
                    <a:pt x="540" y="936"/>
                  </a:lnTo>
                  <a:lnTo>
                    <a:pt x="552" y="930"/>
                  </a:lnTo>
                  <a:lnTo>
                    <a:pt x="570" y="930"/>
                  </a:lnTo>
                  <a:lnTo>
                    <a:pt x="582" y="414"/>
                  </a:lnTo>
                  <a:lnTo>
                    <a:pt x="654" y="414"/>
                  </a:lnTo>
                  <a:lnTo>
                    <a:pt x="648" y="288"/>
                  </a:lnTo>
                  <a:lnTo>
                    <a:pt x="654" y="282"/>
                  </a:lnTo>
                  <a:lnTo>
                    <a:pt x="654" y="108"/>
                  </a:lnTo>
                  <a:lnTo>
                    <a:pt x="690" y="108"/>
                  </a:lnTo>
                  <a:lnTo>
                    <a:pt x="708" y="102"/>
                  </a:lnTo>
                  <a:lnTo>
                    <a:pt x="744" y="102"/>
                  </a:lnTo>
                  <a:lnTo>
                    <a:pt x="792" y="90"/>
                  </a:lnTo>
                  <a:lnTo>
                    <a:pt x="804" y="84"/>
                  </a:lnTo>
                  <a:lnTo>
                    <a:pt x="822" y="84"/>
                  </a:lnTo>
                  <a:lnTo>
                    <a:pt x="828" y="90"/>
                  </a:lnTo>
                  <a:lnTo>
                    <a:pt x="828" y="108"/>
                  </a:lnTo>
                  <a:lnTo>
                    <a:pt x="834" y="108"/>
                  </a:lnTo>
                  <a:lnTo>
                    <a:pt x="834" y="126"/>
                  </a:lnTo>
                  <a:lnTo>
                    <a:pt x="840" y="126"/>
                  </a:lnTo>
                  <a:lnTo>
                    <a:pt x="882" y="84"/>
                  </a:lnTo>
                  <a:lnTo>
                    <a:pt x="906" y="84"/>
                  </a:lnTo>
                  <a:lnTo>
                    <a:pt x="918" y="72"/>
                  </a:lnTo>
                  <a:lnTo>
                    <a:pt x="954" y="66"/>
                  </a:lnTo>
                  <a:lnTo>
                    <a:pt x="936" y="48"/>
                  </a:lnTo>
                  <a:lnTo>
                    <a:pt x="906" y="54"/>
                  </a:lnTo>
                  <a:lnTo>
                    <a:pt x="906" y="48"/>
                  </a:lnTo>
                  <a:lnTo>
                    <a:pt x="900" y="42"/>
                  </a:lnTo>
                  <a:lnTo>
                    <a:pt x="882" y="42"/>
                  </a:lnTo>
                  <a:lnTo>
                    <a:pt x="876" y="48"/>
                  </a:lnTo>
                  <a:lnTo>
                    <a:pt x="870" y="48"/>
                  </a:lnTo>
                  <a:lnTo>
                    <a:pt x="846" y="60"/>
                  </a:lnTo>
                  <a:lnTo>
                    <a:pt x="828" y="54"/>
                  </a:lnTo>
                  <a:lnTo>
                    <a:pt x="816" y="60"/>
                  </a:lnTo>
                  <a:lnTo>
                    <a:pt x="780" y="72"/>
                  </a:lnTo>
                  <a:lnTo>
                    <a:pt x="732" y="78"/>
                  </a:lnTo>
                  <a:lnTo>
                    <a:pt x="696" y="84"/>
                  </a:lnTo>
                  <a:lnTo>
                    <a:pt x="624" y="84"/>
                  </a:lnTo>
                  <a:lnTo>
                    <a:pt x="618" y="72"/>
                  </a:lnTo>
                  <a:lnTo>
                    <a:pt x="546" y="78"/>
                  </a:lnTo>
                  <a:lnTo>
                    <a:pt x="540" y="66"/>
                  </a:lnTo>
                  <a:lnTo>
                    <a:pt x="504" y="66"/>
                  </a:lnTo>
                  <a:lnTo>
                    <a:pt x="480" y="42"/>
                  </a:lnTo>
                  <a:lnTo>
                    <a:pt x="480" y="36"/>
                  </a:lnTo>
                  <a:lnTo>
                    <a:pt x="174" y="36"/>
                  </a:lnTo>
                  <a:lnTo>
                    <a:pt x="168" y="30"/>
                  </a:lnTo>
                  <a:lnTo>
                    <a:pt x="156" y="30"/>
                  </a:lnTo>
                  <a:lnTo>
                    <a:pt x="132" y="18"/>
                  </a:lnTo>
                  <a:lnTo>
                    <a:pt x="126" y="6"/>
                  </a:lnTo>
                  <a:lnTo>
                    <a:pt x="120" y="0"/>
                  </a:lnTo>
                  <a:lnTo>
                    <a:pt x="90" y="0"/>
                  </a:lnTo>
                  <a:lnTo>
                    <a:pt x="90" y="6"/>
                  </a:lnTo>
                  <a:lnTo>
                    <a:pt x="72" y="24"/>
                  </a:lnTo>
                  <a:lnTo>
                    <a:pt x="42" y="24"/>
                  </a:lnTo>
                  <a:lnTo>
                    <a:pt x="36" y="18"/>
                  </a:lnTo>
                  <a:lnTo>
                    <a:pt x="18" y="24"/>
                  </a:lnTo>
                  <a:lnTo>
                    <a:pt x="0" y="24"/>
                  </a:lnTo>
                  <a:lnTo>
                    <a:pt x="6" y="96"/>
                  </a:lnTo>
                  <a:lnTo>
                    <a:pt x="12" y="108"/>
                  </a:lnTo>
                  <a:lnTo>
                    <a:pt x="30" y="126"/>
                  </a:lnTo>
                  <a:lnTo>
                    <a:pt x="36" y="138"/>
                  </a:lnTo>
                  <a:lnTo>
                    <a:pt x="54" y="162"/>
                  </a:lnTo>
                  <a:lnTo>
                    <a:pt x="72" y="192"/>
                  </a:lnTo>
                  <a:lnTo>
                    <a:pt x="96" y="228"/>
                  </a:lnTo>
                  <a:lnTo>
                    <a:pt x="102" y="258"/>
                  </a:lnTo>
                  <a:lnTo>
                    <a:pt x="102" y="276"/>
                  </a:lnTo>
                  <a:lnTo>
                    <a:pt x="114" y="294"/>
                  </a:lnTo>
                  <a:lnTo>
                    <a:pt x="120" y="312"/>
                  </a:lnTo>
                  <a:lnTo>
                    <a:pt x="138" y="348"/>
                  </a:lnTo>
                  <a:lnTo>
                    <a:pt x="156" y="366"/>
                  </a:lnTo>
                  <a:lnTo>
                    <a:pt x="156" y="390"/>
                  </a:lnTo>
                  <a:lnTo>
                    <a:pt x="162" y="396"/>
                  </a:lnTo>
                  <a:lnTo>
                    <a:pt x="174" y="402"/>
                  </a:lnTo>
                  <a:lnTo>
                    <a:pt x="180" y="414"/>
                  </a:lnTo>
                  <a:lnTo>
                    <a:pt x="192" y="420"/>
                  </a:lnTo>
                  <a:lnTo>
                    <a:pt x="198" y="432"/>
                  </a:lnTo>
                  <a:lnTo>
                    <a:pt x="198" y="582"/>
                  </a:lnTo>
                  <a:lnTo>
                    <a:pt x="222" y="630"/>
                  </a:lnTo>
                  <a:lnTo>
                    <a:pt x="222" y="678"/>
                  </a:lnTo>
                  <a:lnTo>
                    <a:pt x="216" y="678"/>
                  </a:lnTo>
                  <a:lnTo>
                    <a:pt x="228" y="726"/>
                  </a:lnTo>
                  <a:lnTo>
                    <a:pt x="228" y="762"/>
                  </a:lnTo>
                  <a:lnTo>
                    <a:pt x="240" y="762"/>
                  </a:lnTo>
                  <a:lnTo>
                    <a:pt x="240" y="804"/>
                  </a:lnTo>
                  <a:lnTo>
                    <a:pt x="252" y="810"/>
                  </a:lnTo>
                  <a:lnTo>
                    <a:pt x="258" y="816"/>
                  </a:lnTo>
                  <a:lnTo>
                    <a:pt x="258" y="846"/>
                  </a:lnTo>
                  <a:lnTo>
                    <a:pt x="264" y="858"/>
                  </a:lnTo>
                  <a:lnTo>
                    <a:pt x="270" y="864"/>
                  </a:lnTo>
                  <a:lnTo>
                    <a:pt x="276" y="876"/>
                  </a:lnTo>
                  <a:lnTo>
                    <a:pt x="282" y="894"/>
                  </a:lnTo>
                  <a:lnTo>
                    <a:pt x="282" y="900"/>
                  </a:lnTo>
                  <a:lnTo>
                    <a:pt x="288" y="912"/>
                  </a:lnTo>
                  <a:lnTo>
                    <a:pt x="294" y="918"/>
                  </a:lnTo>
                  <a:lnTo>
                    <a:pt x="318" y="930"/>
                  </a:lnTo>
                  <a:lnTo>
                    <a:pt x="324" y="936"/>
                  </a:lnTo>
                  <a:lnTo>
                    <a:pt x="330" y="936"/>
                  </a:lnTo>
                  <a:lnTo>
                    <a:pt x="330" y="942"/>
                  </a:lnTo>
                  <a:lnTo>
                    <a:pt x="348" y="930"/>
                  </a:lnTo>
                  <a:lnTo>
                    <a:pt x="348" y="924"/>
                  </a:lnTo>
                  <a:lnTo>
                    <a:pt x="354" y="918"/>
                  </a:lnTo>
                  <a:lnTo>
                    <a:pt x="360" y="906"/>
                  </a:lnTo>
                  <a:lnTo>
                    <a:pt x="360" y="900"/>
                  </a:lnTo>
                  <a:lnTo>
                    <a:pt x="366" y="89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Myanmar"/>
            <p:cNvSpPr>
              <a:spLocks/>
            </p:cNvSpPr>
            <p:nvPr/>
          </p:nvSpPr>
          <p:spPr bwMode="gray">
            <a:xfrm>
              <a:off x="6797675" y="3449787"/>
              <a:ext cx="255588" cy="603250"/>
            </a:xfrm>
            <a:custGeom>
              <a:avLst/>
              <a:gdLst>
                <a:gd name="T0" fmla="*/ 2147483647 w 636"/>
                <a:gd name="T1" fmla="*/ 2147483647 h 1500"/>
                <a:gd name="T2" fmla="*/ 2147483647 w 636"/>
                <a:gd name="T3" fmla="*/ 2147483647 h 1500"/>
                <a:gd name="T4" fmla="*/ 2147483647 w 636"/>
                <a:gd name="T5" fmla="*/ 2147483647 h 1500"/>
                <a:gd name="T6" fmla="*/ 2147483647 w 636"/>
                <a:gd name="T7" fmla="*/ 2147483647 h 1500"/>
                <a:gd name="T8" fmla="*/ 2147483647 w 636"/>
                <a:gd name="T9" fmla="*/ 2147483647 h 1500"/>
                <a:gd name="T10" fmla="*/ 2147483647 w 636"/>
                <a:gd name="T11" fmla="*/ 2147483647 h 1500"/>
                <a:gd name="T12" fmla="*/ 2147483647 w 636"/>
                <a:gd name="T13" fmla="*/ 2147483647 h 1500"/>
                <a:gd name="T14" fmla="*/ 2147483647 w 636"/>
                <a:gd name="T15" fmla="*/ 2147483647 h 1500"/>
                <a:gd name="T16" fmla="*/ 2147483647 w 636"/>
                <a:gd name="T17" fmla="*/ 2147483647 h 1500"/>
                <a:gd name="T18" fmla="*/ 2147483647 w 636"/>
                <a:gd name="T19" fmla="*/ 2147483647 h 1500"/>
                <a:gd name="T20" fmla="*/ 2147483647 w 636"/>
                <a:gd name="T21" fmla="*/ 2147483647 h 1500"/>
                <a:gd name="T22" fmla="*/ 2147483647 w 636"/>
                <a:gd name="T23" fmla="*/ 2147483647 h 1500"/>
                <a:gd name="T24" fmla="*/ 2147483647 w 636"/>
                <a:gd name="T25" fmla="*/ 2147483647 h 1500"/>
                <a:gd name="T26" fmla="*/ 2147483647 w 636"/>
                <a:gd name="T27" fmla="*/ 2147483647 h 1500"/>
                <a:gd name="T28" fmla="*/ 2147483647 w 636"/>
                <a:gd name="T29" fmla="*/ 2147483647 h 1500"/>
                <a:gd name="T30" fmla="*/ 2147483647 w 636"/>
                <a:gd name="T31" fmla="*/ 2147483647 h 1500"/>
                <a:gd name="T32" fmla="*/ 2147483647 w 636"/>
                <a:gd name="T33" fmla="*/ 2147483647 h 1500"/>
                <a:gd name="T34" fmla="*/ 2147483647 w 636"/>
                <a:gd name="T35" fmla="*/ 2147483647 h 1500"/>
                <a:gd name="T36" fmla="*/ 2147483647 w 636"/>
                <a:gd name="T37" fmla="*/ 2147483647 h 1500"/>
                <a:gd name="T38" fmla="*/ 2147483647 w 636"/>
                <a:gd name="T39" fmla="*/ 2147483647 h 1500"/>
                <a:gd name="T40" fmla="*/ 2147483647 w 636"/>
                <a:gd name="T41" fmla="*/ 2147483647 h 1500"/>
                <a:gd name="T42" fmla="*/ 2147483647 w 636"/>
                <a:gd name="T43" fmla="*/ 2147483647 h 1500"/>
                <a:gd name="T44" fmla="*/ 2147483647 w 636"/>
                <a:gd name="T45" fmla="*/ 2147483647 h 1500"/>
                <a:gd name="T46" fmla="*/ 2147483647 w 636"/>
                <a:gd name="T47" fmla="*/ 2147483647 h 1500"/>
                <a:gd name="T48" fmla="*/ 2147483647 w 636"/>
                <a:gd name="T49" fmla="*/ 2147483647 h 1500"/>
                <a:gd name="T50" fmla="*/ 2147483647 w 636"/>
                <a:gd name="T51" fmla="*/ 2147483647 h 1500"/>
                <a:gd name="T52" fmla="*/ 2147483647 w 636"/>
                <a:gd name="T53" fmla="*/ 2147483647 h 1500"/>
                <a:gd name="T54" fmla="*/ 2147483647 w 636"/>
                <a:gd name="T55" fmla="*/ 2147483647 h 1500"/>
                <a:gd name="T56" fmla="*/ 2147483647 w 636"/>
                <a:gd name="T57" fmla="*/ 2147483647 h 1500"/>
                <a:gd name="T58" fmla="*/ 2147483647 w 636"/>
                <a:gd name="T59" fmla="*/ 2147483647 h 1500"/>
                <a:gd name="T60" fmla="*/ 2147483647 w 636"/>
                <a:gd name="T61" fmla="*/ 2147483647 h 1500"/>
                <a:gd name="T62" fmla="*/ 2147483647 w 636"/>
                <a:gd name="T63" fmla="*/ 2147483647 h 1500"/>
                <a:gd name="T64" fmla="*/ 2147483647 w 636"/>
                <a:gd name="T65" fmla="*/ 2147483647 h 1500"/>
                <a:gd name="T66" fmla="*/ 2147483647 w 636"/>
                <a:gd name="T67" fmla="*/ 2147483647 h 1500"/>
                <a:gd name="T68" fmla="*/ 2147483647 w 636"/>
                <a:gd name="T69" fmla="*/ 2147483647 h 1500"/>
                <a:gd name="T70" fmla="*/ 2147483647 w 636"/>
                <a:gd name="T71" fmla="*/ 2147483647 h 1500"/>
                <a:gd name="T72" fmla="*/ 2147483647 w 636"/>
                <a:gd name="T73" fmla="*/ 2147483647 h 1500"/>
                <a:gd name="T74" fmla="*/ 2147483647 w 636"/>
                <a:gd name="T75" fmla="*/ 2147483647 h 1500"/>
                <a:gd name="T76" fmla="*/ 2147483647 w 636"/>
                <a:gd name="T77" fmla="*/ 2147483647 h 1500"/>
                <a:gd name="T78" fmla="*/ 2147483647 w 636"/>
                <a:gd name="T79" fmla="*/ 2147483647 h 1500"/>
                <a:gd name="T80" fmla="*/ 2147483647 w 636"/>
                <a:gd name="T81" fmla="*/ 2147483647 h 1500"/>
                <a:gd name="T82" fmla="*/ 2147483647 w 636"/>
                <a:gd name="T83" fmla="*/ 2147483647 h 1500"/>
                <a:gd name="T84" fmla="*/ 2147483647 w 636"/>
                <a:gd name="T85" fmla="*/ 2147483647 h 1500"/>
                <a:gd name="T86" fmla="*/ 2147483647 w 636"/>
                <a:gd name="T87" fmla="*/ 0 h 1500"/>
                <a:gd name="T88" fmla="*/ 2147483647 w 636"/>
                <a:gd name="T89" fmla="*/ 2147483647 h 1500"/>
                <a:gd name="T90" fmla="*/ 2147483647 w 636"/>
                <a:gd name="T91" fmla="*/ 2147483647 h 1500"/>
                <a:gd name="T92" fmla="*/ 2147483647 w 636"/>
                <a:gd name="T93" fmla="*/ 2147483647 h 1500"/>
                <a:gd name="T94" fmla="*/ 2147483647 w 636"/>
                <a:gd name="T95" fmla="*/ 2147483647 h 1500"/>
                <a:gd name="T96" fmla="*/ 2147483647 w 636"/>
                <a:gd name="T97" fmla="*/ 2147483647 h 1500"/>
                <a:gd name="T98" fmla="*/ 2147483647 w 636"/>
                <a:gd name="T99" fmla="*/ 2147483647 h 1500"/>
                <a:gd name="T100" fmla="*/ 2147483647 w 636"/>
                <a:gd name="T101" fmla="*/ 2147483647 h 1500"/>
                <a:gd name="T102" fmla="*/ 2147483647 w 636"/>
                <a:gd name="T103" fmla="*/ 2147483647 h 1500"/>
                <a:gd name="T104" fmla="*/ 2147483647 w 636"/>
                <a:gd name="T105" fmla="*/ 2147483647 h 1500"/>
                <a:gd name="T106" fmla="*/ 2147483647 w 636"/>
                <a:gd name="T107" fmla="*/ 2147483647 h 1500"/>
                <a:gd name="T108" fmla="*/ 2147483647 w 636"/>
                <a:gd name="T109" fmla="*/ 2147483647 h 15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36"/>
                <a:gd name="T166" fmla="*/ 0 h 1500"/>
                <a:gd name="T167" fmla="*/ 636 w 636"/>
                <a:gd name="T168" fmla="*/ 1500 h 150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36" h="1500">
                  <a:moveTo>
                    <a:pt x="0" y="588"/>
                  </a:moveTo>
                  <a:lnTo>
                    <a:pt x="18" y="588"/>
                  </a:lnTo>
                  <a:lnTo>
                    <a:pt x="12" y="630"/>
                  </a:lnTo>
                  <a:lnTo>
                    <a:pt x="18" y="630"/>
                  </a:lnTo>
                  <a:lnTo>
                    <a:pt x="24" y="636"/>
                  </a:lnTo>
                  <a:lnTo>
                    <a:pt x="42" y="642"/>
                  </a:lnTo>
                  <a:lnTo>
                    <a:pt x="54" y="648"/>
                  </a:lnTo>
                  <a:lnTo>
                    <a:pt x="72" y="666"/>
                  </a:lnTo>
                  <a:lnTo>
                    <a:pt x="84" y="690"/>
                  </a:lnTo>
                  <a:lnTo>
                    <a:pt x="90" y="696"/>
                  </a:lnTo>
                  <a:lnTo>
                    <a:pt x="90" y="702"/>
                  </a:lnTo>
                  <a:lnTo>
                    <a:pt x="126" y="696"/>
                  </a:lnTo>
                  <a:lnTo>
                    <a:pt x="102" y="738"/>
                  </a:lnTo>
                  <a:lnTo>
                    <a:pt x="108" y="738"/>
                  </a:lnTo>
                  <a:lnTo>
                    <a:pt x="114" y="744"/>
                  </a:lnTo>
                  <a:lnTo>
                    <a:pt x="126" y="744"/>
                  </a:lnTo>
                  <a:lnTo>
                    <a:pt x="144" y="750"/>
                  </a:lnTo>
                  <a:lnTo>
                    <a:pt x="156" y="762"/>
                  </a:lnTo>
                  <a:lnTo>
                    <a:pt x="168" y="768"/>
                  </a:lnTo>
                  <a:lnTo>
                    <a:pt x="174" y="780"/>
                  </a:lnTo>
                  <a:lnTo>
                    <a:pt x="186" y="792"/>
                  </a:lnTo>
                  <a:lnTo>
                    <a:pt x="192" y="804"/>
                  </a:lnTo>
                  <a:lnTo>
                    <a:pt x="192" y="822"/>
                  </a:lnTo>
                  <a:lnTo>
                    <a:pt x="198" y="834"/>
                  </a:lnTo>
                  <a:lnTo>
                    <a:pt x="198" y="840"/>
                  </a:lnTo>
                  <a:lnTo>
                    <a:pt x="204" y="846"/>
                  </a:lnTo>
                  <a:lnTo>
                    <a:pt x="210" y="858"/>
                  </a:lnTo>
                  <a:lnTo>
                    <a:pt x="222" y="870"/>
                  </a:lnTo>
                  <a:lnTo>
                    <a:pt x="210" y="888"/>
                  </a:lnTo>
                  <a:lnTo>
                    <a:pt x="216" y="978"/>
                  </a:lnTo>
                  <a:lnTo>
                    <a:pt x="204" y="990"/>
                  </a:lnTo>
                  <a:lnTo>
                    <a:pt x="204" y="1002"/>
                  </a:lnTo>
                  <a:lnTo>
                    <a:pt x="222" y="1020"/>
                  </a:lnTo>
                  <a:lnTo>
                    <a:pt x="234" y="1020"/>
                  </a:lnTo>
                  <a:lnTo>
                    <a:pt x="246" y="1014"/>
                  </a:lnTo>
                  <a:lnTo>
                    <a:pt x="252" y="1008"/>
                  </a:lnTo>
                  <a:lnTo>
                    <a:pt x="258" y="1014"/>
                  </a:lnTo>
                  <a:lnTo>
                    <a:pt x="258" y="1020"/>
                  </a:lnTo>
                  <a:lnTo>
                    <a:pt x="276" y="1020"/>
                  </a:lnTo>
                  <a:lnTo>
                    <a:pt x="282" y="1014"/>
                  </a:lnTo>
                  <a:lnTo>
                    <a:pt x="294" y="1008"/>
                  </a:lnTo>
                  <a:lnTo>
                    <a:pt x="300" y="996"/>
                  </a:lnTo>
                  <a:lnTo>
                    <a:pt x="306" y="990"/>
                  </a:lnTo>
                  <a:lnTo>
                    <a:pt x="312" y="978"/>
                  </a:lnTo>
                  <a:lnTo>
                    <a:pt x="324" y="978"/>
                  </a:lnTo>
                  <a:lnTo>
                    <a:pt x="360" y="960"/>
                  </a:lnTo>
                  <a:lnTo>
                    <a:pt x="366" y="954"/>
                  </a:lnTo>
                  <a:lnTo>
                    <a:pt x="366" y="900"/>
                  </a:lnTo>
                  <a:lnTo>
                    <a:pt x="372" y="894"/>
                  </a:lnTo>
                  <a:lnTo>
                    <a:pt x="378" y="894"/>
                  </a:lnTo>
                  <a:lnTo>
                    <a:pt x="396" y="912"/>
                  </a:lnTo>
                  <a:lnTo>
                    <a:pt x="402" y="924"/>
                  </a:lnTo>
                  <a:lnTo>
                    <a:pt x="402" y="954"/>
                  </a:lnTo>
                  <a:lnTo>
                    <a:pt x="408" y="954"/>
                  </a:lnTo>
                  <a:lnTo>
                    <a:pt x="426" y="972"/>
                  </a:lnTo>
                  <a:lnTo>
                    <a:pt x="432" y="984"/>
                  </a:lnTo>
                  <a:lnTo>
                    <a:pt x="444" y="1014"/>
                  </a:lnTo>
                  <a:lnTo>
                    <a:pt x="450" y="1050"/>
                  </a:lnTo>
                  <a:lnTo>
                    <a:pt x="450" y="1074"/>
                  </a:lnTo>
                  <a:lnTo>
                    <a:pt x="456" y="1092"/>
                  </a:lnTo>
                  <a:lnTo>
                    <a:pt x="456" y="1128"/>
                  </a:lnTo>
                  <a:lnTo>
                    <a:pt x="462" y="1134"/>
                  </a:lnTo>
                  <a:lnTo>
                    <a:pt x="480" y="1170"/>
                  </a:lnTo>
                  <a:lnTo>
                    <a:pt x="486" y="1176"/>
                  </a:lnTo>
                  <a:lnTo>
                    <a:pt x="486" y="1182"/>
                  </a:lnTo>
                  <a:lnTo>
                    <a:pt x="528" y="1272"/>
                  </a:lnTo>
                  <a:lnTo>
                    <a:pt x="540" y="1320"/>
                  </a:lnTo>
                  <a:lnTo>
                    <a:pt x="522" y="1320"/>
                  </a:lnTo>
                  <a:lnTo>
                    <a:pt x="516" y="1326"/>
                  </a:lnTo>
                  <a:lnTo>
                    <a:pt x="516" y="1350"/>
                  </a:lnTo>
                  <a:lnTo>
                    <a:pt x="510" y="1362"/>
                  </a:lnTo>
                  <a:lnTo>
                    <a:pt x="510" y="1374"/>
                  </a:lnTo>
                  <a:lnTo>
                    <a:pt x="552" y="1362"/>
                  </a:lnTo>
                  <a:lnTo>
                    <a:pt x="540" y="1416"/>
                  </a:lnTo>
                  <a:lnTo>
                    <a:pt x="540" y="1428"/>
                  </a:lnTo>
                  <a:lnTo>
                    <a:pt x="534" y="1440"/>
                  </a:lnTo>
                  <a:lnTo>
                    <a:pt x="534" y="1464"/>
                  </a:lnTo>
                  <a:lnTo>
                    <a:pt x="540" y="1482"/>
                  </a:lnTo>
                  <a:lnTo>
                    <a:pt x="540" y="1488"/>
                  </a:lnTo>
                  <a:lnTo>
                    <a:pt x="546" y="1500"/>
                  </a:lnTo>
                  <a:lnTo>
                    <a:pt x="552" y="1488"/>
                  </a:lnTo>
                  <a:lnTo>
                    <a:pt x="558" y="1482"/>
                  </a:lnTo>
                  <a:lnTo>
                    <a:pt x="564" y="1470"/>
                  </a:lnTo>
                  <a:lnTo>
                    <a:pt x="564" y="1458"/>
                  </a:lnTo>
                  <a:lnTo>
                    <a:pt x="558" y="1452"/>
                  </a:lnTo>
                  <a:lnTo>
                    <a:pt x="558" y="1440"/>
                  </a:lnTo>
                  <a:lnTo>
                    <a:pt x="576" y="1422"/>
                  </a:lnTo>
                  <a:lnTo>
                    <a:pt x="594" y="1386"/>
                  </a:lnTo>
                  <a:lnTo>
                    <a:pt x="594" y="1368"/>
                  </a:lnTo>
                  <a:lnTo>
                    <a:pt x="600" y="1356"/>
                  </a:lnTo>
                  <a:lnTo>
                    <a:pt x="600" y="1326"/>
                  </a:lnTo>
                  <a:lnTo>
                    <a:pt x="594" y="1314"/>
                  </a:lnTo>
                  <a:lnTo>
                    <a:pt x="594" y="1290"/>
                  </a:lnTo>
                  <a:lnTo>
                    <a:pt x="570" y="1266"/>
                  </a:lnTo>
                  <a:lnTo>
                    <a:pt x="570" y="1242"/>
                  </a:lnTo>
                  <a:lnTo>
                    <a:pt x="564" y="1224"/>
                  </a:lnTo>
                  <a:lnTo>
                    <a:pt x="564" y="1194"/>
                  </a:lnTo>
                  <a:lnTo>
                    <a:pt x="558" y="1182"/>
                  </a:lnTo>
                  <a:lnTo>
                    <a:pt x="516" y="1140"/>
                  </a:lnTo>
                  <a:lnTo>
                    <a:pt x="510" y="1128"/>
                  </a:lnTo>
                  <a:lnTo>
                    <a:pt x="504" y="1122"/>
                  </a:lnTo>
                  <a:lnTo>
                    <a:pt x="498" y="1110"/>
                  </a:lnTo>
                  <a:lnTo>
                    <a:pt x="492" y="1104"/>
                  </a:lnTo>
                  <a:lnTo>
                    <a:pt x="492" y="1098"/>
                  </a:lnTo>
                  <a:lnTo>
                    <a:pt x="486" y="1092"/>
                  </a:lnTo>
                  <a:lnTo>
                    <a:pt x="504" y="1056"/>
                  </a:lnTo>
                  <a:lnTo>
                    <a:pt x="510" y="1050"/>
                  </a:lnTo>
                  <a:lnTo>
                    <a:pt x="516" y="1038"/>
                  </a:lnTo>
                  <a:lnTo>
                    <a:pt x="516" y="1014"/>
                  </a:lnTo>
                  <a:lnTo>
                    <a:pt x="510" y="1002"/>
                  </a:lnTo>
                  <a:lnTo>
                    <a:pt x="522" y="1002"/>
                  </a:lnTo>
                  <a:lnTo>
                    <a:pt x="528" y="996"/>
                  </a:lnTo>
                  <a:lnTo>
                    <a:pt x="528" y="978"/>
                  </a:lnTo>
                  <a:lnTo>
                    <a:pt x="522" y="972"/>
                  </a:lnTo>
                  <a:lnTo>
                    <a:pt x="516" y="978"/>
                  </a:lnTo>
                  <a:lnTo>
                    <a:pt x="510" y="978"/>
                  </a:lnTo>
                  <a:lnTo>
                    <a:pt x="504" y="972"/>
                  </a:lnTo>
                  <a:lnTo>
                    <a:pt x="498" y="960"/>
                  </a:lnTo>
                  <a:lnTo>
                    <a:pt x="498" y="942"/>
                  </a:lnTo>
                  <a:lnTo>
                    <a:pt x="504" y="942"/>
                  </a:lnTo>
                  <a:lnTo>
                    <a:pt x="504" y="936"/>
                  </a:lnTo>
                  <a:lnTo>
                    <a:pt x="498" y="930"/>
                  </a:lnTo>
                  <a:lnTo>
                    <a:pt x="486" y="924"/>
                  </a:lnTo>
                  <a:lnTo>
                    <a:pt x="474" y="912"/>
                  </a:lnTo>
                  <a:lnTo>
                    <a:pt x="462" y="906"/>
                  </a:lnTo>
                  <a:lnTo>
                    <a:pt x="444" y="888"/>
                  </a:lnTo>
                  <a:lnTo>
                    <a:pt x="438" y="876"/>
                  </a:lnTo>
                  <a:lnTo>
                    <a:pt x="438" y="870"/>
                  </a:lnTo>
                  <a:lnTo>
                    <a:pt x="432" y="870"/>
                  </a:lnTo>
                  <a:lnTo>
                    <a:pt x="438" y="846"/>
                  </a:lnTo>
                  <a:lnTo>
                    <a:pt x="426" y="840"/>
                  </a:lnTo>
                  <a:lnTo>
                    <a:pt x="402" y="816"/>
                  </a:lnTo>
                  <a:lnTo>
                    <a:pt x="402" y="810"/>
                  </a:lnTo>
                  <a:lnTo>
                    <a:pt x="426" y="810"/>
                  </a:lnTo>
                  <a:lnTo>
                    <a:pt x="426" y="792"/>
                  </a:lnTo>
                  <a:lnTo>
                    <a:pt x="408" y="774"/>
                  </a:lnTo>
                  <a:lnTo>
                    <a:pt x="408" y="768"/>
                  </a:lnTo>
                  <a:lnTo>
                    <a:pt x="414" y="762"/>
                  </a:lnTo>
                  <a:lnTo>
                    <a:pt x="420" y="762"/>
                  </a:lnTo>
                  <a:lnTo>
                    <a:pt x="426" y="756"/>
                  </a:lnTo>
                  <a:lnTo>
                    <a:pt x="426" y="708"/>
                  </a:lnTo>
                  <a:lnTo>
                    <a:pt x="456" y="708"/>
                  </a:lnTo>
                  <a:lnTo>
                    <a:pt x="468" y="714"/>
                  </a:lnTo>
                  <a:lnTo>
                    <a:pt x="480" y="714"/>
                  </a:lnTo>
                  <a:lnTo>
                    <a:pt x="486" y="708"/>
                  </a:lnTo>
                  <a:lnTo>
                    <a:pt x="492" y="696"/>
                  </a:lnTo>
                  <a:lnTo>
                    <a:pt x="498" y="690"/>
                  </a:lnTo>
                  <a:lnTo>
                    <a:pt x="498" y="684"/>
                  </a:lnTo>
                  <a:lnTo>
                    <a:pt x="522" y="684"/>
                  </a:lnTo>
                  <a:lnTo>
                    <a:pt x="528" y="660"/>
                  </a:lnTo>
                  <a:lnTo>
                    <a:pt x="534" y="660"/>
                  </a:lnTo>
                  <a:lnTo>
                    <a:pt x="540" y="654"/>
                  </a:lnTo>
                  <a:lnTo>
                    <a:pt x="564" y="654"/>
                  </a:lnTo>
                  <a:lnTo>
                    <a:pt x="564" y="642"/>
                  </a:lnTo>
                  <a:lnTo>
                    <a:pt x="582" y="624"/>
                  </a:lnTo>
                  <a:lnTo>
                    <a:pt x="594" y="624"/>
                  </a:lnTo>
                  <a:lnTo>
                    <a:pt x="600" y="618"/>
                  </a:lnTo>
                  <a:lnTo>
                    <a:pt x="594" y="612"/>
                  </a:lnTo>
                  <a:lnTo>
                    <a:pt x="600" y="600"/>
                  </a:lnTo>
                  <a:lnTo>
                    <a:pt x="600" y="588"/>
                  </a:lnTo>
                  <a:lnTo>
                    <a:pt x="636" y="570"/>
                  </a:lnTo>
                  <a:lnTo>
                    <a:pt x="636" y="552"/>
                  </a:lnTo>
                  <a:lnTo>
                    <a:pt x="630" y="546"/>
                  </a:lnTo>
                  <a:lnTo>
                    <a:pt x="618" y="546"/>
                  </a:lnTo>
                  <a:lnTo>
                    <a:pt x="600" y="564"/>
                  </a:lnTo>
                  <a:lnTo>
                    <a:pt x="600" y="570"/>
                  </a:lnTo>
                  <a:lnTo>
                    <a:pt x="558" y="570"/>
                  </a:lnTo>
                  <a:lnTo>
                    <a:pt x="558" y="552"/>
                  </a:lnTo>
                  <a:lnTo>
                    <a:pt x="546" y="552"/>
                  </a:lnTo>
                  <a:lnTo>
                    <a:pt x="534" y="522"/>
                  </a:lnTo>
                  <a:lnTo>
                    <a:pt x="480" y="516"/>
                  </a:lnTo>
                  <a:lnTo>
                    <a:pt x="486" y="504"/>
                  </a:lnTo>
                  <a:lnTo>
                    <a:pt x="486" y="498"/>
                  </a:lnTo>
                  <a:lnTo>
                    <a:pt x="492" y="492"/>
                  </a:lnTo>
                  <a:lnTo>
                    <a:pt x="492" y="480"/>
                  </a:lnTo>
                  <a:lnTo>
                    <a:pt x="480" y="468"/>
                  </a:lnTo>
                  <a:lnTo>
                    <a:pt x="486" y="462"/>
                  </a:lnTo>
                  <a:lnTo>
                    <a:pt x="498" y="462"/>
                  </a:lnTo>
                  <a:lnTo>
                    <a:pt x="504" y="456"/>
                  </a:lnTo>
                  <a:lnTo>
                    <a:pt x="504" y="450"/>
                  </a:lnTo>
                  <a:lnTo>
                    <a:pt x="498" y="444"/>
                  </a:lnTo>
                  <a:lnTo>
                    <a:pt x="486" y="438"/>
                  </a:lnTo>
                  <a:lnTo>
                    <a:pt x="456" y="438"/>
                  </a:lnTo>
                  <a:lnTo>
                    <a:pt x="444" y="396"/>
                  </a:lnTo>
                  <a:lnTo>
                    <a:pt x="420" y="378"/>
                  </a:lnTo>
                  <a:lnTo>
                    <a:pt x="450" y="354"/>
                  </a:lnTo>
                  <a:lnTo>
                    <a:pt x="390" y="354"/>
                  </a:lnTo>
                  <a:lnTo>
                    <a:pt x="384" y="360"/>
                  </a:lnTo>
                  <a:lnTo>
                    <a:pt x="372" y="360"/>
                  </a:lnTo>
                  <a:lnTo>
                    <a:pt x="366" y="366"/>
                  </a:lnTo>
                  <a:lnTo>
                    <a:pt x="354" y="372"/>
                  </a:lnTo>
                  <a:lnTo>
                    <a:pt x="366" y="354"/>
                  </a:lnTo>
                  <a:lnTo>
                    <a:pt x="360" y="342"/>
                  </a:lnTo>
                  <a:lnTo>
                    <a:pt x="342" y="324"/>
                  </a:lnTo>
                  <a:lnTo>
                    <a:pt x="342" y="306"/>
                  </a:lnTo>
                  <a:lnTo>
                    <a:pt x="354" y="306"/>
                  </a:lnTo>
                  <a:lnTo>
                    <a:pt x="348" y="276"/>
                  </a:lnTo>
                  <a:lnTo>
                    <a:pt x="360" y="276"/>
                  </a:lnTo>
                  <a:lnTo>
                    <a:pt x="366" y="270"/>
                  </a:lnTo>
                  <a:lnTo>
                    <a:pt x="366" y="234"/>
                  </a:lnTo>
                  <a:lnTo>
                    <a:pt x="372" y="240"/>
                  </a:lnTo>
                  <a:lnTo>
                    <a:pt x="384" y="240"/>
                  </a:lnTo>
                  <a:lnTo>
                    <a:pt x="390" y="234"/>
                  </a:lnTo>
                  <a:lnTo>
                    <a:pt x="396" y="222"/>
                  </a:lnTo>
                  <a:lnTo>
                    <a:pt x="396" y="216"/>
                  </a:lnTo>
                  <a:lnTo>
                    <a:pt x="378" y="198"/>
                  </a:lnTo>
                  <a:lnTo>
                    <a:pt x="390" y="198"/>
                  </a:lnTo>
                  <a:lnTo>
                    <a:pt x="396" y="192"/>
                  </a:lnTo>
                  <a:lnTo>
                    <a:pt x="408" y="192"/>
                  </a:lnTo>
                  <a:lnTo>
                    <a:pt x="396" y="132"/>
                  </a:lnTo>
                  <a:lnTo>
                    <a:pt x="384" y="108"/>
                  </a:lnTo>
                  <a:lnTo>
                    <a:pt x="384" y="78"/>
                  </a:lnTo>
                  <a:lnTo>
                    <a:pt x="378" y="72"/>
                  </a:lnTo>
                  <a:lnTo>
                    <a:pt x="342" y="72"/>
                  </a:lnTo>
                  <a:lnTo>
                    <a:pt x="342" y="66"/>
                  </a:lnTo>
                  <a:lnTo>
                    <a:pt x="336" y="60"/>
                  </a:lnTo>
                  <a:lnTo>
                    <a:pt x="318" y="24"/>
                  </a:lnTo>
                  <a:lnTo>
                    <a:pt x="306" y="18"/>
                  </a:lnTo>
                  <a:lnTo>
                    <a:pt x="300" y="6"/>
                  </a:lnTo>
                  <a:lnTo>
                    <a:pt x="294" y="0"/>
                  </a:lnTo>
                  <a:lnTo>
                    <a:pt x="288" y="0"/>
                  </a:lnTo>
                  <a:lnTo>
                    <a:pt x="282" y="18"/>
                  </a:lnTo>
                  <a:lnTo>
                    <a:pt x="282" y="48"/>
                  </a:lnTo>
                  <a:lnTo>
                    <a:pt x="276" y="48"/>
                  </a:lnTo>
                  <a:lnTo>
                    <a:pt x="270" y="54"/>
                  </a:lnTo>
                  <a:lnTo>
                    <a:pt x="258" y="60"/>
                  </a:lnTo>
                  <a:lnTo>
                    <a:pt x="246" y="72"/>
                  </a:lnTo>
                  <a:lnTo>
                    <a:pt x="252" y="84"/>
                  </a:lnTo>
                  <a:lnTo>
                    <a:pt x="258" y="90"/>
                  </a:lnTo>
                  <a:lnTo>
                    <a:pt x="270" y="96"/>
                  </a:lnTo>
                  <a:lnTo>
                    <a:pt x="276" y="102"/>
                  </a:lnTo>
                  <a:lnTo>
                    <a:pt x="276" y="108"/>
                  </a:lnTo>
                  <a:lnTo>
                    <a:pt x="258" y="108"/>
                  </a:lnTo>
                  <a:lnTo>
                    <a:pt x="252" y="102"/>
                  </a:lnTo>
                  <a:lnTo>
                    <a:pt x="216" y="102"/>
                  </a:lnTo>
                  <a:lnTo>
                    <a:pt x="204" y="108"/>
                  </a:lnTo>
                  <a:lnTo>
                    <a:pt x="198" y="108"/>
                  </a:lnTo>
                  <a:lnTo>
                    <a:pt x="198" y="126"/>
                  </a:lnTo>
                  <a:lnTo>
                    <a:pt x="186" y="138"/>
                  </a:lnTo>
                  <a:lnTo>
                    <a:pt x="174" y="144"/>
                  </a:lnTo>
                  <a:lnTo>
                    <a:pt x="162" y="144"/>
                  </a:lnTo>
                  <a:lnTo>
                    <a:pt x="156" y="150"/>
                  </a:lnTo>
                  <a:lnTo>
                    <a:pt x="150" y="150"/>
                  </a:lnTo>
                  <a:lnTo>
                    <a:pt x="150" y="174"/>
                  </a:lnTo>
                  <a:lnTo>
                    <a:pt x="156" y="180"/>
                  </a:lnTo>
                  <a:lnTo>
                    <a:pt x="156" y="186"/>
                  </a:lnTo>
                  <a:lnTo>
                    <a:pt x="162" y="192"/>
                  </a:lnTo>
                  <a:lnTo>
                    <a:pt x="162" y="204"/>
                  </a:lnTo>
                  <a:lnTo>
                    <a:pt x="144" y="234"/>
                  </a:lnTo>
                  <a:lnTo>
                    <a:pt x="138" y="240"/>
                  </a:lnTo>
                  <a:lnTo>
                    <a:pt x="126" y="246"/>
                  </a:lnTo>
                  <a:lnTo>
                    <a:pt x="126" y="264"/>
                  </a:lnTo>
                  <a:lnTo>
                    <a:pt x="132" y="276"/>
                  </a:lnTo>
                  <a:lnTo>
                    <a:pt x="138" y="282"/>
                  </a:lnTo>
                  <a:lnTo>
                    <a:pt x="120" y="336"/>
                  </a:lnTo>
                  <a:lnTo>
                    <a:pt x="120" y="372"/>
                  </a:lnTo>
                  <a:lnTo>
                    <a:pt x="108" y="372"/>
                  </a:lnTo>
                  <a:lnTo>
                    <a:pt x="96" y="366"/>
                  </a:lnTo>
                  <a:lnTo>
                    <a:pt x="42" y="366"/>
                  </a:lnTo>
                  <a:lnTo>
                    <a:pt x="48" y="366"/>
                  </a:lnTo>
                  <a:lnTo>
                    <a:pt x="66" y="384"/>
                  </a:lnTo>
                  <a:lnTo>
                    <a:pt x="72" y="432"/>
                  </a:lnTo>
                  <a:lnTo>
                    <a:pt x="66" y="432"/>
                  </a:lnTo>
                  <a:lnTo>
                    <a:pt x="48" y="450"/>
                  </a:lnTo>
                  <a:lnTo>
                    <a:pt x="54" y="462"/>
                  </a:lnTo>
                  <a:lnTo>
                    <a:pt x="54" y="486"/>
                  </a:lnTo>
                  <a:lnTo>
                    <a:pt x="72" y="504"/>
                  </a:lnTo>
                  <a:lnTo>
                    <a:pt x="72" y="516"/>
                  </a:lnTo>
                  <a:lnTo>
                    <a:pt x="60" y="516"/>
                  </a:lnTo>
                  <a:lnTo>
                    <a:pt x="54" y="510"/>
                  </a:lnTo>
                  <a:lnTo>
                    <a:pt x="48" y="510"/>
                  </a:lnTo>
                  <a:lnTo>
                    <a:pt x="48" y="534"/>
                  </a:lnTo>
                  <a:lnTo>
                    <a:pt x="30" y="516"/>
                  </a:lnTo>
                  <a:lnTo>
                    <a:pt x="42" y="576"/>
                  </a:lnTo>
                  <a:lnTo>
                    <a:pt x="6" y="570"/>
                  </a:lnTo>
                  <a:lnTo>
                    <a:pt x="6" y="576"/>
                  </a:lnTo>
                  <a:lnTo>
                    <a:pt x="0" y="58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Mozambique"/>
            <p:cNvSpPr>
              <a:spLocks/>
            </p:cNvSpPr>
            <p:nvPr/>
          </p:nvSpPr>
          <p:spPr bwMode="gray">
            <a:xfrm>
              <a:off x="5060950" y="4715024"/>
              <a:ext cx="307975" cy="538163"/>
            </a:xfrm>
            <a:custGeom>
              <a:avLst/>
              <a:gdLst>
                <a:gd name="T0" fmla="*/ 2147483647 w 762"/>
                <a:gd name="T1" fmla="*/ 2147483647 h 1338"/>
                <a:gd name="T2" fmla="*/ 2147483647 w 762"/>
                <a:gd name="T3" fmla="*/ 2147483647 h 1338"/>
                <a:gd name="T4" fmla="*/ 2147483647 w 762"/>
                <a:gd name="T5" fmla="*/ 2147483647 h 1338"/>
                <a:gd name="T6" fmla="*/ 2147483647 w 762"/>
                <a:gd name="T7" fmla="*/ 2147483647 h 1338"/>
                <a:gd name="T8" fmla="*/ 2147483647 w 762"/>
                <a:gd name="T9" fmla="*/ 2147483647 h 1338"/>
                <a:gd name="T10" fmla="*/ 2147483647 w 762"/>
                <a:gd name="T11" fmla="*/ 2147483647 h 1338"/>
                <a:gd name="T12" fmla="*/ 2147483647 w 762"/>
                <a:gd name="T13" fmla="*/ 2147483647 h 1338"/>
                <a:gd name="T14" fmla="*/ 2147483647 w 762"/>
                <a:gd name="T15" fmla="*/ 2147483647 h 1338"/>
                <a:gd name="T16" fmla="*/ 2147483647 w 762"/>
                <a:gd name="T17" fmla="*/ 2147483647 h 1338"/>
                <a:gd name="T18" fmla="*/ 2147483647 w 762"/>
                <a:gd name="T19" fmla="*/ 2147483647 h 1338"/>
                <a:gd name="T20" fmla="*/ 2147483647 w 762"/>
                <a:gd name="T21" fmla="*/ 2147483647 h 1338"/>
                <a:gd name="T22" fmla="*/ 2147483647 w 762"/>
                <a:gd name="T23" fmla="*/ 2147483647 h 1338"/>
                <a:gd name="T24" fmla="*/ 2147483647 w 762"/>
                <a:gd name="T25" fmla="*/ 2147483647 h 1338"/>
                <a:gd name="T26" fmla="*/ 2147483647 w 762"/>
                <a:gd name="T27" fmla="*/ 2147483647 h 1338"/>
                <a:gd name="T28" fmla="*/ 2147483647 w 762"/>
                <a:gd name="T29" fmla="*/ 2147483647 h 1338"/>
                <a:gd name="T30" fmla="*/ 2147483647 w 762"/>
                <a:gd name="T31" fmla="*/ 2147483647 h 1338"/>
                <a:gd name="T32" fmla="*/ 2147483647 w 762"/>
                <a:gd name="T33" fmla="*/ 2147483647 h 1338"/>
                <a:gd name="T34" fmla="*/ 2147483647 w 762"/>
                <a:gd name="T35" fmla="*/ 2147483647 h 1338"/>
                <a:gd name="T36" fmla="*/ 2147483647 w 762"/>
                <a:gd name="T37" fmla="*/ 2147483647 h 1338"/>
                <a:gd name="T38" fmla="*/ 2147483647 w 762"/>
                <a:gd name="T39" fmla="*/ 2147483647 h 1338"/>
                <a:gd name="T40" fmla="*/ 2147483647 w 762"/>
                <a:gd name="T41" fmla="*/ 2147483647 h 1338"/>
                <a:gd name="T42" fmla="*/ 2147483647 w 762"/>
                <a:gd name="T43" fmla="*/ 2147483647 h 1338"/>
                <a:gd name="T44" fmla="*/ 2147483647 w 762"/>
                <a:gd name="T45" fmla="*/ 2147483647 h 1338"/>
                <a:gd name="T46" fmla="*/ 2147483647 w 762"/>
                <a:gd name="T47" fmla="*/ 2147483647 h 1338"/>
                <a:gd name="T48" fmla="*/ 2147483647 w 762"/>
                <a:gd name="T49" fmla="*/ 2147483647 h 1338"/>
                <a:gd name="T50" fmla="*/ 2147483647 w 762"/>
                <a:gd name="T51" fmla="*/ 2147483647 h 1338"/>
                <a:gd name="T52" fmla="*/ 2147483647 w 762"/>
                <a:gd name="T53" fmla="*/ 2147483647 h 1338"/>
                <a:gd name="T54" fmla="*/ 2147483647 w 762"/>
                <a:gd name="T55" fmla="*/ 2147483647 h 1338"/>
                <a:gd name="T56" fmla="*/ 0 w 762"/>
                <a:gd name="T57" fmla="*/ 2147483647 h 1338"/>
                <a:gd name="T58" fmla="*/ 2147483647 w 762"/>
                <a:gd name="T59" fmla="*/ 2147483647 h 1338"/>
                <a:gd name="T60" fmla="*/ 2147483647 w 762"/>
                <a:gd name="T61" fmla="*/ 2147483647 h 1338"/>
                <a:gd name="T62" fmla="*/ 2147483647 w 762"/>
                <a:gd name="T63" fmla="*/ 2147483647 h 1338"/>
                <a:gd name="T64" fmla="*/ 2147483647 w 762"/>
                <a:gd name="T65" fmla="*/ 2147483647 h 1338"/>
                <a:gd name="T66" fmla="*/ 2147483647 w 762"/>
                <a:gd name="T67" fmla="*/ 2147483647 h 1338"/>
                <a:gd name="T68" fmla="*/ 2147483647 w 762"/>
                <a:gd name="T69" fmla="*/ 2147483647 h 1338"/>
                <a:gd name="T70" fmla="*/ 2147483647 w 762"/>
                <a:gd name="T71" fmla="*/ 2147483647 h 1338"/>
                <a:gd name="T72" fmla="*/ 2147483647 w 762"/>
                <a:gd name="T73" fmla="*/ 2147483647 h 1338"/>
                <a:gd name="T74" fmla="*/ 2147483647 w 762"/>
                <a:gd name="T75" fmla="*/ 2147483647 h 1338"/>
                <a:gd name="T76" fmla="*/ 2147483647 w 762"/>
                <a:gd name="T77" fmla="*/ 2147483647 h 1338"/>
                <a:gd name="T78" fmla="*/ 2147483647 w 762"/>
                <a:gd name="T79" fmla="*/ 2147483647 h 1338"/>
                <a:gd name="T80" fmla="*/ 2147483647 w 762"/>
                <a:gd name="T81" fmla="*/ 2147483647 h 1338"/>
                <a:gd name="T82" fmla="*/ 2147483647 w 762"/>
                <a:gd name="T83" fmla="*/ 2147483647 h 1338"/>
                <a:gd name="T84" fmla="*/ 2147483647 w 762"/>
                <a:gd name="T85" fmla="*/ 2147483647 h 1338"/>
                <a:gd name="T86" fmla="*/ 2147483647 w 762"/>
                <a:gd name="T87" fmla="*/ 2147483647 h 1338"/>
                <a:gd name="T88" fmla="*/ 2147483647 w 762"/>
                <a:gd name="T89" fmla="*/ 2147483647 h 1338"/>
                <a:gd name="T90" fmla="*/ 2147483647 w 762"/>
                <a:gd name="T91" fmla="*/ 2147483647 h 1338"/>
                <a:gd name="T92" fmla="*/ 2147483647 w 762"/>
                <a:gd name="T93" fmla="*/ 2147483647 h 1338"/>
                <a:gd name="T94" fmla="*/ 2147483647 w 762"/>
                <a:gd name="T95" fmla="*/ 2147483647 h 1338"/>
                <a:gd name="T96" fmla="*/ 2147483647 w 762"/>
                <a:gd name="T97" fmla="*/ 2147483647 h 1338"/>
                <a:gd name="T98" fmla="*/ 2147483647 w 762"/>
                <a:gd name="T99" fmla="*/ 2147483647 h 1338"/>
                <a:gd name="T100" fmla="*/ 2147483647 w 762"/>
                <a:gd name="T101" fmla="*/ 2147483647 h 1338"/>
                <a:gd name="T102" fmla="*/ 2147483647 w 762"/>
                <a:gd name="T103" fmla="*/ 2147483647 h 1338"/>
                <a:gd name="T104" fmla="*/ 2147483647 w 762"/>
                <a:gd name="T105" fmla="*/ 2147483647 h 1338"/>
                <a:gd name="T106" fmla="*/ 2147483647 w 762"/>
                <a:gd name="T107" fmla="*/ 2147483647 h 1338"/>
                <a:gd name="T108" fmla="*/ 2147483647 w 762"/>
                <a:gd name="T109" fmla="*/ 2147483647 h 1338"/>
                <a:gd name="T110" fmla="*/ 2147483647 w 762"/>
                <a:gd name="T111" fmla="*/ 2147483647 h 1338"/>
                <a:gd name="T112" fmla="*/ 2147483647 w 762"/>
                <a:gd name="T113" fmla="*/ 2147483647 h 1338"/>
                <a:gd name="T114" fmla="*/ 2147483647 w 762"/>
                <a:gd name="T115" fmla="*/ 2147483647 h 1338"/>
                <a:gd name="T116" fmla="*/ 2147483647 w 762"/>
                <a:gd name="T117" fmla="*/ 2147483647 h 1338"/>
                <a:gd name="T118" fmla="*/ 2147483647 w 762"/>
                <a:gd name="T119" fmla="*/ 2147483647 h 1338"/>
                <a:gd name="T120" fmla="*/ 2147483647 w 762"/>
                <a:gd name="T121" fmla="*/ 2147483647 h 1338"/>
                <a:gd name="T122" fmla="*/ 2147483647 w 762"/>
                <a:gd name="T123" fmla="*/ 2147483647 h 133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62"/>
                <a:gd name="T187" fmla="*/ 0 h 1338"/>
                <a:gd name="T188" fmla="*/ 762 w 762"/>
                <a:gd name="T189" fmla="*/ 1338 h 133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62" h="1338">
                  <a:moveTo>
                    <a:pt x="762" y="342"/>
                  </a:moveTo>
                  <a:lnTo>
                    <a:pt x="762" y="324"/>
                  </a:lnTo>
                  <a:lnTo>
                    <a:pt x="756" y="318"/>
                  </a:lnTo>
                  <a:lnTo>
                    <a:pt x="744" y="318"/>
                  </a:lnTo>
                  <a:lnTo>
                    <a:pt x="744" y="258"/>
                  </a:lnTo>
                  <a:lnTo>
                    <a:pt x="732" y="246"/>
                  </a:lnTo>
                  <a:lnTo>
                    <a:pt x="750" y="234"/>
                  </a:lnTo>
                  <a:lnTo>
                    <a:pt x="738" y="186"/>
                  </a:lnTo>
                  <a:lnTo>
                    <a:pt x="750" y="156"/>
                  </a:lnTo>
                  <a:lnTo>
                    <a:pt x="738" y="120"/>
                  </a:lnTo>
                  <a:lnTo>
                    <a:pt x="738" y="108"/>
                  </a:lnTo>
                  <a:lnTo>
                    <a:pt x="750" y="72"/>
                  </a:lnTo>
                  <a:lnTo>
                    <a:pt x="756" y="42"/>
                  </a:lnTo>
                  <a:lnTo>
                    <a:pt x="756" y="12"/>
                  </a:lnTo>
                  <a:lnTo>
                    <a:pt x="744" y="0"/>
                  </a:lnTo>
                  <a:lnTo>
                    <a:pt x="666" y="54"/>
                  </a:lnTo>
                  <a:lnTo>
                    <a:pt x="636" y="60"/>
                  </a:lnTo>
                  <a:lnTo>
                    <a:pt x="630" y="60"/>
                  </a:lnTo>
                  <a:lnTo>
                    <a:pt x="618" y="72"/>
                  </a:lnTo>
                  <a:lnTo>
                    <a:pt x="606" y="78"/>
                  </a:lnTo>
                  <a:lnTo>
                    <a:pt x="594" y="78"/>
                  </a:lnTo>
                  <a:lnTo>
                    <a:pt x="594" y="72"/>
                  </a:lnTo>
                  <a:lnTo>
                    <a:pt x="588" y="66"/>
                  </a:lnTo>
                  <a:lnTo>
                    <a:pt x="564" y="66"/>
                  </a:lnTo>
                  <a:lnTo>
                    <a:pt x="558" y="72"/>
                  </a:lnTo>
                  <a:lnTo>
                    <a:pt x="552" y="84"/>
                  </a:lnTo>
                  <a:lnTo>
                    <a:pt x="540" y="90"/>
                  </a:lnTo>
                  <a:lnTo>
                    <a:pt x="528" y="102"/>
                  </a:lnTo>
                  <a:lnTo>
                    <a:pt x="510" y="102"/>
                  </a:lnTo>
                  <a:lnTo>
                    <a:pt x="498" y="96"/>
                  </a:lnTo>
                  <a:lnTo>
                    <a:pt x="492" y="90"/>
                  </a:lnTo>
                  <a:lnTo>
                    <a:pt x="486" y="90"/>
                  </a:lnTo>
                  <a:lnTo>
                    <a:pt x="468" y="108"/>
                  </a:lnTo>
                  <a:lnTo>
                    <a:pt x="456" y="108"/>
                  </a:lnTo>
                  <a:lnTo>
                    <a:pt x="450" y="102"/>
                  </a:lnTo>
                  <a:lnTo>
                    <a:pt x="438" y="96"/>
                  </a:lnTo>
                  <a:lnTo>
                    <a:pt x="432" y="84"/>
                  </a:lnTo>
                  <a:lnTo>
                    <a:pt x="420" y="78"/>
                  </a:lnTo>
                  <a:lnTo>
                    <a:pt x="408" y="78"/>
                  </a:lnTo>
                  <a:lnTo>
                    <a:pt x="396" y="90"/>
                  </a:lnTo>
                  <a:lnTo>
                    <a:pt x="390" y="90"/>
                  </a:lnTo>
                  <a:lnTo>
                    <a:pt x="384" y="96"/>
                  </a:lnTo>
                  <a:lnTo>
                    <a:pt x="354" y="96"/>
                  </a:lnTo>
                  <a:lnTo>
                    <a:pt x="354" y="114"/>
                  </a:lnTo>
                  <a:lnTo>
                    <a:pt x="330" y="138"/>
                  </a:lnTo>
                  <a:lnTo>
                    <a:pt x="330" y="150"/>
                  </a:lnTo>
                  <a:lnTo>
                    <a:pt x="342" y="162"/>
                  </a:lnTo>
                  <a:lnTo>
                    <a:pt x="348" y="174"/>
                  </a:lnTo>
                  <a:lnTo>
                    <a:pt x="348" y="204"/>
                  </a:lnTo>
                  <a:lnTo>
                    <a:pt x="342" y="216"/>
                  </a:lnTo>
                  <a:lnTo>
                    <a:pt x="336" y="234"/>
                  </a:lnTo>
                  <a:lnTo>
                    <a:pt x="336" y="246"/>
                  </a:lnTo>
                  <a:lnTo>
                    <a:pt x="342" y="246"/>
                  </a:lnTo>
                  <a:lnTo>
                    <a:pt x="342" y="252"/>
                  </a:lnTo>
                  <a:lnTo>
                    <a:pt x="348" y="252"/>
                  </a:lnTo>
                  <a:lnTo>
                    <a:pt x="372" y="276"/>
                  </a:lnTo>
                  <a:lnTo>
                    <a:pt x="384" y="300"/>
                  </a:lnTo>
                  <a:lnTo>
                    <a:pt x="390" y="306"/>
                  </a:lnTo>
                  <a:lnTo>
                    <a:pt x="396" y="318"/>
                  </a:lnTo>
                  <a:lnTo>
                    <a:pt x="408" y="336"/>
                  </a:lnTo>
                  <a:lnTo>
                    <a:pt x="420" y="348"/>
                  </a:lnTo>
                  <a:lnTo>
                    <a:pt x="420" y="366"/>
                  </a:lnTo>
                  <a:lnTo>
                    <a:pt x="414" y="372"/>
                  </a:lnTo>
                  <a:lnTo>
                    <a:pt x="408" y="384"/>
                  </a:lnTo>
                  <a:lnTo>
                    <a:pt x="402" y="390"/>
                  </a:lnTo>
                  <a:lnTo>
                    <a:pt x="402" y="450"/>
                  </a:lnTo>
                  <a:lnTo>
                    <a:pt x="396" y="456"/>
                  </a:lnTo>
                  <a:lnTo>
                    <a:pt x="372" y="456"/>
                  </a:lnTo>
                  <a:lnTo>
                    <a:pt x="360" y="462"/>
                  </a:lnTo>
                  <a:lnTo>
                    <a:pt x="354" y="474"/>
                  </a:lnTo>
                  <a:lnTo>
                    <a:pt x="354" y="492"/>
                  </a:lnTo>
                  <a:lnTo>
                    <a:pt x="360" y="492"/>
                  </a:lnTo>
                  <a:lnTo>
                    <a:pt x="366" y="498"/>
                  </a:lnTo>
                  <a:lnTo>
                    <a:pt x="366" y="528"/>
                  </a:lnTo>
                  <a:lnTo>
                    <a:pt x="354" y="534"/>
                  </a:lnTo>
                  <a:lnTo>
                    <a:pt x="348" y="540"/>
                  </a:lnTo>
                  <a:lnTo>
                    <a:pt x="342" y="534"/>
                  </a:lnTo>
                  <a:lnTo>
                    <a:pt x="342" y="522"/>
                  </a:lnTo>
                  <a:lnTo>
                    <a:pt x="348" y="516"/>
                  </a:lnTo>
                  <a:lnTo>
                    <a:pt x="348" y="504"/>
                  </a:lnTo>
                  <a:lnTo>
                    <a:pt x="336" y="498"/>
                  </a:lnTo>
                  <a:lnTo>
                    <a:pt x="330" y="492"/>
                  </a:lnTo>
                  <a:lnTo>
                    <a:pt x="318" y="486"/>
                  </a:lnTo>
                  <a:lnTo>
                    <a:pt x="312" y="480"/>
                  </a:lnTo>
                  <a:lnTo>
                    <a:pt x="300" y="474"/>
                  </a:lnTo>
                  <a:lnTo>
                    <a:pt x="300" y="444"/>
                  </a:lnTo>
                  <a:lnTo>
                    <a:pt x="288" y="444"/>
                  </a:lnTo>
                  <a:lnTo>
                    <a:pt x="288" y="438"/>
                  </a:lnTo>
                  <a:lnTo>
                    <a:pt x="294" y="432"/>
                  </a:lnTo>
                  <a:lnTo>
                    <a:pt x="306" y="426"/>
                  </a:lnTo>
                  <a:lnTo>
                    <a:pt x="312" y="420"/>
                  </a:lnTo>
                  <a:lnTo>
                    <a:pt x="300" y="402"/>
                  </a:lnTo>
                  <a:lnTo>
                    <a:pt x="312" y="396"/>
                  </a:lnTo>
                  <a:lnTo>
                    <a:pt x="318" y="366"/>
                  </a:lnTo>
                  <a:lnTo>
                    <a:pt x="312" y="366"/>
                  </a:lnTo>
                  <a:lnTo>
                    <a:pt x="312" y="330"/>
                  </a:lnTo>
                  <a:lnTo>
                    <a:pt x="306" y="324"/>
                  </a:lnTo>
                  <a:lnTo>
                    <a:pt x="288" y="324"/>
                  </a:lnTo>
                  <a:lnTo>
                    <a:pt x="282" y="330"/>
                  </a:lnTo>
                  <a:lnTo>
                    <a:pt x="252" y="330"/>
                  </a:lnTo>
                  <a:lnTo>
                    <a:pt x="222" y="282"/>
                  </a:lnTo>
                  <a:lnTo>
                    <a:pt x="216" y="282"/>
                  </a:lnTo>
                  <a:lnTo>
                    <a:pt x="210" y="288"/>
                  </a:lnTo>
                  <a:lnTo>
                    <a:pt x="192" y="294"/>
                  </a:lnTo>
                  <a:lnTo>
                    <a:pt x="180" y="300"/>
                  </a:lnTo>
                  <a:lnTo>
                    <a:pt x="162" y="312"/>
                  </a:lnTo>
                  <a:lnTo>
                    <a:pt x="138" y="324"/>
                  </a:lnTo>
                  <a:lnTo>
                    <a:pt x="132" y="324"/>
                  </a:lnTo>
                  <a:lnTo>
                    <a:pt x="120" y="330"/>
                  </a:lnTo>
                  <a:lnTo>
                    <a:pt x="102" y="336"/>
                  </a:lnTo>
                  <a:lnTo>
                    <a:pt x="84" y="336"/>
                  </a:lnTo>
                  <a:lnTo>
                    <a:pt x="72" y="342"/>
                  </a:lnTo>
                  <a:lnTo>
                    <a:pt x="60" y="342"/>
                  </a:lnTo>
                  <a:lnTo>
                    <a:pt x="42" y="360"/>
                  </a:lnTo>
                  <a:lnTo>
                    <a:pt x="12" y="360"/>
                  </a:lnTo>
                  <a:lnTo>
                    <a:pt x="0" y="372"/>
                  </a:lnTo>
                  <a:lnTo>
                    <a:pt x="18" y="390"/>
                  </a:lnTo>
                  <a:lnTo>
                    <a:pt x="24" y="444"/>
                  </a:lnTo>
                  <a:lnTo>
                    <a:pt x="84" y="444"/>
                  </a:lnTo>
                  <a:lnTo>
                    <a:pt x="96" y="462"/>
                  </a:lnTo>
                  <a:lnTo>
                    <a:pt x="114" y="462"/>
                  </a:lnTo>
                  <a:lnTo>
                    <a:pt x="132" y="486"/>
                  </a:lnTo>
                  <a:lnTo>
                    <a:pt x="138" y="486"/>
                  </a:lnTo>
                  <a:lnTo>
                    <a:pt x="150" y="480"/>
                  </a:lnTo>
                  <a:lnTo>
                    <a:pt x="162" y="480"/>
                  </a:lnTo>
                  <a:lnTo>
                    <a:pt x="180" y="498"/>
                  </a:lnTo>
                  <a:lnTo>
                    <a:pt x="192" y="498"/>
                  </a:lnTo>
                  <a:lnTo>
                    <a:pt x="204" y="510"/>
                  </a:lnTo>
                  <a:lnTo>
                    <a:pt x="204" y="516"/>
                  </a:lnTo>
                  <a:lnTo>
                    <a:pt x="198" y="528"/>
                  </a:lnTo>
                  <a:lnTo>
                    <a:pt x="192" y="534"/>
                  </a:lnTo>
                  <a:lnTo>
                    <a:pt x="204" y="552"/>
                  </a:lnTo>
                  <a:lnTo>
                    <a:pt x="192" y="564"/>
                  </a:lnTo>
                  <a:lnTo>
                    <a:pt x="204" y="576"/>
                  </a:lnTo>
                  <a:lnTo>
                    <a:pt x="198" y="582"/>
                  </a:lnTo>
                  <a:lnTo>
                    <a:pt x="198" y="588"/>
                  </a:lnTo>
                  <a:lnTo>
                    <a:pt x="192" y="594"/>
                  </a:lnTo>
                  <a:lnTo>
                    <a:pt x="192" y="606"/>
                  </a:lnTo>
                  <a:lnTo>
                    <a:pt x="204" y="630"/>
                  </a:lnTo>
                  <a:lnTo>
                    <a:pt x="204" y="642"/>
                  </a:lnTo>
                  <a:lnTo>
                    <a:pt x="198" y="648"/>
                  </a:lnTo>
                  <a:lnTo>
                    <a:pt x="198" y="654"/>
                  </a:lnTo>
                  <a:lnTo>
                    <a:pt x="192" y="654"/>
                  </a:lnTo>
                  <a:lnTo>
                    <a:pt x="192" y="666"/>
                  </a:lnTo>
                  <a:lnTo>
                    <a:pt x="174" y="678"/>
                  </a:lnTo>
                  <a:lnTo>
                    <a:pt x="192" y="702"/>
                  </a:lnTo>
                  <a:lnTo>
                    <a:pt x="174" y="720"/>
                  </a:lnTo>
                  <a:lnTo>
                    <a:pt x="174" y="732"/>
                  </a:lnTo>
                  <a:lnTo>
                    <a:pt x="198" y="756"/>
                  </a:lnTo>
                  <a:lnTo>
                    <a:pt x="198" y="762"/>
                  </a:lnTo>
                  <a:lnTo>
                    <a:pt x="192" y="774"/>
                  </a:lnTo>
                  <a:lnTo>
                    <a:pt x="180" y="786"/>
                  </a:lnTo>
                  <a:lnTo>
                    <a:pt x="180" y="798"/>
                  </a:lnTo>
                  <a:lnTo>
                    <a:pt x="168" y="810"/>
                  </a:lnTo>
                  <a:lnTo>
                    <a:pt x="156" y="816"/>
                  </a:lnTo>
                  <a:lnTo>
                    <a:pt x="156" y="846"/>
                  </a:lnTo>
                  <a:lnTo>
                    <a:pt x="144" y="858"/>
                  </a:lnTo>
                  <a:lnTo>
                    <a:pt x="156" y="876"/>
                  </a:lnTo>
                  <a:lnTo>
                    <a:pt x="138" y="882"/>
                  </a:lnTo>
                  <a:lnTo>
                    <a:pt x="72" y="966"/>
                  </a:lnTo>
                  <a:lnTo>
                    <a:pt x="72" y="996"/>
                  </a:lnTo>
                  <a:lnTo>
                    <a:pt x="78" y="1014"/>
                  </a:lnTo>
                  <a:lnTo>
                    <a:pt x="78" y="1032"/>
                  </a:lnTo>
                  <a:lnTo>
                    <a:pt x="84" y="1044"/>
                  </a:lnTo>
                  <a:lnTo>
                    <a:pt x="84" y="1062"/>
                  </a:lnTo>
                  <a:lnTo>
                    <a:pt x="114" y="1122"/>
                  </a:lnTo>
                  <a:lnTo>
                    <a:pt x="114" y="1212"/>
                  </a:lnTo>
                  <a:lnTo>
                    <a:pt x="90" y="1248"/>
                  </a:lnTo>
                  <a:lnTo>
                    <a:pt x="114" y="1248"/>
                  </a:lnTo>
                  <a:lnTo>
                    <a:pt x="108" y="1260"/>
                  </a:lnTo>
                  <a:lnTo>
                    <a:pt x="108" y="1284"/>
                  </a:lnTo>
                  <a:lnTo>
                    <a:pt x="114" y="1290"/>
                  </a:lnTo>
                  <a:lnTo>
                    <a:pt x="120" y="1290"/>
                  </a:lnTo>
                  <a:lnTo>
                    <a:pt x="126" y="1314"/>
                  </a:lnTo>
                  <a:lnTo>
                    <a:pt x="144" y="1314"/>
                  </a:lnTo>
                  <a:lnTo>
                    <a:pt x="156" y="1326"/>
                  </a:lnTo>
                  <a:lnTo>
                    <a:pt x="162" y="1338"/>
                  </a:lnTo>
                  <a:lnTo>
                    <a:pt x="168" y="1320"/>
                  </a:lnTo>
                  <a:lnTo>
                    <a:pt x="168" y="1284"/>
                  </a:lnTo>
                  <a:lnTo>
                    <a:pt x="162" y="1272"/>
                  </a:lnTo>
                  <a:lnTo>
                    <a:pt x="156" y="1266"/>
                  </a:lnTo>
                  <a:lnTo>
                    <a:pt x="150" y="1266"/>
                  </a:lnTo>
                  <a:lnTo>
                    <a:pt x="150" y="1242"/>
                  </a:lnTo>
                  <a:lnTo>
                    <a:pt x="162" y="1230"/>
                  </a:lnTo>
                  <a:lnTo>
                    <a:pt x="222" y="1188"/>
                  </a:lnTo>
                  <a:lnTo>
                    <a:pt x="276" y="1158"/>
                  </a:lnTo>
                  <a:lnTo>
                    <a:pt x="294" y="1146"/>
                  </a:lnTo>
                  <a:lnTo>
                    <a:pt x="312" y="1140"/>
                  </a:lnTo>
                  <a:lnTo>
                    <a:pt x="330" y="1128"/>
                  </a:lnTo>
                  <a:lnTo>
                    <a:pt x="342" y="1122"/>
                  </a:lnTo>
                  <a:lnTo>
                    <a:pt x="360" y="1104"/>
                  </a:lnTo>
                  <a:lnTo>
                    <a:pt x="360" y="1080"/>
                  </a:lnTo>
                  <a:lnTo>
                    <a:pt x="354" y="1080"/>
                  </a:lnTo>
                  <a:lnTo>
                    <a:pt x="354" y="1086"/>
                  </a:lnTo>
                  <a:lnTo>
                    <a:pt x="348" y="1080"/>
                  </a:lnTo>
                  <a:lnTo>
                    <a:pt x="342" y="1080"/>
                  </a:lnTo>
                  <a:lnTo>
                    <a:pt x="342" y="1068"/>
                  </a:lnTo>
                  <a:lnTo>
                    <a:pt x="366" y="1020"/>
                  </a:lnTo>
                  <a:lnTo>
                    <a:pt x="366" y="990"/>
                  </a:lnTo>
                  <a:lnTo>
                    <a:pt x="360" y="984"/>
                  </a:lnTo>
                  <a:lnTo>
                    <a:pt x="360" y="978"/>
                  </a:lnTo>
                  <a:lnTo>
                    <a:pt x="372" y="948"/>
                  </a:lnTo>
                  <a:lnTo>
                    <a:pt x="366" y="942"/>
                  </a:lnTo>
                  <a:lnTo>
                    <a:pt x="348" y="960"/>
                  </a:lnTo>
                  <a:lnTo>
                    <a:pt x="354" y="918"/>
                  </a:lnTo>
                  <a:lnTo>
                    <a:pt x="348" y="906"/>
                  </a:lnTo>
                  <a:lnTo>
                    <a:pt x="336" y="900"/>
                  </a:lnTo>
                  <a:lnTo>
                    <a:pt x="330" y="888"/>
                  </a:lnTo>
                  <a:lnTo>
                    <a:pt x="330" y="870"/>
                  </a:lnTo>
                  <a:lnTo>
                    <a:pt x="336" y="858"/>
                  </a:lnTo>
                  <a:lnTo>
                    <a:pt x="336" y="834"/>
                  </a:lnTo>
                  <a:lnTo>
                    <a:pt x="324" y="822"/>
                  </a:lnTo>
                  <a:lnTo>
                    <a:pt x="318" y="822"/>
                  </a:lnTo>
                  <a:lnTo>
                    <a:pt x="312" y="816"/>
                  </a:lnTo>
                  <a:lnTo>
                    <a:pt x="312" y="792"/>
                  </a:lnTo>
                  <a:lnTo>
                    <a:pt x="318" y="780"/>
                  </a:lnTo>
                  <a:lnTo>
                    <a:pt x="324" y="762"/>
                  </a:lnTo>
                  <a:lnTo>
                    <a:pt x="336" y="750"/>
                  </a:lnTo>
                  <a:lnTo>
                    <a:pt x="372" y="732"/>
                  </a:lnTo>
                  <a:lnTo>
                    <a:pt x="378" y="726"/>
                  </a:lnTo>
                  <a:lnTo>
                    <a:pt x="378" y="714"/>
                  </a:lnTo>
                  <a:lnTo>
                    <a:pt x="390" y="690"/>
                  </a:lnTo>
                  <a:lnTo>
                    <a:pt x="396" y="684"/>
                  </a:lnTo>
                  <a:lnTo>
                    <a:pt x="402" y="684"/>
                  </a:lnTo>
                  <a:lnTo>
                    <a:pt x="414" y="678"/>
                  </a:lnTo>
                  <a:lnTo>
                    <a:pt x="420" y="678"/>
                  </a:lnTo>
                  <a:lnTo>
                    <a:pt x="426" y="672"/>
                  </a:lnTo>
                  <a:lnTo>
                    <a:pt x="450" y="660"/>
                  </a:lnTo>
                  <a:lnTo>
                    <a:pt x="462" y="648"/>
                  </a:lnTo>
                  <a:lnTo>
                    <a:pt x="474" y="612"/>
                  </a:lnTo>
                  <a:lnTo>
                    <a:pt x="498" y="576"/>
                  </a:lnTo>
                  <a:lnTo>
                    <a:pt x="522" y="564"/>
                  </a:lnTo>
                  <a:lnTo>
                    <a:pt x="558" y="552"/>
                  </a:lnTo>
                  <a:lnTo>
                    <a:pt x="600" y="534"/>
                  </a:lnTo>
                  <a:lnTo>
                    <a:pt x="624" y="522"/>
                  </a:lnTo>
                  <a:lnTo>
                    <a:pt x="630" y="516"/>
                  </a:lnTo>
                  <a:lnTo>
                    <a:pt x="666" y="498"/>
                  </a:lnTo>
                  <a:lnTo>
                    <a:pt x="672" y="492"/>
                  </a:lnTo>
                  <a:lnTo>
                    <a:pt x="684" y="486"/>
                  </a:lnTo>
                  <a:lnTo>
                    <a:pt x="684" y="474"/>
                  </a:lnTo>
                  <a:lnTo>
                    <a:pt x="714" y="444"/>
                  </a:lnTo>
                  <a:lnTo>
                    <a:pt x="714" y="432"/>
                  </a:lnTo>
                  <a:lnTo>
                    <a:pt x="720" y="420"/>
                  </a:lnTo>
                  <a:lnTo>
                    <a:pt x="732" y="414"/>
                  </a:lnTo>
                  <a:lnTo>
                    <a:pt x="738" y="402"/>
                  </a:lnTo>
                  <a:lnTo>
                    <a:pt x="744" y="396"/>
                  </a:lnTo>
                  <a:lnTo>
                    <a:pt x="744" y="378"/>
                  </a:lnTo>
                  <a:lnTo>
                    <a:pt x="750" y="372"/>
                  </a:lnTo>
                  <a:lnTo>
                    <a:pt x="762" y="348"/>
                  </a:lnTo>
                  <a:lnTo>
                    <a:pt x="762" y="34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Morokko"/>
            <p:cNvSpPr>
              <a:spLocks/>
            </p:cNvSpPr>
            <p:nvPr/>
          </p:nvSpPr>
          <p:spPr bwMode="gray">
            <a:xfrm>
              <a:off x="3848100" y="3211662"/>
              <a:ext cx="341313" cy="266700"/>
            </a:xfrm>
            <a:custGeom>
              <a:avLst/>
              <a:gdLst>
                <a:gd name="T0" fmla="*/ 2147483647 w 846"/>
                <a:gd name="T1" fmla="*/ 2147483647 h 660"/>
                <a:gd name="T2" fmla="*/ 2147483647 w 846"/>
                <a:gd name="T3" fmla="*/ 2147483647 h 660"/>
                <a:gd name="T4" fmla="*/ 2147483647 w 846"/>
                <a:gd name="T5" fmla="*/ 2147483647 h 660"/>
                <a:gd name="T6" fmla="*/ 2147483647 w 846"/>
                <a:gd name="T7" fmla="*/ 2147483647 h 660"/>
                <a:gd name="T8" fmla="*/ 2147483647 w 846"/>
                <a:gd name="T9" fmla="*/ 2147483647 h 660"/>
                <a:gd name="T10" fmla="*/ 2147483647 w 846"/>
                <a:gd name="T11" fmla="*/ 2147483647 h 660"/>
                <a:gd name="T12" fmla="*/ 2147483647 w 846"/>
                <a:gd name="T13" fmla="*/ 2147483647 h 660"/>
                <a:gd name="T14" fmla="*/ 2147483647 w 846"/>
                <a:gd name="T15" fmla="*/ 2147483647 h 660"/>
                <a:gd name="T16" fmla="*/ 2147483647 w 846"/>
                <a:gd name="T17" fmla="*/ 2147483647 h 660"/>
                <a:gd name="T18" fmla="*/ 2147483647 w 846"/>
                <a:gd name="T19" fmla="*/ 0 h 660"/>
                <a:gd name="T20" fmla="*/ 2147483647 w 846"/>
                <a:gd name="T21" fmla="*/ 2147483647 h 660"/>
                <a:gd name="T22" fmla="*/ 2147483647 w 846"/>
                <a:gd name="T23" fmla="*/ 2147483647 h 660"/>
                <a:gd name="T24" fmla="*/ 2147483647 w 846"/>
                <a:gd name="T25" fmla="*/ 2147483647 h 660"/>
                <a:gd name="T26" fmla="*/ 2147483647 w 846"/>
                <a:gd name="T27" fmla="*/ 2147483647 h 660"/>
                <a:gd name="T28" fmla="*/ 2147483647 w 846"/>
                <a:gd name="T29" fmla="*/ 2147483647 h 660"/>
                <a:gd name="T30" fmla="*/ 2147483647 w 846"/>
                <a:gd name="T31" fmla="*/ 2147483647 h 660"/>
                <a:gd name="T32" fmla="*/ 2147483647 w 846"/>
                <a:gd name="T33" fmla="*/ 2147483647 h 660"/>
                <a:gd name="T34" fmla="*/ 2147483647 w 846"/>
                <a:gd name="T35" fmla="*/ 2147483647 h 660"/>
                <a:gd name="T36" fmla="*/ 2147483647 w 846"/>
                <a:gd name="T37" fmla="*/ 2147483647 h 660"/>
                <a:gd name="T38" fmla="*/ 2147483647 w 846"/>
                <a:gd name="T39" fmla="*/ 2147483647 h 660"/>
                <a:gd name="T40" fmla="*/ 2147483647 w 846"/>
                <a:gd name="T41" fmla="*/ 2147483647 h 660"/>
                <a:gd name="T42" fmla="*/ 2147483647 w 846"/>
                <a:gd name="T43" fmla="*/ 2147483647 h 660"/>
                <a:gd name="T44" fmla="*/ 2147483647 w 846"/>
                <a:gd name="T45" fmla="*/ 2147483647 h 660"/>
                <a:gd name="T46" fmla="*/ 2147483647 w 846"/>
                <a:gd name="T47" fmla="*/ 2147483647 h 660"/>
                <a:gd name="T48" fmla="*/ 2147483647 w 846"/>
                <a:gd name="T49" fmla="*/ 2147483647 h 660"/>
                <a:gd name="T50" fmla="*/ 2147483647 w 846"/>
                <a:gd name="T51" fmla="*/ 2147483647 h 660"/>
                <a:gd name="T52" fmla="*/ 2147483647 w 846"/>
                <a:gd name="T53" fmla="*/ 2147483647 h 660"/>
                <a:gd name="T54" fmla="*/ 2147483647 w 846"/>
                <a:gd name="T55" fmla="*/ 2147483647 h 660"/>
                <a:gd name="T56" fmla="*/ 2147483647 w 846"/>
                <a:gd name="T57" fmla="*/ 2147483647 h 660"/>
                <a:gd name="T58" fmla="*/ 2147483647 w 846"/>
                <a:gd name="T59" fmla="*/ 2147483647 h 660"/>
                <a:gd name="T60" fmla="*/ 2147483647 w 846"/>
                <a:gd name="T61" fmla="*/ 2147483647 h 660"/>
                <a:gd name="T62" fmla="*/ 2147483647 w 846"/>
                <a:gd name="T63" fmla="*/ 2147483647 h 660"/>
                <a:gd name="T64" fmla="*/ 2147483647 w 846"/>
                <a:gd name="T65" fmla="*/ 2147483647 h 660"/>
                <a:gd name="T66" fmla="*/ 2147483647 w 846"/>
                <a:gd name="T67" fmla="*/ 2147483647 h 660"/>
                <a:gd name="T68" fmla="*/ 2147483647 w 846"/>
                <a:gd name="T69" fmla="*/ 2147483647 h 660"/>
                <a:gd name="T70" fmla="*/ 2147483647 w 846"/>
                <a:gd name="T71" fmla="*/ 2147483647 h 660"/>
                <a:gd name="T72" fmla="*/ 2147483647 w 846"/>
                <a:gd name="T73" fmla="*/ 2147483647 h 660"/>
                <a:gd name="T74" fmla="*/ 2147483647 w 846"/>
                <a:gd name="T75" fmla="*/ 2147483647 h 660"/>
                <a:gd name="T76" fmla="*/ 2147483647 w 846"/>
                <a:gd name="T77" fmla="*/ 2147483647 h 660"/>
                <a:gd name="T78" fmla="*/ 2147483647 w 846"/>
                <a:gd name="T79" fmla="*/ 2147483647 h 660"/>
                <a:gd name="T80" fmla="*/ 2147483647 w 846"/>
                <a:gd name="T81" fmla="*/ 2147483647 h 660"/>
                <a:gd name="T82" fmla="*/ 2147483647 w 846"/>
                <a:gd name="T83" fmla="*/ 2147483647 h 660"/>
                <a:gd name="T84" fmla="*/ 2147483647 w 846"/>
                <a:gd name="T85" fmla="*/ 2147483647 h 660"/>
                <a:gd name="T86" fmla="*/ 2147483647 w 846"/>
                <a:gd name="T87" fmla="*/ 2147483647 h 660"/>
                <a:gd name="T88" fmla="*/ 2147483647 w 846"/>
                <a:gd name="T89" fmla="*/ 2147483647 h 66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46"/>
                <a:gd name="T136" fmla="*/ 0 h 660"/>
                <a:gd name="T137" fmla="*/ 846 w 846"/>
                <a:gd name="T138" fmla="*/ 660 h 66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46" h="660">
                  <a:moveTo>
                    <a:pt x="822" y="246"/>
                  </a:moveTo>
                  <a:lnTo>
                    <a:pt x="822" y="216"/>
                  </a:lnTo>
                  <a:lnTo>
                    <a:pt x="804" y="216"/>
                  </a:lnTo>
                  <a:lnTo>
                    <a:pt x="816" y="186"/>
                  </a:lnTo>
                  <a:lnTo>
                    <a:pt x="804" y="168"/>
                  </a:lnTo>
                  <a:lnTo>
                    <a:pt x="810" y="102"/>
                  </a:lnTo>
                  <a:lnTo>
                    <a:pt x="798" y="102"/>
                  </a:lnTo>
                  <a:lnTo>
                    <a:pt x="798" y="90"/>
                  </a:lnTo>
                  <a:lnTo>
                    <a:pt x="804" y="84"/>
                  </a:lnTo>
                  <a:lnTo>
                    <a:pt x="792" y="78"/>
                  </a:lnTo>
                  <a:lnTo>
                    <a:pt x="786" y="66"/>
                  </a:lnTo>
                  <a:lnTo>
                    <a:pt x="780" y="60"/>
                  </a:lnTo>
                  <a:lnTo>
                    <a:pt x="744" y="42"/>
                  </a:lnTo>
                  <a:lnTo>
                    <a:pt x="720" y="42"/>
                  </a:lnTo>
                  <a:lnTo>
                    <a:pt x="708" y="48"/>
                  </a:lnTo>
                  <a:lnTo>
                    <a:pt x="702" y="54"/>
                  </a:lnTo>
                  <a:lnTo>
                    <a:pt x="696" y="54"/>
                  </a:lnTo>
                  <a:lnTo>
                    <a:pt x="690" y="48"/>
                  </a:lnTo>
                  <a:lnTo>
                    <a:pt x="678" y="48"/>
                  </a:lnTo>
                  <a:lnTo>
                    <a:pt x="666" y="42"/>
                  </a:lnTo>
                  <a:lnTo>
                    <a:pt x="654" y="42"/>
                  </a:lnTo>
                  <a:lnTo>
                    <a:pt x="642" y="48"/>
                  </a:lnTo>
                  <a:lnTo>
                    <a:pt x="636" y="54"/>
                  </a:lnTo>
                  <a:lnTo>
                    <a:pt x="624" y="54"/>
                  </a:lnTo>
                  <a:lnTo>
                    <a:pt x="588" y="36"/>
                  </a:lnTo>
                  <a:lnTo>
                    <a:pt x="570" y="18"/>
                  </a:lnTo>
                  <a:lnTo>
                    <a:pt x="564" y="6"/>
                  </a:lnTo>
                  <a:lnTo>
                    <a:pt x="558" y="6"/>
                  </a:lnTo>
                  <a:lnTo>
                    <a:pt x="552" y="0"/>
                  </a:lnTo>
                  <a:lnTo>
                    <a:pt x="528" y="0"/>
                  </a:lnTo>
                  <a:lnTo>
                    <a:pt x="528" y="6"/>
                  </a:lnTo>
                  <a:lnTo>
                    <a:pt x="522" y="12"/>
                  </a:lnTo>
                  <a:lnTo>
                    <a:pt x="522" y="30"/>
                  </a:lnTo>
                  <a:lnTo>
                    <a:pt x="516" y="48"/>
                  </a:lnTo>
                  <a:lnTo>
                    <a:pt x="498" y="84"/>
                  </a:lnTo>
                  <a:lnTo>
                    <a:pt x="492" y="102"/>
                  </a:lnTo>
                  <a:lnTo>
                    <a:pt x="468" y="138"/>
                  </a:lnTo>
                  <a:lnTo>
                    <a:pt x="462" y="150"/>
                  </a:lnTo>
                  <a:lnTo>
                    <a:pt x="450" y="162"/>
                  </a:lnTo>
                  <a:lnTo>
                    <a:pt x="438" y="168"/>
                  </a:lnTo>
                  <a:lnTo>
                    <a:pt x="420" y="168"/>
                  </a:lnTo>
                  <a:lnTo>
                    <a:pt x="408" y="174"/>
                  </a:lnTo>
                  <a:lnTo>
                    <a:pt x="402" y="174"/>
                  </a:lnTo>
                  <a:lnTo>
                    <a:pt x="396" y="180"/>
                  </a:lnTo>
                  <a:lnTo>
                    <a:pt x="384" y="186"/>
                  </a:lnTo>
                  <a:lnTo>
                    <a:pt x="378" y="198"/>
                  </a:lnTo>
                  <a:lnTo>
                    <a:pt x="360" y="192"/>
                  </a:lnTo>
                  <a:lnTo>
                    <a:pt x="330" y="204"/>
                  </a:lnTo>
                  <a:lnTo>
                    <a:pt x="330" y="210"/>
                  </a:lnTo>
                  <a:lnTo>
                    <a:pt x="324" y="216"/>
                  </a:lnTo>
                  <a:lnTo>
                    <a:pt x="324" y="228"/>
                  </a:lnTo>
                  <a:lnTo>
                    <a:pt x="318" y="240"/>
                  </a:lnTo>
                  <a:lnTo>
                    <a:pt x="312" y="240"/>
                  </a:lnTo>
                  <a:lnTo>
                    <a:pt x="288" y="264"/>
                  </a:lnTo>
                  <a:lnTo>
                    <a:pt x="288" y="288"/>
                  </a:lnTo>
                  <a:lnTo>
                    <a:pt x="276" y="312"/>
                  </a:lnTo>
                  <a:lnTo>
                    <a:pt x="264" y="324"/>
                  </a:lnTo>
                  <a:lnTo>
                    <a:pt x="258" y="336"/>
                  </a:lnTo>
                  <a:lnTo>
                    <a:pt x="246" y="354"/>
                  </a:lnTo>
                  <a:lnTo>
                    <a:pt x="246" y="402"/>
                  </a:lnTo>
                  <a:lnTo>
                    <a:pt x="240" y="408"/>
                  </a:lnTo>
                  <a:lnTo>
                    <a:pt x="234" y="408"/>
                  </a:lnTo>
                  <a:lnTo>
                    <a:pt x="234" y="414"/>
                  </a:lnTo>
                  <a:lnTo>
                    <a:pt x="240" y="420"/>
                  </a:lnTo>
                  <a:lnTo>
                    <a:pt x="252" y="420"/>
                  </a:lnTo>
                  <a:lnTo>
                    <a:pt x="252" y="474"/>
                  </a:lnTo>
                  <a:lnTo>
                    <a:pt x="240" y="474"/>
                  </a:lnTo>
                  <a:lnTo>
                    <a:pt x="228" y="480"/>
                  </a:lnTo>
                  <a:lnTo>
                    <a:pt x="192" y="540"/>
                  </a:lnTo>
                  <a:lnTo>
                    <a:pt x="180" y="552"/>
                  </a:lnTo>
                  <a:lnTo>
                    <a:pt x="168" y="552"/>
                  </a:lnTo>
                  <a:lnTo>
                    <a:pt x="162" y="558"/>
                  </a:lnTo>
                  <a:lnTo>
                    <a:pt x="150" y="564"/>
                  </a:lnTo>
                  <a:lnTo>
                    <a:pt x="144" y="576"/>
                  </a:lnTo>
                  <a:lnTo>
                    <a:pt x="132" y="588"/>
                  </a:lnTo>
                  <a:lnTo>
                    <a:pt x="126" y="600"/>
                  </a:lnTo>
                  <a:lnTo>
                    <a:pt x="120" y="606"/>
                  </a:lnTo>
                  <a:lnTo>
                    <a:pt x="84" y="624"/>
                  </a:lnTo>
                  <a:lnTo>
                    <a:pt x="66" y="624"/>
                  </a:lnTo>
                  <a:lnTo>
                    <a:pt x="54" y="630"/>
                  </a:lnTo>
                  <a:lnTo>
                    <a:pt x="48" y="630"/>
                  </a:lnTo>
                  <a:lnTo>
                    <a:pt x="42" y="636"/>
                  </a:lnTo>
                  <a:lnTo>
                    <a:pt x="12" y="636"/>
                  </a:lnTo>
                  <a:lnTo>
                    <a:pt x="6" y="642"/>
                  </a:lnTo>
                  <a:lnTo>
                    <a:pt x="6" y="654"/>
                  </a:lnTo>
                  <a:lnTo>
                    <a:pt x="0" y="660"/>
                  </a:lnTo>
                  <a:lnTo>
                    <a:pt x="312" y="660"/>
                  </a:lnTo>
                  <a:lnTo>
                    <a:pt x="312" y="600"/>
                  </a:lnTo>
                  <a:lnTo>
                    <a:pt x="318" y="570"/>
                  </a:lnTo>
                  <a:lnTo>
                    <a:pt x="330" y="564"/>
                  </a:lnTo>
                  <a:lnTo>
                    <a:pt x="336" y="558"/>
                  </a:lnTo>
                  <a:lnTo>
                    <a:pt x="348" y="552"/>
                  </a:lnTo>
                  <a:lnTo>
                    <a:pt x="378" y="522"/>
                  </a:lnTo>
                  <a:lnTo>
                    <a:pt x="378" y="516"/>
                  </a:lnTo>
                  <a:lnTo>
                    <a:pt x="396" y="516"/>
                  </a:lnTo>
                  <a:lnTo>
                    <a:pt x="426" y="498"/>
                  </a:lnTo>
                  <a:lnTo>
                    <a:pt x="438" y="504"/>
                  </a:lnTo>
                  <a:lnTo>
                    <a:pt x="444" y="510"/>
                  </a:lnTo>
                  <a:lnTo>
                    <a:pt x="456" y="510"/>
                  </a:lnTo>
                  <a:lnTo>
                    <a:pt x="462" y="498"/>
                  </a:lnTo>
                  <a:lnTo>
                    <a:pt x="462" y="492"/>
                  </a:lnTo>
                  <a:lnTo>
                    <a:pt x="486" y="486"/>
                  </a:lnTo>
                  <a:lnTo>
                    <a:pt x="492" y="474"/>
                  </a:lnTo>
                  <a:lnTo>
                    <a:pt x="504" y="474"/>
                  </a:lnTo>
                  <a:lnTo>
                    <a:pt x="516" y="480"/>
                  </a:lnTo>
                  <a:lnTo>
                    <a:pt x="540" y="480"/>
                  </a:lnTo>
                  <a:lnTo>
                    <a:pt x="552" y="468"/>
                  </a:lnTo>
                  <a:lnTo>
                    <a:pt x="564" y="444"/>
                  </a:lnTo>
                  <a:lnTo>
                    <a:pt x="570" y="438"/>
                  </a:lnTo>
                  <a:lnTo>
                    <a:pt x="576" y="426"/>
                  </a:lnTo>
                  <a:lnTo>
                    <a:pt x="618" y="426"/>
                  </a:lnTo>
                  <a:lnTo>
                    <a:pt x="624" y="420"/>
                  </a:lnTo>
                  <a:lnTo>
                    <a:pt x="636" y="414"/>
                  </a:lnTo>
                  <a:lnTo>
                    <a:pt x="648" y="402"/>
                  </a:lnTo>
                  <a:lnTo>
                    <a:pt x="648" y="396"/>
                  </a:lnTo>
                  <a:lnTo>
                    <a:pt x="672" y="384"/>
                  </a:lnTo>
                  <a:lnTo>
                    <a:pt x="660" y="366"/>
                  </a:lnTo>
                  <a:lnTo>
                    <a:pt x="654" y="354"/>
                  </a:lnTo>
                  <a:lnTo>
                    <a:pt x="648" y="348"/>
                  </a:lnTo>
                  <a:lnTo>
                    <a:pt x="648" y="336"/>
                  </a:lnTo>
                  <a:lnTo>
                    <a:pt x="654" y="330"/>
                  </a:lnTo>
                  <a:lnTo>
                    <a:pt x="678" y="330"/>
                  </a:lnTo>
                  <a:lnTo>
                    <a:pt x="690" y="324"/>
                  </a:lnTo>
                  <a:lnTo>
                    <a:pt x="714" y="324"/>
                  </a:lnTo>
                  <a:lnTo>
                    <a:pt x="714" y="312"/>
                  </a:lnTo>
                  <a:lnTo>
                    <a:pt x="720" y="306"/>
                  </a:lnTo>
                  <a:lnTo>
                    <a:pt x="720" y="300"/>
                  </a:lnTo>
                  <a:lnTo>
                    <a:pt x="732" y="300"/>
                  </a:lnTo>
                  <a:lnTo>
                    <a:pt x="738" y="306"/>
                  </a:lnTo>
                  <a:lnTo>
                    <a:pt x="744" y="300"/>
                  </a:lnTo>
                  <a:lnTo>
                    <a:pt x="744" y="294"/>
                  </a:lnTo>
                  <a:lnTo>
                    <a:pt x="762" y="294"/>
                  </a:lnTo>
                  <a:lnTo>
                    <a:pt x="774" y="300"/>
                  </a:lnTo>
                  <a:lnTo>
                    <a:pt x="828" y="294"/>
                  </a:lnTo>
                  <a:lnTo>
                    <a:pt x="828" y="282"/>
                  </a:lnTo>
                  <a:lnTo>
                    <a:pt x="846" y="264"/>
                  </a:lnTo>
                  <a:lnTo>
                    <a:pt x="822" y="246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Montenegro"/>
            <p:cNvSpPr>
              <a:spLocks/>
            </p:cNvSpPr>
            <p:nvPr/>
          </p:nvSpPr>
          <p:spPr bwMode="gray">
            <a:xfrm>
              <a:off x="4708525" y="2962424"/>
              <a:ext cx="46038" cy="53975"/>
            </a:xfrm>
            <a:custGeom>
              <a:avLst/>
              <a:gdLst>
                <a:gd name="T0" fmla="*/ 2147483647 w 114"/>
                <a:gd name="T1" fmla="*/ 2147483647 h 138"/>
                <a:gd name="T2" fmla="*/ 2147483647 w 114"/>
                <a:gd name="T3" fmla="*/ 2147483647 h 138"/>
                <a:gd name="T4" fmla="*/ 2147483647 w 114"/>
                <a:gd name="T5" fmla="*/ 2147483647 h 138"/>
                <a:gd name="T6" fmla="*/ 2147483647 w 114"/>
                <a:gd name="T7" fmla="*/ 2147483647 h 138"/>
                <a:gd name="T8" fmla="*/ 2147483647 w 114"/>
                <a:gd name="T9" fmla="*/ 2147483647 h 138"/>
                <a:gd name="T10" fmla="*/ 2147483647 w 114"/>
                <a:gd name="T11" fmla="*/ 2147483647 h 138"/>
                <a:gd name="T12" fmla="*/ 2147483647 w 114"/>
                <a:gd name="T13" fmla="*/ 0 h 138"/>
                <a:gd name="T14" fmla="*/ 2147483647 w 114"/>
                <a:gd name="T15" fmla="*/ 0 h 138"/>
                <a:gd name="T16" fmla="*/ 2147483647 w 114"/>
                <a:gd name="T17" fmla="*/ 2147483647 h 138"/>
                <a:gd name="T18" fmla="*/ 2147483647 w 114"/>
                <a:gd name="T19" fmla="*/ 2147483647 h 138"/>
                <a:gd name="T20" fmla="*/ 2147483647 w 114"/>
                <a:gd name="T21" fmla="*/ 2147483647 h 138"/>
                <a:gd name="T22" fmla="*/ 2147483647 w 114"/>
                <a:gd name="T23" fmla="*/ 2147483647 h 138"/>
                <a:gd name="T24" fmla="*/ 2147483647 w 114"/>
                <a:gd name="T25" fmla="*/ 2147483647 h 138"/>
                <a:gd name="T26" fmla="*/ 2147483647 w 114"/>
                <a:gd name="T27" fmla="*/ 2147483647 h 138"/>
                <a:gd name="T28" fmla="*/ 0 w 114"/>
                <a:gd name="T29" fmla="*/ 2147483647 h 138"/>
                <a:gd name="T30" fmla="*/ 0 w 114"/>
                <a:gd name="T31" fmla="*/ 2147483647 h 138"/>
                <a:gd name="T32" fmla="*/ 2147483647 w 114"/>
                <a:gd name="T33" fmla="*/ 2147483647 h 138"/>
                <a:gd name="T34" fmla="*/ 2147483647 w 114"/>
                <a:gd name="T35" fmla="*/ 2147483647 h 138"/>
                <a:gd name="T36" fmla="*/ 2147483647 w 114"/>
                <a:gd name="T37" fmla="*/ 2147483647 h 138"/>
                <a:gd name="T38" fmla="*/ 2147483647 w 114"/>
                <a:gd name="T39" fmla="*/ 2147483647 h 138"/>
                <a:gd name="T40" fmla="*/ 2147483647 w 114"/>
                <a:gd name="T41" fmla="*/ 2147483647 h 138"/>
                <a:gd name="T42" fmla="*/ 2147483647 w 114"/>
                <a:gd name="T43" fmla="*/ 2147483647 h 138"/>
                <a:gd name="T44" fmla="*/ 2147483647 w 114"/>
                <a:gd name="T45" fmla="*/ 2147483647 h 138"/>
                <a:gd name="T46" fmla="*/ 2147483647 w 114"/>
                <a:gd name="T47" fmla="*/ 2147483647 h 138"/>
                <a:gd name="T48" fmla="*/ 2147483647 w 114"/>
                <a:gd name="T49" fmla="*/ 2147483647 h 138"/>
                <a:gd name="T50" fmla="*/ 2147483647 w 114"/>
                <a:gd name="T51" fmla="*/ 2147483647 h 138"/>
                <a:gd name="T52" fmla="*/ 2147483647 w 114"/>
                <a:gd name="T53" fmla="*/ 2147483647 h 138"/>
                <a:gd name="T54" fmla="*/ 2147483647 w 114"/>
                <a:gd name="T55" fmla="*/ 2147483647 h 138"/>
                <a:gd name="T56" fmla="*/ 2147483647 w 114"/>
                <a:gd name="T57" fmla="*/ 2147483647 h 138"/>
                <a:gd name="T58" fmla="*/ 2147483647 w 114"/>
                <a:gd name="T59" fmla="*/ 2147483647 h 138"/>
                <a:gd name="T60" fmla="*/ 2147483647 w 114"/>
                <a:gd name="T61" fmla="*/ 2147483647 h 138"/>
                <a:gd name="T62" fmla="*/ 2147483647 w 114"/>
                <a:gd name="T63" fmla="*/ 2147483647 h 138"/>
                <a:gd name="T64" fmla="*/ 2147483647 w 114"/>
                <a:gd name="T65" fmla="*/ 2147483647 h 138"/>
                <a:gd name="T66" fmla="*/ 2147483647 w 114"/>
                <a:gd name="T67" fmla="*/ 2147483647 h 138"/>
                <a:gd name="T68" fmla="*/ 2147483647 w 114"/>
                <a:gd name="T69" fmla="*/ 2147483647 h 138"/>
                <a:gd name="T70" fmla="*/ 2147483647 w 114"/>
                <a:gd name="T71" fmla="*/ 2147483647 h 13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4"/>
                <a:gd name="T109" fmla="*/ 0 h 138"/>
                <a:gd name="T110" fmla="*/ 114 w 114"/>
                <a:gd name="T111" fmla="*/ 138 h 13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4" h="138">
                  <a:moveTo>
                    <a:pt x="114" y="42"/>
                  </a:moveTo>
                  <a:lnTo>
                    <a:pt x="108" y="48"/>
                  </a:lnTo>
                  <a:lnTo>
                    <a:pt x="96" y="30"/>
                  </a:lnTo>
                  <a:lnTo>
                    <a:pt x="84" y="18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42" y="24"/>
                  </a:lnTo>
                  <a:lnTo>
                    <a:pt x="24" y="24"/>
                  </a:lnTo>
                  <a:lnTo>
                    <a:pt x="18" y="30"/>
                  </a:lnTo>
                  <a:lnTo>
                    <a:pt x="18" y="36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6" y="66"/>
                  </a:lnTo>
                  <a:lnTo>
                    <a:pt x="12" y="66"/>
                  </a:lnTo>
                  <a:lnTo>
                    <a:pt x="24" y="72"/>
                  </a:lnTo>
                  <a:lnTo>
                    <a:pt x="6" y="102"/>
                  </a:lnTo>
                  <a:lnTo>
                    <a:pt x="18" y="102"/>
                  </a:lnTo>
                  <a:lnTo>
                    <a:pt x="24" y="96"/>
                  </a:lnTo>
                  <a:lnTo>
                    <a:pt x="36" y="96"/>
                  </a:lnTo>
                  <a:lnTo>
                    <a:pt x="36" y="114"/>
                  </a:lnTo>
                  <a:lnTo>
                    <a:pt x="60" y="138"/>
                  </a:lnTo>
                  <a:lnTo>
                    <a:pt x="72" y="126"/>
                  </a:lnTo>
                  <a:lnTo>
                    <a:pt x="66" y="108"/>
                  </a:lnTo>
                  <a:lnTo>
                    <a:pt x="60" y="114"/>
                  </a:lnTo>
                  <a:lnTo>
                    <a:pt x="42" y="102"/>
                  </a:lnTo>
                  <a:lnTo>
                    <a:pt x="66" y="102"/>
                  </a:lnTo>
                  <a:lnTo>
                    <a:pt x="78" y="96"/>
                  </a:lnTo>
                  <a:lnTo>
                    <a:pt x="78" y="78"/>
                  </a:lnTo>
                  <a:lnTo>
                    <a:pt x="108" y="90"/>
                  </a:lnTo>
                  <a:lnTo>
                    <a:pt x="114" y="84"/>
                  </a:lnTo>
                  <a:lnTo>
                    <a:pt x="114" y="90"/>
                  </a:lnTo>
                  <a:lnTo>
                    <a:pt x="114" y="4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Mongolia"/>
            <p:cNvSpPr>
              <a:spLocks/>
            </p:cNvSpPr>
            <p:nvPr/>
          </p:nvSpPr>
          <p:spPr bwMode="gray">
            <a:xfrm>
              <a:off x="6440488" y="2690962"/>
              <a:ext cx="844550" cy="334962"/>
            </a:xfrm>
            <a:custGeom>
              <a:avLst/>
              <a:gdLst>
                <a:gd name="T0" fmla="*/ 2147483647 w 2100"/>
                <a:gd name="T1" fmla="*/ 2147483647 h 834"/>
                <a:gd name="T2" fmla="*/ 2147483647 w 2100"/>
                <a:gd name="T3" fmla="*/ 2147483647 h 834"/>
                <a:gd name="T4" fmla="*/ 2147483647 w 2100"/>
                <a:gd name="T5" fmla="*/ 2147483647 h 834"/>
                <a:gd name="T6" fmla="*/ 2147483647 w 2100"/>
                <a:gd name="T7" fmla="*/ 2147483647 h 834"/>
                <a:gd name="T8" fmla="*/ 2147483647 w 2100"/>
                <a:gd name="T9" fmla="*/ 2147483647 h 834"/>
                <a:gd name="T10" fmla="*/ 2147483647 w 2100"/>
                <a:gd name="T11" fmla="*/ 2147483647 h 834"/>
                <a:gd name="T12" fmla="*/ 2147483647 w 2100"/>
                <a:gd name="T13" fmla="*/ 2147483647 h 834"/>
                <a:gd name="T14" fmla="*/ 2147483647 w 2100"/>
                <a:gd name="T15" fmla="*/ 2147483647 h 834"/>
                <a:gd name="T16" fmla="*/ 2147483647 w 2100"/>
                <a:gd name="T17" fmla="*/ 2147483647 h 834"/>
                <a:gd name="T18" fmla="*/ 2147483647 w 2100"/>
                <a:gd name="T19" fmla="*/ 2147483647 h 834"/>
                <a:gd name="T20" fmla="*/ 2147483647 w 2100"/>
                <a:gd name="T21" fmla="*/ 2147483647 h 834"/>
                <a:gd name="T22" fmla="*/ 2147483647 w 2100"/>
                <a:gd name="T23" fmla="*/ 2147483647 h 834"/>
                <a:gd name="T24" fmla="*/ 2147483647 w 2100"/>
                <a:gd name="T25" fmla="*/ 2147483647 h 834"/>
                <a:gd name="T26" fmla="*/ 2147483647 w 2100"/>
                <a:gd name="T27" fmla="*/ 2147483647 h 834"/>
                <a:gd name="T28" fmla="*/ 2147483647 w 2100"/>
                <a:gd name="T29" fmla="*/ 2147483647 h 834"/>
                <a:gd name="T30" fmla="*/ 2147483647 w 2100"/>
                <a:gd name="T31" fmla="*/ 2147483647 h 834"/>
                <a:gd name="T32" fmla="*/ 2147483647 w 2100"/>
                <a:gd name="T33" fmla="*/ 2147483647 h 834"/>
                <a:gd name="T34" fmla="*/ 2147483647 w 2100"/>
                <a:gd name="T35" fmla="*/ 2147483647 h 834"/>
                <a:gd name="T36" fmla="*/ 2147483647 w 2100"/>
                <a:gd name="T37" fmla="*/ 2147483647 h 834"/>
                <a:gd name="T38" fmla="*/ 2147483647 w 2100"/>
                <a:gd name="T39" fmla="*/ 2147483647 h 834"/>
                <a:gd name="T40" fmla="*/ 2147483647 w 2100"/>
                <a:gd name="T41" fmla="*/ 2147483647 h 834"/>
                <a:gd name="T42" fmla="*/ 2147483647 w 2100"/>
                <a:gd name="T43" fmla="*/ 2147483647 h 834"/>
                <a:gd name="T44" fmla="*/ 2147483647 w 2100"/>
                <a:gd name="T45" fmla="*/ 2147483647 h 834"/>
                <a:gd name="T46" fmla="*/ 2147483647 w 2100"/>
                <a:gd name="T47" fmla="*/ 2147483647 h 834"/>
                <a:gd name="T48" fmla="*/ 2147483647 w 2100"/>
                <a:gd name="T49" fmla="*/ 2147483647 h 834"/>
                <a:gd name="T50" fmla="*/ 2147483647 w 2100"/>
                <a:gd name="T51" fmla="*/ 2147483647 h 834"/>
                <a:gd name="T52" fmla="*/ 2147483647 w 2100"/>
                <a:gd name="T53" fmla="*/ 2147483647 h 834"/>
                <a:gd name="T54" fmla="*/ 2147483647 w 2100"/>
                <a:gd name="T55" fmla="*/ 2147483647 h 834"/>
                <a:gd name="T56" fmla="*/ 2147483647 w 2100"/>
                <a:gd name="T57" fmla="*/ 2147483647 h 834"/>
                <a:gd name="T58" fmla="*/ 2147483647 w 2100"/>
                <a:gd name="T59" fmla="*/ 2147483647 h 834"/>
                <a:gd name="T60" fmla="*/ 2147483647 w 2100"/>
                <a:gd name="T61" fmla="*/ 2147483647 h 834"/>
                <a:gd name="T62" fmla="*/ 0 w 2100"/>
                <a:gd name="T63" fmla="*/ 2147483647 h 834"/>
                <a:gd name="T64" fmla="*/ 2147483647 w 2100"/>
                <a:gd name="T65" fmla="*/ 2147483647 h 834"/>
                <a:gd name="T66" fmla="*/ 2147483647 w 2100"/>
                <a:gd name="T67" fmla="*/ 2147483647 h 834"/>
                <a:gd name="T68" fmla="*/ 2147483647 w 2100"/>
                <a:gd name="T69" fmla="*/ 2147483647 h 834"/>
                <a:gd name="T70" fmla="*/ 2147483647 w 2100"/>
                <a:gd name="T71" fmla="*/ 2147483647 h 834"/>
                <a:gd name="T72" fmla="*/ 2147483647 w 2100"/>
                <a:gd name="T73" fmla="*/ 2147483647 h 834"/>
                <a:gd name="T74" fmla="*/ 2147483647 w 2100"/>
                <a:gd name="T75" fmla="*/ 2147483647 h 834"/>
                <a:gd name="T76" fmla="*/ 2147483647 w 2100"/>
                <a:gd name="T77" fmla="*/ 2147483647 h 834"/>
                <a:gd name="T78" fmla="*/ 2147483647 w 2100"/>
                <a:gd name="T79" fmla="*/ 2147483647 h 834"/>
                <a:gd name="T80" fmla="*/ 2147483647 w 2100"/>
                <a:gd name="T81" fmla="*/ 2147483647 h 834"/>
                <a:gd name="T82" fmla="*/ 2147483647 w 2100"/>
                <a:gd name="T83" fmla="*/ 2147483647 h 834"/>
                <a:gd name="T84" fmla="*/ 2147483647 w 2100"/>
                <a:gd name="T85" fmla="*/ 2147483647 h 834"/>
                <a:gd name="T86" fmla="*/ 2147483647 w 2100"/>
                <a:gd name="T87" fmla="*/ 2147483647 h 834"/>
                <a:gd name="T88" fmla="*/ 2147483647 w 2100"/>
                <a:gd name="T89" fmla="*/ 2147483647 h 834"/>
                <a:gd name="T90" fmla="*/ 2147483647 w 2100"/>
                <a:gd name="T91" fmla="*/ 2147483647 h 834"/>
                <a:gd name="T92" fmla="*/ 2147483647 w 2100"/>
                <a:gd name="T93" fmla="*/ 2147483647 h 834"/>
                <a:gd name="T94" fmla="*/ 2147483647 w 2100"/>
                <a:gd name="T95" fmla="*/ 2147483647 h 834"/>
                <a:gd name="T96" fmla="*/ 2147483647 w 2100"/>
                <a:gd name="T97" fmla="*/ 2147483647 h 834"/>
                <a:gd name="T98" fmla="*/ 2147483647 w 2100"/>
                <a:gd name="T99" fmla="*/ 2147483647 h 834"/>
                <a:gd name="T100" fmla="*/ 2147483647 w 2100"/>
                <a:gd name="T101" fmla="*/ 2147483647 h 834"/>
                <a:gd name="T102" fmla="*/ 2147483647 w 2100"/>
                <a:gd name="T103" fmla="*/ 2147483647 h 834"/>
                <a:gd name="T104" fmla="*/ 2147483647 w 2100"/>
                <a:gd name="T105" fmla="*/ 2147483647 h 834"/>
                <a:gd name="T106" fmla="*/ 2147483647 w 2100"/>
                <a:gd name="T107" fmla="*/ 2147483647 h 834"/>
                <a:gd name="T108" fmla="*/ 2147483647 w 2100"/>
                <a:gd name="T109" fmla="*/ 2147483647 h 834"/>
                <a:gd name="T110" fmla="*/ 2147483647 w 2100"/>
                <a:gd name="T111" fmla="*/ 2147483647 h 834"/>
                <a:gd name="T112" fmla="*/ 2147483647 w 2100"/>
                <a:gd name="T113" fmla="*/ 2147483647 h 834"/>
                <a:gd name="T114" fmla="*/ 2147483647 w 2100"/>
                <a:gd name="T115" fmla="*/ 2147483647 h 834"/>
                <a:gd name="T116" fmla="*/ 2147483647 w 2100"/>
                <a:gd name="T117" fmla="*/ 2147483647 h 834"/>
                <a:gd name="T118" fmla="*/ 2147483647 w 2100"/>
                <a:gd name="T119" fmla="*/ 2147483647 h 834"/>
                <a:gd name="T120" fmla="*/ 2147483647 w 2100"/>
                <a:gd name="T121" fmla="*/ 2147483647 h 834"/>
                <a:gd name="T122" fmla="*/ 2147483647 w 2100"/>
                <a:gd name="T123" fmla="*/ 2147483647 h 8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100"/>
                <a:gd name="T187" fmla="*/ 0 h 834"/>
                <a:gd name="T188" fmla="*/ 2100 w 2100"/>
                <a:gd name="T189" fmla="*/ 834 h 8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100" h="834">
                  <a:moveTo>
                    <a:pt x="2088" y="408"/>
                  </a:moveTo>
                  <a:lnTo>
                    <a:pt x="2076" y="396"/>
                  </a:lnTo>
                  <a:lnTo>
                    <a:pt x="2070" y="384"/>
                  </a:lnTo>
                  <a:lnTo>
                    <a:pt x="2058" y="384"/>
                  </a:lnTo>
                  <a:lnTo>
                    <a:pt x="2034" y="372"/>
                  </a:lnTo>
                  <a:lnTo>
                    <a:pt x="2022" y="360"/>
                  </a:lnTo>
                  <a:lnTo>
                    <a:pt x="2010" y="354"/>
                  </a:lnTo>
                  <a:lnTo>
                    <a:pt x="2004" y="348"/>
                  </a:lnTo>
                  <a:lnTo>
                    <a:pt x="1986" y="348"/>
                  </a:lnTo>
                  <a:lnTo>
                    <a:pt x="1974" y="342"/>
                  </a:lnTo>
                  <a:lnTo>
                    <a:pt x="1968" y="336"/>
                  </a:lnTo>
                  <a:lnTo>
                    <a:pt x="1968" y="324"/>
                  </a:lnTo>
                  <a:lnTo>
                    <a:pt x="1902" y="324"/>
                  </a:lnTo>
                  <a:lnTo>
                    <a:pt x="1902" y="348"/>
                  </a:lnTo>
                  <a:lnTo>
                    <a:pt x="1896" y="354"/>
                  </a:lnTo>
                  <a:lnTo>
                    <a:pt x="1890" y="354"/>
                  </a:lnTo>
                  <a:lnTo>
                    <a:pt x="1878" y="348"/>
                  </a:lnTo>
                  <a:lnTo>
                    <a:pt x="1866" y="336"/>
                  </a:lnTo>
                  <a:lnTo>
                    <a:pt x="1812" y="336"/>
                  </a:lnTo>
                  <a:lnTo>
                    <a:pt x="1806" y="342"/>
                  </a:lnTo>
                  <a:lnTo>
                    <a:pt x="1812" y="342"/>
                  </a:lnTo>
                  <a:lnTo>
                    <a:pt x="1812" y="348"/>
                  </a:lnTo>
                  <a:lnTo>
                    <a:pt x="1794" y="348"/>
                  </a:lnTo>
                  <a:lnTo>
                    <a:pt x="1788" y="342"/>
                  </a:lnTo>
                  <a:lnTo>
                    <a:pt x="1776" y="336"/>
                  </a:lnTo>
                  <a:lnTo>
                    <a:pt x="1770" y="324"/>
                  </a:lnTo>
                  <a:lnTo>
                    <a:pt x="1770" y="306"/>
                  </a:lnTo>
                  <a:lnTo>
                    <a:pt x="1776" y="306"/>
                  </a:lnTo>
                  <a:lnTo>
                    <a:pt x="1770" y="294"/>
                  </a:lnTo>
                  <a:lnTo>
                    <a:pt x="1764" y="270"/>
                  </a:lnTo>
                  <a:lnTo>
                    <a:pt x="1758" y="258"/>
                  </a:lnTo>
                  <a:lnTo>
                    <a:pt x="1758" y="174"/>
                  </a:lnTo>
                  <a:lnTo>
                    <a:pt x="1740" y="174"/>
                  </a:lnTo>
                  <a:lnTo>
                    <a:pt x="1716" y="168"/>
                  </a:lnTo>
                  <a:lnTo>
                    <a:pt x="1710" y="174"/>
                  </a:lnTo>
                  <a:lnTo>
                    <a:pt x="1698" y="180"/>
                  </a:lnTo>
                  <a:lnTo>
                    <a:pt x="1674" y="180"/>
                  </a:lnTo>
                  <a:lnTo>
                    <a:pt x="1662" y="174"/>
                  </a:lnTo>
                  <a:lnTo>
                    <a:pt x="1644" y="156"/>
                  </a:lnTo>
                  <a:lnTo>
                    <a:pt x="1608" y="156"/>
                  </a:lnTo>
                  <a:lnTo>
                    <a:pt x="1596" y="150"/>
                  </a:lnTo>
                  <a:lnTo>
                    <a:pt x="1578" y="150"/>
                  </a:lnTo>
                  <a:lnTo>
                    <a:pt x="1548" y="180"/>
                  </a:lnTo>
                  <a:lnTo>
                    <a:pt x="1548" y="192"/>
                  </a:lnTo>
                  <a:lnTo>
                    <a:pt x="1536" y="204"/>
                  </a:lnTo>
                  <a:lnTo>
                    <a:pt x="1500" y="204"/>
                  </a:lnTo>
                  <a:lnTo>
                    <a:pt x="1488" y="216"/>
                  </a:lnTo>
                  <a:lnTo>
                    <a:pt x="1440" y="216"/>
                  </a:lnTo>
                  <a:lnTo>
                    <a:pt x="1440" y="222"/>
                  </a:lnTo>
                  <a:lnTo>
                    <a:pt x="1422" y="240"/>
                  </a:lnTo>
                  <a:lnTo>
                    <a:pt x="1416" y="240"/>
                  </a:lnTo>
                  <a:lnTo>
                    <a:pt x="1416" y="234"/>
                  </a:lnTo>
                  <a:lnTo>
                    <a:pt x="1410" y="228"/>
                  </a:lnTo>
                  <a:lnTo>
                    <a:pt x="1392" y="228"/>
                  </a:lnTo>
                  <a:lnTo>
                    <a:pt x="1380" y="234"/>
                  </a:lnTo>
                  <a:lnTo>
                    <a:pt x="1356" y="234"/>
                  </a:lnTo>
                  <a:lnTo>
                    <a:pt x="1344" y="228"/>
                  </a:lnTo>
                  <a:lnTo>
                    <a:pt x="1338" y="228"/>
                  </a:lnTo>
                  <a:lnTo>
                    <a:pt x="1332" y="222"/>
                  </a:lnTo>
                  <a:lnTo>
                    <a:pt x="1266" y="222"/>
                  </a:lnTo>
                  <a:lnTo>
                    <a:pt x="1260" y="216"/>
                  </a:lnTo>
                  <a:lnTo>
                    <a:pt x="1260" y="204"/>
                  </a:lnTo>
                  <a:lnTo>
                    <a:pt x="1248" y="198"/>
                  </a:lnTo>
                  <a:lnTo>
                    <a:pt x="1230" y="198"/>
                  </a:lnTo>
                  <a:lnTo>
                    <a:pt x="1230" y="192"/>
                  </a:lnTo>
                  <a:lnTo>
                    <a:pt x="1218" y="180"/>
                  </a:lnTo>
                  <a:lnTo>
                    <a:pt x="1218" y="174"/>
                  </a:lnTo>
                  <a:lnTo>
                    <a:pt x="1212" y="168"/>
                  </a:lnTo>
                  <a:lnTo>
                    <a:pt x="1152" y="168"/>
                  </a:lnTo>
                  <a:lnTo>
                    <a:pt x="1128" y="144"/>
                  </a:lnTo>
                  <a:lnTo>
                    <a:pt x="1092" y="144"/>
                  </a:lnTo>
                  <a:lnTo>
                    <a:pt x="1086" y="138"/>
                  </a:lnTo>
                  <a:lnTo>
                    <a:pt x="1080" y="138"/>
                  </a:lnTo>
                  <a:lnTo>
                    <a:pt x="1068" y="132"/>
                  </a:lnTo>
                  <a:lnTo>
                    <a:pt x="1020" y="132"/>
                  </a:lnTo>
                  <a:lnTo>
                    <a:pt x="966" y="150"/>
                  </a:lnTo>
                  <a:lnTo>
                    <a:pt x="954" y="156"/>
                  </a:lnTo>
                  <a:lnTo>
                    <a:pt x="942" y="156"/>
                  </a:lnTo>
                  <a:lnTo>
                    <a:pt x="930" y="150"/>
                  </a:lnTo>
                  <a:lnTo>
                    <a:pt x="918" y="150"/>
                  </a:lnTo>
                  <a:lnTo>
                    <a:pt x="912" y="144"/>
                  </a:lnTo>
                  <a:lnTo>
                    <a:pt x="882" y="144"/>
                  </a:lnTo>
                  <a:lnTo>
                    <a:pt x="864" y="126"/>
                  </a:lnTo>
                  <a:lnTo>
                    <a:pt x="864" y="120"/>
                  </a:lnTo>
                  <a:lnTo>
                    <a:pt x="840" y="126"/>
                  </a:lnTo>
                  <a:lnTo>
                    <a:pt x="840" y="120"/>
                  </a:lnTo>
                  <a:lnTo>
                    <a:pt x="834" y="114"/>
                  </a:lnTo>
                  <a:lnTo>
                    <a:pt x="822" y="90"/>
                  </a:lnTo>
                  <a:lnTo>
                    <a:pt x="810" y="78"/>
                  </a:lnTo>
                  <a:lnTo>
                    <a:pt x="804" y="66"/>
                  </a:lnTo>
                  <a:lnTo>
                    <a:pt x="798" y="60"/>
                  </a:lnTo>
                  <a:lnTo>
                    <a:pt x="786" y="54"/>
                  </a:lnTo>
                  <a:lnTo>
                    <a:pt x="768" y="54"/>
                  </a:lnTo>
                  <a:lnTo>
                    <a:pt x="756" y="60"/>
                  </a:lnTo>
                  <a:lnTo>
                    <a:pt x="750" y="60"/>
                  </a:lnTo>
                  <a:lnTo>
                    <a:pt x="726" y="48"/>
                  </a:lnTo>
                  <a:lnTo>
                    <a:pt x="720" y="42"/>
                  </a:lnTo>
                  <a:lnTo>
                    <a:pt x="708" y="36"/>
                  </a:lnTo>
                  <a:lnTo>
                    <a:pt x="672" y="36"/>
                  </a:lnTo>
                  <a:lnTo>
                    <a:pt x="648" y="30"/>
                  </a:lnTo>
                  <a:lnTo>
                    <a:pt x="636" y="30"/>
                  </a:lnTo>
                  <a:lnTo>
                    <a:pt x="576" y="0"/>
                  </a:lnTo>
                  <a:lnTo>
                    <a:pt x="576" y="18"/>
                  </a:lnTo>
                  <a:lnTo>
                    <a:pt x="570" y="30"/>
                  </a:lnTo>
                  <a:lnTo>
                    <a:pt x="558" y="36"/>
                  </a:lnTo>
                  <a:lnTo>
                    <a:pt x="552" y="36"/>
                  </a:lnTo>
                  <a:lnTo>
                    <a:pt x="558" y="48"/>
                  </a:lnTo>
                  <a:lnTo>
                    <a:pt x="540" y="48"/>
                  </a:lnTo>
                  <a:lnTo>
                    <a:pt x="540" y="60"/>
                  </a:lnTo>
                  <a:lnTo>
                    <a:pt x="552" y="72"/>
                  </a:lnTo>
                  <a:lnTo>
                    <a:pt x="558" y="90"/>
                  </a:lnTo>
                  <a:lnTo>
                    <a:pt x="582" y="126"/>
                  </a:lnTo>
                  <a:lnTo>
                    <a:pt x="588" y="126"/>
                  </a:lnTo>
                  <a:lnTo>
                    <a:pt x="594" y="132"/>
                  </a:lnTo>
                  <a:lnTo>
                    <a:pt x="600" y="144"/>
                  </a:lnTo>
                  <a:lnTo>
                    <a:pt x="600" y="168"/>
                  </a:lnTo>
                  <a:lnTo>
                    <a:pt x="582" y="168"/>
                  </a:lnTo>
                  <a:lnTo>
                    <a:pt x="582" y="174"/>
                  </a:lnTo>
                  <a:lnTo>
                    <a:pt x="576" y="180"/>
                  </a:lnTo>
                  <a:lnTo>
                    <a:pt x="552" y="192"/>
                  </a:lnTo>
                  <a:lnTo>
                    <a:pt x="546" y="186"/>
                  </a:lnTo>
                  <a:lnTo>
                    <a:pt x="546" y="174"/>
                  </a:lnTo>
                  <a:lnTo>
                    <a:pt x="498" y="180"/>
                  </a:lnTo>
                  <a:lnTo>
                    <a:pt x="498" y="168"/>
                  </a:lnTo>
                  <a:lnTo>
                    <a:pt x="456" y="168"/>
                  </a:lnTo>
                  <a:lnTo>
                    <a:pt x="450" y="174"/>
                  </a:lnTo>
                  <a:lnTo>
                    <a:pt x="450" y="180"/>
                  </a:lnTo>
                  <a:lnTo>
                    <a:pt x="444" y="168"/>
                  </a:lnTo>
                  <a:lnTo>
                    <a:pt x="420" y="174"/>
                  </a:lnTo>
                  <a:lnTo>
                    <a:pt x="414" y="162"/>
                  </a:lnTo>
                  <a:lnTo>
                    <a:pt x="384" y="162"/>
                  </a:lnTo>
                  <a:lnTo>
                    <a:pt x="366" y="156"/>
                  </a:lnTo>
                  <a:lnTo>
                    <a:pt x="360" y="150"/>
                  </a:lnTo>
                  <a:lnTo>
                    <a:pt x="360" y="138"/>
                  </a:lnTo>
                  <a:lnTo>
                    <a:pt x="354" y="132"/>
                  </a:lnTo>
                  <a:lnTo>
                    <a:pt x="354" y="126"/>
                  </a:lnTo>
                  <a:lnTo>
                    <a:pt x="312" y="126"/>
                  </a:lnTo>
                  <a:lnTo>
                    <a:pt x="294" y="132"/>
                  </a:lnTo>
                  <a:lnTo>
                    <a:pt x="270" y="132"/>
                  </a:lnTo>
                  <a:lnTo>
                    <a:pt x="264" y="114"/>
                  </a:lnTo>
                  <a:lnTo>
                    <a:pt x="228" y="114"/>
                  </a:lnTo>
                  <a:lnTo>
                    <a:pt x="228" y="108"/>
                  </a:lnTo>
                  <a:lnTo>
                    <a:pt x="210" y="114"/>
                  </a:lnTo>
                  <a:lnTo>
                    <a:pt x="204" y="108"/>
                  </a:lnTo>
                  <a:lnTo>
                    <a:pt x="186" y="108"/>
                  </a:lnTo>
                  <a:lnTo>
                    <a:pt x="180" y="114"/>
                  </a:lnTo>
                  <a:lnTo>
                    <a:pt x="180" y="120"/>
                  </a:lnTo>
                  <a:lnTo>
                    <a:pt x="174" y="126"/>
                  </a:lnTo>
                  <a:lnTo>
                    <a:pt x="174" y="132"/>
                  </a:lnTo>
                  <a:lnTo>
                    <a:pt x="150" y="132"/>
                  </a:lnTo>
                  <a:lnTo>
                    <a:pt x="138" y="150"/>
                  </a:lnTo>
                  <a:lnTo>
                    <a:pt x="120" y="150"/>
                  </a:lnTo>
                  <a:lnTo>
                    <a:pt x="84" y="186"/>
                  </a:lnTo>
                  <a:lnTo>
                    <a:pt x="84" y="192"/>
                  </a:lnTo>
                  <a:lnTo>
                    <a:pt x="90" y="198"/>
                  </a:lnTo>
                  <a:lnTo>
                    <a:pt x="66" y="198"/>
                  </a:lnTo>
                  <a:lnTo>
                    <a:pt x="72" y="210"/>
                  </a:lnTo>
                  <a:lnTo>
                    <a:pt x="12" y="210"/>
                  </a:lnTo>
                  <a:lnTo>
                    <a:pt x="12" y="228"/>
                  </a:lnTo>
                  <a:lnTo>
                    <a:pt x="0" y="240"/>
                  </a:lnTo>
                  <a:lnTo>
                    <a:pt x="6" y="246"/>
                  </a:lnTo>
                  <a:lnTo>
                    <a:pt x="6" y="258"/>
                  </a:lnTo>
                  <a:lnTo>
                    <a:pt x="0" y="264"/>
                  </a:lnTo>
                  <a:lnTo>
                    <a:pt x="24" y="264"/>
                  </a:lnTo>
                  <a:lnTo>
                    <a:pt x="24" y="282"/>
                  </a:lnTo>
                  <a:lnTo>
                    <a:pt x="36" y="288"/>
                  </a:lnTo>
                  <a:lnTo>
                    <a:pt x="48" y="288"/>
                  </a:lnTo>
                  <a:lnTo>
                    <a:pt x="60" y="294"/>
                  </a:lnTo>
                  <a:lnTo>
                    <a:pt x="72" y="294"/>
                  </a:lnTo>
                  <a:lnTo>
                    <a:pt x="78" y="306"/>
                  </a:lnTo>
                  <a:lnTo>
                    <a:pt x="102" y="330"/>
                  </a:lnTo>
                  <a:lnTo>
                    <a:pt x="138" y="318"/>
                  </a:lnTo>
                  <a:lnTo>
                    <a:pt x="156" y="330"/>
                  </a:lnTo>
                  <a:lnTo>
                    <a:pt x="162" y="336"/>
                  </a:lnTo>
                  <a:lnTo>
                    <a:pt x="174" y="336"/>
                  </a:lnTo>
                  <a:lnTo>
                    <a:pt x="186" y="342"/>
                  </a:lnTo>
                  <a:lnTo>
                    <a:pt x="204" y="348"/>
                  </a:lnTo>
                  <a:lnTo>
                    <a:pt x="222" y="366"/>
                  </a:lnTo>
                  <a:lnTo>
                    <a:pt x="228" y="378"/>
                  </a:lnTo>
                  <a:lnTo>
                    <a:pt x="240" y="396"/>
                  </a:lnTo>
                  <a:lnTo>
                    <a:pt x="264" y="414"/>
                  </a:lnTo>
                  <a:lnTo>
                    <a:pt x="276" y="426"/>
                  </a:lnTo>
                  <a:lnTo>
                    <a:pt x="282" y="438"/>
                  </a:lnTo>
                  <a:lnTo>
                    <a:pt x="282" y="450"/>
                  </a:lnTo>
                  <a:lnTo>
                    <a:pt x="288" y="456"/>
                  </a:lnTo>
                  <a:lnTo>
                    <a:pt x="294" y="468"/>
                  </a:lnTo>
                  <a:lnTo>
                    <a:pt x="300" y="474"/>
                  </a:lnTo>
                  <a:lnTo>
                    <a:pt x="300" y="480"/>
                  </a:lnTo>
                  <a:lnTo>
                    <a:pt x="288" y="492"/>
                  </a:lnTo>
                  <a:lnTo>
                    <a:pt x="288" y="504"/>
                  </a:lnTo>
                  <a:lnTo>
                    <a:pt x="294" y="522"/>
                  </a:lnTo>
                  <a:lnTo>
                    <a:pt x="300" y="534"/>
                  </a:lnTo>
                  <a:lnTo>
                    <a:pt x="306" y="540"/>
                  </a:lnTo>
                  <a:lnTo>
                    <a:pt x="318" y="546"/>
                  </a:lnTo>
                  <a:lnTo>
                    <a:pt x="330" y="546"/>
                  </a:lnTo>
                  <a:lnTo>
                    <a:pt x="342" y="552"/>
                  </a:lnTo>
                  <a:lnTo>
                    <a:pt x="348" y="552"/>
                  </a:lnTo>
                  <a:lnTo>
                    <a:pt x="366" y="558"/>
                  </a:lnTo>
                  <a:lnTo>
                    <a:pt x="390" y="564"/>
                  </a:lnTo>
                  <a:lnTo>
                    <a:pt x="486" y="564"/>
                  </a:lnTo>
                  <a:lnTo>
                    <a:pt x="492" y="570"/>
                  </a:lnTo>
                  <a:lnTo>
                    <a:pt x="498" y="570"/>
                  </a:lnTo>
                  <a:lnTo>
                    <a:pt x="510" y="576"/>
                  </a:lnTo>
                  <a:lnTo>
                    <a:pt x="516" y="576"/>
                  </a:lnTo>
                  <a:lnTo>
                    <a:pt x="528" y="582"/>
                  </a:lnTo>
                  <a:lnTo>
                    <a:pt x="534" y="594"/>
                  </a:lnTo>
                  <a:lnTo>
                    <a:pt x="540" y="594"/>
                  </a:lnTo>
                  <a:lnTo>
                    <a:pt x="546" y="600"/>
                  </a:lnTo>
                  <a:lnTo>
                    <a:pt x="552" y="600"/>
                  </a:lnTo>
                  <a:lnTo>
                    <a:pt x="576" y="612"/>
                  </a:lnTo>
                  <a:lnTo>
                    <a:pt x="588" y="612"/>
                  </a:lnTo>
                  <a:lnTo>
                    <a:pt x="594" y="618"/>
                  </a:lnTo>
                  <a:lnTo>
                    <a:pt x="630" y="618"/>
                  </a:lnTo>
                  <a:lnTo>
                    <a:pt x="642" y="642"/>
                  </a:lnTo>
                  <a:lnTo>
                    <a:pt x="684" y="684"/>
                  </a:lnTo>
                  <a:lnTo>
                    <a:pt x="690" y="696"/>
                  </a:lnTo>
                  <a:lnTo>
                    <a:pt x="720" y="726"/>
                  </a:lnTo>
                  <a:lnTo>
                    <a:pt x="732" y="732"/>
                  </a:lnTo>
                  <a:lnTo>
                    <a:pt x="738" y="744"/>
                  </a:lnTo>
                  <a:lnTo>
                    <a:pt x="750" y="750"/>
                  </a:lnTo>
                  <a:lnTo>
                    <a:pt x="810" y="744"/>
                  </a:lnTo>
                  <a:lnTo>
                    <a:pt x="864" y="750"/>
                  </a:lnTo>
                  <a:lnTo>
                    <a:pt x="912" y="750"/>
                  </a:lnTo>
                  <a:lnTo>
                    <a:pt x="948" y="756"/>
                  </a:lnTo>
                  <a:lnTo>
                    <a:pt x="954" y="750"/>
                  </a:lnTo>
                  <a:lnTo>
                    <a:pt x="966" y="744"/>
                  </a:lnTo>
                  <a:lnTo>
                    <a:pt x="972" y="738"/>
                  </a:lnTo>
                  <a:lnTo>
                    <a:pt x="984" y="738"/>
                  </a:lnTo>
                  <a:lnTo>
                    <a:pt x="996" y="744"/>
                  </a:lnTo>
                  <a:lnTo>
                    <a:pt x="1002" y="744"/>
                  </a:lnTo>
                  <a:lnTo>
                    <a:pt x="1008" y="750"/>
                  </a:lnTo>
                  <a:lnTo>
                    <a:pt x="1062" y="750"/>
                  </a:lnTo>
                  <a:lnTo>
                    <a:pt x="1080" y="756"/>
                  </a:lnTo>
                  <a:lnTo>
                    <a:pt x="1092" y="756"/>
                  </a:lnTo>
                  <a:lnTo>
                    <a:pt x="1110" y="774"/>
                  </a:lnTo>
                  <a:lnTo>
                    <a:pt x="1116" y="786"/>
                  </a:lnTo>
                  <a:lnTo>
                    <a:pt x="1128" y="792"/>
                  </a:lnTo>
                  <a:lnTo>
                    <a:pt x="1152" y="798"/>
                  </a:lnTo>
                  <a:lnTo>
                    <a:pt x="1200" y="798"/>
                  </a:lnTo>
                  <a:lnTo>
                    <a:pt x="1218" y="804"/>
                  </a:lnTo>
                  <a:lnTo>
                    <a:pt x="1242" y="816"/>
                  </a:lnTo>
                  <a:lnTo>
                    <a:pt x="1248" y="822"/>
                  </a:lnTo>
                  <a:lnTo>
                    <a:pt x="1260" y="822"/>
                  </a:lnTo>
                  <a:lnTo>
                    <a:pt x="1266" y="816"/>
                  </a:lnTo>
                  <a:lnTo>
                    <a:pt x="1278" y="816"/>
                  </a:lnTo>
                  <a:lnTo>
                    <a:pt x="1290" y="810"/>
                  </a:lnTo>
                  <a:lnTo>
                    <a:pt x="1302" y="810"/>
                  </a:lnTo>
                  <a:lnTo>
                    <a:pt x="1302" y="816"/>
                  </a:lnTo>
                  <a:lnTo>
                    <a:pt x="1308" y="828"/>
                  </a:lnTo>
                  <a:lnTo>
                    <a:pt x="1314" y="828"/>
                  </a:lnTo>
                  <a:lnTo>
                    <a:pt x="1320" y="834"/>
                  </a:lnTo>
                  <a:lnTo>
                    <a:pt x="1338" y="834"/>
                  </a:lnTo>
                  <a:lnTo>
                    <a:pt x="1344" y="828"/>
                  </a:lnTo>
                  <a:lnTo>
                    <a:pt x="1362" y="816"/>
                  </a:lnTo>
                  <a:lnTo>
                    <a:pt x="1422" y="780"/>
                  </a:lnTo>
                  <a:lnTo>
                    <a:pt x="1440" y="768"/>
                  </a:lnTo>
                  <a:lnTo>
                    <a:pt x="1596" y="768"/>
                  </a:lnTo>
                  <a:lnTo>
                    <a:pt x="1614" y="744"/>
                  </a:lnTo>
                  <a:lnTo>
                    <a:pt x="1638" y="744"/>
                  </a:lnTo>
                  <a:lnTo>
                    <a:pt x="1650" y="738"/>
                  </a:lnTo>
                  <a:lnTo>
                    <a:pt x="1662" y="714"/>
                  </a:lnTo>
                  <a:lnTo>
                    <a:pt x="1662" y="708"/>
                  </a:lnTo>
                  <a:lnTo>
                    <a:pt x="1668" y="696"/>
                  </a:lnTo>
                  <a:lnTo>
                    <a:pt x="1668" y="690"/>
                  </a:lnTo>
                  <a:lnTo>
                    <a:pt x="1692" y="690"/>
                  </a:lnTo>
                  <a:lnTo>
                    <a:pt x="1704" y="678"/>
                  </a:lnTo>
                  <a:lnTo>
                    <a:pt x="1710" y="666"/>
                  </a:lnTo>
                  <a:lnTo>
                    <a:pt x="1716" y="660"/>
                  </a:lnTo>
                  <a:lnTo>
                    <a:pt x="1716" y="654"/>
                  </a:lnTo>
                  <a:lnTo>
                    <a:pt x="1704" y="648"/>
                  </a:lnTo>
                  <a:lnTo>
                    <a:pt x="1686" y="630"/>
                  </a:lnTo>
                  <a:lnTo>
                    <a:pt x="1674" y="624"/>
                  </a:lnTo>
                  <a:lnTo>
                    <a:pt x="1656" y="606"/>
                  </a:lnTo>
                  <a:lnTo>
                    <a:pt x="1650" y="594"/>
                  </a:lnTo>
                  <a:lnTo>
                    <a:pt x="1650" y="582"/>
                  </a:lnTo>
                  <a:lnTo>
                    <a:pt x="1656" y="570"/>
                  </a:lnTo>
                  <a:lnTo>
                    <a:pt x="1656" y="558"/>
                  </a:lnTo>
                  <a:lnTo>
                    <a:pt x="1668" y="552"/>
                  </a:lnTo>
                  <a:lnTo>
                    <a:pt x="1692" y="552"/>
                  </a:lnTo>
                  <a:lnTo>
                    <a:pt x="1698" y="558"/>
                  </a:lnTo>
                  <a:lnTo>
                    <a:pt x="1704" y="558"/>
                  </a:lnTo>
                  <a:lnTo>
                    <a:pt x="1710" y="564"/>
                  </a:lnTo>
                  <a:lnTo>
                    <a:pt x="1722" y="570"/>
                  </a:lnTo>
                  <a:lnTo>
                    <a:pt x="1728" y="576"/>
                  </a:lnTo>
                  <a:lnTo>
                    <a:pt x="1740" y="582"/>
                  </a:lnTo>
                  <a:lnTo>
                    <a:pt x="1764" y="582"/>
                  </a:lnTo>
                  <a:lnTo>
                    <a:pt x="1776" y="576"/>
                  </a:lnTo>
                  <a:lnTo>
                    <a:pt x="1794" y="576"/>
                  </a:lnTo>
                  <a:lnTo>
                    <a:pt x="1806" y="570"/>
                  </a:lnTo>
                  <a:lnTo>
                    <a:pt x="1812" y="558"/>
                  </a:lnTo>
                  <a:lnTo>
                    <a:pt x="1818" y="552"/>
                  </a:lnTo>
                  <a:lnTo>
                    <a:pt x="1818" y="528"/>
                  </a:lnTo>
                  <a:lnTo>
                    <a:pt x="1890" y="528"/>
                  </a:lnTo>
                  <a:lnTo>
                    <a:pt x="1914" y="504"/>
                  </a:lnTo>
                  <a:lnTo>
                    <a:pt x="1902" y="492"/>
                  </a:lnTo>
                  <a:lnTo>
                    <a:pt x="1896" y="480"/>
                  </a:lnTo>
                  <a:lnTo>
                    <a:pt x="1902" y="474"/>
                  </a:lnTo>
                  <a:lnTo>
                    <a:pt x="1938" y="456"/>
                  </a:lnTo>
                  <a:lnTo>
                    <a:pt x="1950" y="456"/>
                  </a:lnTo>
                  <a:lnTo>
                    <a:pt x="1950" y="438"/>
                  </a:lnTo>
                  <a:lnTo>
                    <a:pt x="1980" y="444"/>
                  </a:lnTo>
                  <a:lnTo>
                    <a:pt x="1998" y="426"/>
                  </a:lnTo>
                  <a:lnTo>
                    <a:pt x="2004" y="426"/>
                  </a:lnTo>
                  <a:lnTo>
                    <a:pt x="2010" y="420"/>
                  </a:lnTo>
                  <a:lnTo>
                    <a:pt x="2040" y="420"/>
                  </a:lnTo>
                  <a:lnTo>
                    <a:pt x="2052" y="426"/>
                  </a:lnTo>
                  <a:lnTo>
                    <a:pt x="2058" y="432"/>
                  </a:lnTo>
                  <a:lnTo>
                    <a:pt x="2094" y="432"/>
                  </a:lnTo>
                  <a:lnTo>
                    <a:pt x="2100" y="426"/>
                  </a:lnTo>
                  <a:lnTo>
                    <a:pt x="2100" y="420"/>
                  </a:lnTo>
                  <a:lnTo>
                    <a:pt x="2088" y="40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Moldova"/>
            <p:cNvSpPr>
              <a:spLocks/>
            </p:cNvSpPr>
            <p:nvPr/>
          </p:nvSpPr>
          <p:spPr bwMode="gray">
            <a:xfrm>
              <a:off x="4911725" y="2808437"/>
              <a:ext cx="87313" cy="95250"/>
            </a:xfrm>
            <a:custGeom>
              <a:avLst/>
              <a:gdLst>
                <a:gd name="T0" fmla="*/ 2147483647 w 216"/>
                <a:gd name="T1" fmla="*/ 2147483647 h 240"/>
                <a:gd name="T2" fmla="*/ 2147483647 w 216"/>
                <a:gd name="T3" fmla="*/ 2147483647 h 240"/>
                <a:gd name="T4" fmla="*/ 2147483647 w 216"/>
                <a:gd name="T5" fmla="*/ 2147483647 h 240"/>
                <a:gd name="T6" fmla="*/ 2147483647 w 216"/>
                <a:gd name="T7" fmla="*/ 2147483647 h 240"/>
                <a:gd name="T8" fmla="*/ 2147483647 w 216"/>
                <a:gd name="T9" fmla="*/ 2147483647 h 240"/>
                <a:gd name="T10" fmla="*/ 2147483647 w 216"/>
                <a:gd name="T11" fmla="*/ 2147483647 h 240"/>
                <a:gd name="T12" fmla="*/ 2147483647 w 216"/>
                <a:gd name="T13" fmla="*/ 2147483647 h 240"/>
                <a:gd name="T14" fmla="*/ 2147483647 w 216"/>
                <a:gd name="T15" fmla="*/ 2147483647 h 240"/>
                <a:gd name="T16" fmla="*/ 2147483647 w 216"/>
                <a:gd name="T17" fmla="*/ 2147483647 h 240"/>
                <a:gd name="T18" fmla="*/ 2147483647 w 216"/>
                <a:gd name="T19" fmla="*/ 2147483647 h 240"/>
                <a:gd name="T20" fmla="*/ 2147483647 w 216"/>
                <a:gd name="T21" fmla="*/ 2147483647 h 240"/>
                <a:gd name="T22" fmla="*/ 2147483647 w 216"/>
                <a:gd name="T23" fmla="*/ 2147483647 h 240"/>
                <a:gd name="T24" fmla="*/ 2147483647 w 216"/>
                <a:gd name="T25" fmla="*/ 2147483647 h 240"/>
                <a:gd name="T26" fmla="*/ 2147483647 w 216"/>
                <a:gd name="T27" fmla="*/ 2147483647 h 240"/>
                <a:gd name="T28" fmla="*/ 2147483647 w 216"/>
                <a:gd name="T29" fmla="*/ 2147483647 h 240"/>
                <a:gd name="T30" fmla="*/ 2147483647 w 216"/>
                <a:gd name="T31" fmla="*/ 2147483647 h 240"/>
                <a:gd name="T32" fmla="*/ 2147483647 w 216"/>
                <a:gd name="T33" fmla="*/ 2147483647 h 240"/>
                <a:gd name="T34" fmla="*/ 2147483647 w 216"/>
                <a:gd name="T35" fmla="*/ 2147483647 h 240"/>
                <a:gd name="T36" fmla="*/ 2147483647 w 216"/>
                <a:gd name="T37" fmla="*/ 2147483647 h 240"/>
                <a:gd name="T38" fmla="*/ 2147483647 w 216"/>
                <a:gd name="T39" fmla="*/ 2147483647 h 240"/>
                <a:gd name="T40" fmla="*/ 2147483647 w 216"/>
                <a:gd name="T41" fmla="*/ 2147483647 h 240"/>
                <a:gd name="T42" fmla="*/ 2147483647 w 216"/>
                <a:gd name="T43" fmla="*/ 2147483647 h 240"/>
                <a:gd name="T44" fmla="*/ 2147483647 w 216"/>
                <a:gd name="T45" fmla="*/ 2147483647 h 240"/>
                <a:gd name="T46" fmla="*/ 2147483647 w 216"/>
                <a:gd name="T47" fmla="*/ 2147483647 h 240"/>
                <a:gd name="T48" fmla="*/ 2147483647 w 216"/>
                <a:gd name="T49" fmla="*/ 2147483647 h 240"/>
                <a:gd name="T50" fmla="*/ 2147483647 w 216"/>
                <a:gd name="T51" fmla="*/ 2147483647 h 240"/>
                <a:gd name="T52" fmla="*/ 2147483647 w 216"/>
                <a:gd name="T53" fmla="*/ 2147483647 h 240"/>
                <a:gd name="T54" fmla="*/ 2147483647 w 216"/>
                <a:gd name="T55" fmla="*/ 2147483647 h 240"/>
                <a:gd name="T56" fmla="*/ 2147483647 w 216"/>
                <a:gd name="T57" fmla="*/ 2147483647 h 240"/>
                <a:gd name="T58" fmla="*/ 2147483647 w 216"/>
                <a:gd name="T59" fmla="*/ 2147483647 h 240"/>
                <a:gd name="T60" fmla="*/ 2147483647 w 216"/>
                <a:gd name="T61" fmla="*/ 0 h 240"/>
                <a:gd name="T62" fmla="*/ 2147483647 w 216"/>
                <a:gd name="T63" fmla="*/ 2147483647 h 240"/>
                <a:gd name="T64" fmla="*/ 2147483647 w 216"/>
                <a:gd name="T65" fmla="*/ 2147483647 h 240"/>
                <a:gd name="T66" fmla="*/ 2147483647 w 216"/>
                <a:gd name="T67" fmla="*/ 2147483647 h 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6"/>
                <a:gd name="T103" fmla="*/ 0 h 240"/>
                <a:gd name="T104" fmla="*/ 216 w 216"/>
                <a:gd name="T105" fmla="*/ 240 h 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6" h="240">
                  <a:moveTo>
                    <a:pt x="0" y="18"/>
                  </a:moveTo>
                  <a:lnTo>
                    <a:pt x="18" y="24"/>
                  </a:lnTo>
                  <a:lnTo>
                    <a:pt x="24" y="30"/>
                  </a:lnTo>
                  <a:lnTo>
                    <a:pt x="30" y="42"/>
                  </a:lnTo>
                  <a:lnTo>
                    <a:pt x="36" y="48"/>
                  </a:lnTo>
                  <a:lnTo>
                    <a:pt x="36" y="60"/>
                  </a:lnTo>
                  <a:lnTo>
                    <a:pt x="60" y="72"/>
                  </a:lnTo>
                  <a:lnTo>
                    <a:pt x="66" y="96"/>
                  </a:lnTo>
                  <a:lnTo>
                    <a:pt x="78" y="96"/>
                  </a:lnTo>
                  <a:lnTo>
                    <a:pt x="84" y="114"/>
                  </a:lnTo>
                  <a:lnTo>
                    <a:pt x="102" y="114"/>
                  </a:lnTo>
                  <a:lnTo>
                    <a:pt x="108" y="120"/>
                  </a:lnTo>
                  <a:lnTo>
                    <a:pt x="108" y="162"/>
                  </a:lnTo>
                  <a:lnTo>
                    <a:pt x="114" y="162"/>
                  </a:lnTo>
                  <a:lnTo>
                    <a:pt x="108" y="168"/>
                  </a:lnTo>
                  <a:lnTo>
                    <a:pt x="108" y="180"/>
                  </a:lnTo>
                  <a:lnTo>
                    <a:pt x="102" y="186"/>
                  </a:lnTo>
                  <a:lnTo>
                    <a:pt x="102" y="198"/>
                  </a:lnTo>
                  <a:lnTo>
                    <a:pt x="108" y="210"/>
                  </a:lnTo>
                  <a:lnTo>
                    <a:pt x="114" y="216"/>
                  </a:lnTo>
                  <a:lnTo>
                    <a:pt x="114" y="240"/>
                  </a:lnTo>
                  <a:lnTo>
                    <a:pt x="138" y="234"/>
                  </a:lnTo>
                  <a:lnTo>
                    <a:pt x="138" y="222"/>
                  </a:lnTo>
                  <a:lnTo>
                    <a:pt x="132" y="216"/>
                  </a:lnTo>
                  <a:lnTo>
                    <a:pt x="132" y="204"/>
                  </a:lnTo>
                  <a:lnTo>
                    <a:pt x="138" y="204"/>
                  </a:lnTo>
                  <a:lnTo>
                    <a:pt x="150" y="198"/>
                  </a:lnTo>
                  <a:lnTo>
                    <a:pt x="156" y="192"/>
                  </a:lnTo>
                  <a:lnTo>
                    <a:pt x="174" y="180"/>
                  </a:lnTo>
                  <a:lnTo>
                    <a:pt x="168" y="174"/>
                  </a:lnTo>
                  <a:lnTo>
                    <a:pt x="156" y="168"/>
                  </a:lnTo>
                  <a:lnTo>
                    <a:pt x="150" y="168"/>
                  </a:lnTo>
                  <a:lnTo>
                    <a:pt x="150" y="162"/>
                  </a:lnTo>
                  <a:lnTo>
                    <a:pt x="156" y="156"/>
                  </a:lnTo>
                  <a:lnTo>
                    <a:pt x="174" y="156"/>
                  </a:lnTo>
                  <a:lnTo>
                    <a:pt x="180" y="162"/>
                  </a:lnTo>
                  <a:lnTo>
                    <a:pt x="198" y="162"/>
                  </a:lnTo>
                  <a:lnTo>
                    <a:pt x="210" y="156"/>
                  </a:lnTo>
                  <a:lnTo>
                    <a:pt x="216" y="156"/>
                  </a:lnTo>
                  <a:lnTo>
                    <a:pt x="216" y="126"/>
                  </a:lnTo>
                  <a:lnTo>
                    <a:pt x="210" y="120"/>
                  </a:lnTo>
                  <a:lnTo>
                    <a:pt x="198" y="120"/>
                  </a:lnTo>
                  <a:lnTo>
                    <a:pt x="192" y="114"/>
                  </a:lnTo>
                  <a:lnTo>
                    <a:pt x="180" y="114"/>
                  </a:lnTo>
                  <a:lnTo>
                    <a:pt x="180" y="96"/>
                  </a:lnTo>
                  <a:lnTo>
                    <a:pt x="186" y="90"/>
                  </a:lnTo>
                  <a:lnTo>
                    <a:pt x="180" y="84"/>
                  </a:lnTo>
                  <a:lnTo>
                    <a:pt x="174" y="84"/>
                  </a:lnTo>
                  <a:lnTo>
                    <a:pt x="162" y="90"/>
                  </a:lnTo>
                  <a:lnTo>
                    <a:pt x="162" y="66"/>
                  </a:lnTo>
                  <a:lnTo>
                    <a:pt x="168" y="60"/>
                  </a:lnTo>
                  <a:lnTo>
                    <a:pt x="162" y="48"/>
                  </a:lnTo>
                  <a:lnTo>
                    <a:pt x="156" y="42"/>
                  </a:lnTo>
                  <a:lnTo>
                    <a:pt x="144" y="36"/>
                  </a:lnTo>
                  <a:lnTo>
                    <a:pt x="126" y="36"/>
                  </a:lnTo>
                  <a:lnTo>
                    <a:pt x="126" y="24"/>
                  </a:lnTo>
                  <a:lnTo>
                    <a:pt x="120" y="18"/>
                  </a:lnTo>
                  <a:lnTo>
                    <a:pt x="78" y="18"/>
                  </a:lnTo>
                  <a:lnTo>
                    <a:pt x="78" y="12"/>
                  </a:lnTo>
                  <a:lnTo>
                    <a:pt x="72" y="12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36" y="6"/>
                  </a:lnTo>
                  <a:lnTo>
                    <a:pt x="36" y="12"/>
                  </a:lnTo>
                  <a:lnTo>
                    <a:pt x="24" y="12"/>
                  </a:lnTo>
                  <a:lnTo>
                    <a:pt x="12" y="6"/>
                  </a:lnTo>
                  <a:lnTo>
                    <a:pt x="6" y="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Macedonia"/>
            <p:cNvSpPr>
              <a:spLocks/>
            </p:cNvSpPr>
            <p:nvPr/>
          </p:nvSpPr>
          <p:spPr bwMode="gray">
            <a:xfrm>
              <a:off x="4765675" y="3000524"/>
              <a:ext cx="66675" cy="50800"/>
            </a:xfrm>
            <a:custGeom>
              <a:avLst/>
              <a:gdLst>
                <a:gd name="T0" fmla="*/ 2147483647 w 162"/>
                <a:gd name="T1" fmla="*/ 2147483647 h 126"/>
                <a:gd name="T2" fmla="*/ 2147483647 w 162"/>
                <a:gd name="T3" fmla="*/ 2147483647 h 126"/>
                <a:gd name="T4" fmla="*/ 2147483647 w 162"/>
                <a:gd name="T5" fmla="*/ 2147483647 h 126"/>
                <a:gd name="T6" fmla="*/ 2147483647 w 162"/>
                <a:gd name="T7" fmla="*/ 2147483647 h 126"/>
                <a:gd name="T8" fmla="*/ 2147483647 w 162"/>
                <a:gd name="T9" fmla="*/ 0 h 126"/>
                <a:gd name="T10" fmla="*/ 2147483647 w 162"/>
                <a:gd name="T11" fmla="*/ 2147483647 h 126"/>
                <a:gd name="T12" fmla="*/ 2147483647 w 162"/>
                <a:gd name="T13" fmla="*/ 2147483647 h 126"/>
                <a:gd name="T14" fmla="*/ 2147483647 w 162"/>
                <a:gd name="T15" fmla="*/ 2147483647 h 126"/>
                <a:gd name="T16" fmla="*/ 2147483647 w 162"/>
                <a:gd name="T17" fmla="*/ 2147483647 h 126"/>
                <a:gd name="T18" fmla="*/ 2147483647 w 162"/>
                <a:gd name="T19" fmla="*/ 2147483647 h 126"/>
                <a:gd name="T20" fmla="*/ 2147483647 w 162"/>
                <a:gd name="T21" fmla="*/ 2147483647 h 126"/>
                <a:gd name="T22" fmla="*/ 0 w 162"/>
                <a:gd name="T23" fmla="*/ 2147483647 h 126"/>
                <a:gd name="T24" fmla="*/ 0 w 162"/>
                <a:gd name="T25" fmla="*/ 2147483647 h 126"/>
                <a:gd name="T26" fmla="*/ 2147483647 w 162"/>
                <a:gd name="T27" fmla="*/ 2147483647 h 126"/>
                <a:gd name="T28" fmla="*/ 2147483647 w 162"/>
                <a:gd name="T29" fmla="*/ 2147483647 h 126"/>
                <a:gd name="T30" fmla="*/ 2147483647 w 162"/>
                <a:gd name="T31" fmla="*/ 2147483647 h 126"/>
                <a:gd name="T32" fmla="*/ 2147483647 w 162"/>
                <a:gd name="T33" fmla="*/ 2147483647 h 126"/>
                <a:gd name="T34" fmla="*/ 2147483647 w 162"/>
                <a:gd name="T35" fmla="*/ 2147483647 h 126"/>
                <a:gd name="T36" fmla="*/ 2147483647 w 162"/>
                <a:gd name="T37" fmla="*/ 2147483647 h 126"/>
                <a:gd name="T38" fmla="*/ 2147483647 w 162"/>
                <a:gd name="T39" fmla="*/ 2147483647 h 126"/>
                <a:gd name="T40" fmla="*/ 2147483647 w 162"/>
                <a:gd name="T41" fmla="*/ 2147483647 h 126"/>
                <a:gd name="T42" fmla="*/ 2147483647 w 162"/>
                <a:gd name="T43" fmla="*/ 2147483647 h 126"/>
                <a:gd name="T44" fmla="*/ 2147483647 w 162"/>
                <a:gd name="T45" fmla="*/ 2147483647 h 126"/>
                <a:gd name="T46" fmla="*/ 2147483647 w 162"/>
                <a:gd name="T47" fmla="*/ 2147483647 h 126"/>
                <a:gd name="T48" fmla="*/ 2147483647 w 162"/>
                <a:gd name="T49" fmla="*/ 2147483647 h 126"/>
                <a:gd name="T50" fmla="*/ 2147483647 w 162"/>
                <a:gd name="T51" fmla="*/ 2147483647 h 126"/>
                <a:gd name="T52" fmla="*/ 2147483647 w 162"/>
                <a:gd name="T53" fmla="*/ 2147483647 h 126"/>
                <a:gd name="T54" fmla="*/ 2147483647 w 162"/>
                <a:gd name="T55" fmla="*/ 2147483647 h 126"/>
                <a:gd name="T56" fmla="*/ 2147483647 w 162"/>
                <a:gd name="T57" fmla="*/ 2147483647 h 126"/>
                <a:gd name="T58" fmla="*/ 2147483647 w 162"/>
                <a:gd name="T59" fmla="*/ 2147483647 h 126"/>
                <a:gd name="T60" fmla="*/ 2147483647 w 162"/>
                <a:gd name="T61" fmla="*/ 2147483647 h 126"/>
                <a:gd name="T62" fmla="*/ 2147483647 w 162"/>
                <a:gd name="T63" fmla="*/ 2147483647 h 126"/>
                <a:gd name="T64" fmla="*/ 2147483647 w 162"/>
                <a:gd name="T65" fmla="*/ 2147483647 h 12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2"/>
                <a:gd name="T100" fmla="*/ 0 h 126"/>
                <a:gd name="T101" fmla="*/ 162 w 162"/>
                <a:gd name="T102" fmla="*/ 126 h 12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2" h="126">
                  <a:moveTo>
                    <a:pt x="150" y="42"/>
                  </a:moveTo>
                  <a:lnTo>
                    <a:pt x="132" y="30"/>
                  </a:lnTo>
                  <a:lnTo>
                    <a:pt x="132" y="18"/>
                  </a:lnTo>
                  <a:lnTo>
                    <a:pt x="126" y="18"/>
                  </a:lnTo>
                  <a:lnTo>
                    <a:pt x="114" y="0"/>
                  </a:lnTo>
                  <a:lnTo>
                    <a:pt x="72" y="6"/>
                  </a:lnTo>
                  <a:lnTo>
                    <a:pt x="66" y="12"/>
                  </a:lnTo>
                  <a:lnTo>
                    <a:pt x="48" y="12"/>
                  </a:lnTo>
                  <a:lnTo>
                    <a:pt x="48" y="24"/>
                  </a:lnTo>
                  <a:lnTo>
                    <a:pt x="24" y="24"/>
                  </a:lnTo>
                  <a:lnTo>
                    <a:pt x="18" y="36"/>
                  </a:lnTo>
                  <a:lnTo>
                    <a:pt x="0" y="42"/>
                  </a:lnTo>
                  <a:lnTo>
                    <a:pt x="0" y="66"/>
                  </a:lnTo>
                  <a:lnTo>
                    <a:pt x="6" y="78"/>
                  </a:lnTo>
                  <a:lnTo>
                    <a:pt x="6" y="102"/>
                  </a:lnTo>
                  <a:lnTo>
                    <a:pt x="12" y="108"/>
                  </a:lnTo>
                  <a:lnTo>
                    <a:pt x="18" y="108"/>
                  </a:lnTo>
                  <a:lnTo>
                    <a:pt x="18" y="126"/>
                  </a:lnTo>
                  <a:lnTo>
                    <a:pt x="42" y="120"/>
                  </a:lnTo>
                  <a:lnTo>
                    <a:pt x="42" y="126"/>
                  </a:lnTo>
                  <a:lnTo>
                    <a:pt x="54" y="120"/>
                  </a:lnTo>
                  <a:lnTo>
                    <a:pt x="60" y="120"/>
                  </a:lnTo>
                  <a:lnTo>
                    <a:pt x="66" y="126"/>
                  </a:lnTo>
                  <a:lnTo>
                    <a:pt x="90" y="126"/>
                  </a:lnTo>
                  <a:lnTo>
                    <a:pt x="96" y="114"/>
                  </a:lnTo>
                  <a:lnTo>
                    <a:pt x="96" y="108"/>
                  </a:lnTo>
                  <a:lnTo>
                    <a:pt x="120" y="108"/>
                  </a:lnTo>
                  <a:lnTo>
                    <a:pt x="132" y="102"/>
                  </a:lnTo>
                  <a:lnTo>
                    <a:pt x="156" y="78"/>
                  </a:lnTo>
                  <a:lnTo>
                    <a:pt x="162" y="66"/>
                  </a:lnTo>
                  <a:lnTo>
                    <a:pt x="162" y="60"/>
                  </a:lnTo>
                  <a:lnTo>
                    <a:pt x="156" y="48"/>
                  </a:lnTo>
                  <a:lnTo>
                    <a:pt x="150" y="4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Mexico"/>
            <p:cNvSpPr>
              <a:spLocks/>
            </p:cNvSpPr>
            <p:nvPr/>
          </p:nvSpPr>
          <p:spPr bwMode="gray">
            <a:xfrm>
              <a:off x="1022350" y="3316437"/>
              <a:ext cx="749300" cy="587375"/>
            </a:xfrm>
            <a:custGeom>
              <a:avLst/>
              <a:gdLst>
                <a:gd name="T0" fmla="*/ 2147483647 w 1860"/>
                <a:gd name="T1" fmla="*/ 2147483647 h 1458"/>
                <a:gd name="T2" fmla="*/ 2147483647 w 1860"/>
                <a:gd name="T3" fmla="*/ 2147483647 h 1458"/>
                <a:gd name="T4" fmla="*/ 2147483647 w 1860"/>
                <a:gd name="T5" fmla="*/ 2147483647 h 1458"/>
                <a:gd name="T6" fmla="*/ 2147483647 w 1860"/>
                <a:gd name="T7" fmla="*/ 2147483647 h 1458"/>
                <a:gd name="T8" fmla="*/ 2147483647 w 1860"/>
                <a:gd name="T9" fmla="*/ 2147483647 h 1458"/>
                <a:gd name="T10" fmla="*/ 2147483647 w 1860"/>
                <a:gd name="T11" fmla="*/ 2147483647 h 1458"/>
                <a:gd name="T12" fmla="*/ 2147483647 w 1860"/>
                <a:gd name="T13" fmla="*/ 2147483647 h 1458"/>
                <a:gd name="T14" fmla="*/ 2147483647 w 1860"/>
                <a:gd name="T15" fmla="*/ 2147483647 h 1458"/>
                <a:gd name="T16" fmla="*/ 2147483647 w 1860"/>
                <a:gd name="T17" fmla="*/ 2147483647 h 1458"/>
                <a:gd name="T18" fmla="*/ 2147483647 w 1860"/>
                <a:gd name="T19" fmla="*/ 2147483647 h 1458"/>
                <a:gd name="T20" fmla="*/ 2147483647 w 1860"/>
                <a:gd name="T21" fmla="*/ 2147483647 h 1458"/>
                <a:gd name="T22" fmla="*/ 2147483647 w 1860"/>
                <a:gd name="T23" fmla="*/ 2147483647 h 1458"/>
                <a:gd name="T24" fmla="*/ 2147483647 w 1860"/>
                <a:gd name="T25" fmla="*/ 2147483647 h 1458"/>
                <a:gd name="T26" fmla="*/ 2147483647 w 1860"/>
                <a:gd name="T27" fmla="*/ 2147483647 h 1458"/>
                <a:gd name="T28" fmla="*/ 2147483647 w 1860"/>
                <a:gd name="T29" fmla="*/ 2147483647 h 1458"/>
                <a:gd name="T30" fmla="*/ 2147483647 w 1860"/>
                <a:gd name="T31" fmla="*/ 2147483647 h 1458"/>
                <a:gd name="T32" fmla="*/ 2147483647 w 1860"/>
                <a:gd name="T33" fmla="*/ 2147483647 h 1458"/>
                <a:gd name="T34" fmla="*/ 2147483647 w 1860"/>
                <a:gd name="T35" fmla="*/ 2147483647 h 1458"/>
                <a:gd name="T36" fmla="*/ 2147483647 w 1860"/>
                <a:gd name="T37" fmla="*/ 2147483647 h 1458"/>
                <a:gd name="T38" fmla="*/ 2147483647 w 1860"/>
                <a:gd name="T39" fmla="*/ 2147483647 h 1458"/>
                <a:gd name="T40" fmla="*/ 2147483647 w 1860"/>
                <a:gd name="T41" fmla="*/ 2147483647 h 1458"/>
                <a:gd name="T42" fmla="*/ 2147483647 w 1860"/>
                <a:gd name="T43" fmla="*/ 2147483647 h 1458"/>
                <a:gd name="T44" fmla="*/ 2147483647 w 1860"/>
                <a:gd name="T45" fmla="*/ 2147483647 h 1458"/>
                <a:gd name="T46" fmla="*/ 2147483647 w 1860"/>
                <a:gd name="T47" fmla="*/ 2147483647 h 1458"/>
                <a:gd name="T48" fmla="*/ 2147483647 w 1860"/>
                <a:gd name="T49" fmla="*/ 2147483647 h 1458"/>
                <a:gd name="T50" fmla="*/ 2147483647 w 1860"/>
                <a:gd name="T51" fmla="*/ 2147483647 h 1458"/>
                <a:gd name="T52" fmla="*/ 2147483647 w 1860"/>
                <a:gd name="T53" fmla="*/ 2147483647 h 1458"/>
                <a:gd name="T54" fmla="*/ 2147483647 w 1860"/>
                <a:gd name="T55" fmla="*/ 2147483647 h 1458"/>
                <a:gd name="T56" fmla="*/ 0 w 1860"/>
                <a:gd name="T57" fmla="*/ 2147483647 h 1458"/>
                <a:gd name="T58" fmla="*/ 2147483647 w 1860"/>
                <a:gd name="T59" fmla="*/ 2147483647 h 1458"/>
                <a:gd name="T60" fmla="*/ 2147483647 w 1860"/>
                <a:gd name="T61" fmla="*/ 2147483647 h 1458"/>
                <a:gd name="T62" fmla="*/ 2147483647 w 1860"/>
                <a:gd name="T63" fmla="*/ 2147483647 h 1458"/>
                <a:gd name="T64" fmla="*/ 2147483647 w 1860"/>
                <a:gd name="T65" fmla="*/ 2147483647 h 1458"/>
                <a:gd name="T66" fmla="*/ 2147483647 w 1860"/>
                <a:gd name="T67" fmla="*/ 2147483647 h 1458"/>
                <a:gd name="T68" fmla="*/ 2147483647 w 1860"/>
                <a:gd name="T69" fmla="*/ 2147483647 h 1458"/>
                <a:gd name="T70" fmla="*/ 2147483647 w 1860"/>
                <a:gd name="T71" fmla="*/ 2147483647 h 1458"/>
                <a:gd name="T72" fmla="*/ 2147483647 w 1860"/>
                <a:gd name="T73" fmla="*/ 2147483647 h 1458"/>
                <a:gd name="T74" fmla="*/ 2147483647 w 1860"/>
                <a:gd name="T75" fmla="*/ 2147483647 h 1458"/>
                <a:gd name="T76" fmla="*/ 2147483647 w 1860"/>
                <a:gd name="T77" fmla="*/ 2147483647 h 1458"/>
                <a:gd name="T78" fmla="*/ 2147483647 w 1860"/>
                <a:gd name="T79" fmla="*/ 2147483647 h 1458"/>
                <a:gd name="T80" fmla="*/ 2147483647 w 1860"/>
                <a:gd name="T81" fmla="*/ 2147483647 h 1458"/>
                <a:gd name="T82" fmla="*/ 2147483647 w 1860"/>
                <a:gd name="T83" fmla="*/ 2147483647 h 1458"/>
                <a:gd name="T84" fmla="*/ 2147483647 w 1860"/>
                <a:gd name="T85" fmla="*/ 2147483647 h 1458"/>
                <a:gd name="T86" fmla="*/ 2147483647 w 1860"/>
                <a:gd name="T87" fmla="*/ 2147483647 h 1458"/>
                <a:gd name="T88" fmla="*/ 2147483647 w 1860"/>
                <a:gd name="T89" fmla="*/ 2147483647 h 1458"/>
                <a:gd name="T90" fmla="*/ 2147483647 w 1860"/>
                <a:gd name="T91" fmla="*/ 2147483647 h 1458"/>
                <a:gd name="T92" fmla="*/ 2147483647 w 1860"/>
                <a:gd name="T93" fmla="*/ 2147483647 h 1458"/>
                <a:gd name="T94" fmla="*/ 2147483647 w 1860"/>
                <a:gd name="T95" fmla="*/ 2147483647 h 1458"/>
                <a:gd name="T96" fmla="*/ 2147483647 w 1860"/>
                <a:gd name="T97" fmla="*/ 2147483647 h 1458"/>
                <a:gd name="T98" fmla="*/ 2147483647 w 1860"/>
                <a:gd name="T99" fmla="*/ 2147483647 h 1458"/>
                <a:gd name="T100" fmla="*/ 2147483647 w 1860"/>
                <a:gd name="T101" fmla="*/ 2147483647 h 1458"/>
                <a:gd name="T102" fmla="*/ 2147483647 w 1860"/>
                <a:gd name="T103" fmla="*/ 2147483647 h 1458"/>
                <a:gd name="T104" fmla="*/ 2147483647 w 1860"/>
                <a:gd name="T105" fmla="*/ 2147483647 h 1458"/>
                <a:gd name="T106" fmla="*/ 2147483647 w 1860"/>
                <a:gd name="T107" fmla="*/ 2147483647 h 1458"/>
                <a:gd name="T108" fmla="*/ 2147483647 w 1860"/>
                <a:gd name="T109" fmla="*/ 2147483647 h 1458"/>
                <a:gd name="T110" fmla="*/ 2147483647 w 1860"/>
                <a:gd name="T111" fmla="*/ 2147483647 h 1458"/>
                <a:gd name="T112" fmla="*/ 2147483647 w 1860"/>
                <a:gd name="T113" fmla="*/ 2147483647 h 1458"/>
                <a:gd name="T114" fmla="*/ 2147483647 w 1860"/>
                <a:gd name="T115" fmla="*/ 2147483647 h 1458"/>
                <a:gd name="T116" fmla="*/ 2147483647 w 1860"/>
                <a:gd name="T117" fmla="*/ 2147483647 h 1458"/>
                <a:gd name="T118" fmla="*/ 2147483647 w 1860"/>
                <a:gd name="T119" fmla="*/ 2147483647 h 1458"/>
                <a:gd name="T120" fmla="*/ 2147483647 w 1860"/>
                <a:gd name="T121" fmla="*/ 2147483647 h 145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60"/>
                <a:gd name="T184" fmla="*/ 0 h 1458"/>
                <a:gd name="T185" fmla="*/ 1860 w 1860"/>
                <a:gd name="T186" fmla="*/ 1458 h 145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60" h="1458">
                  <a:moveTo>
                    <a:pt x="1422" y="1440"/>
                  </a:moveTo>
                  <a:lnTo>
                    <a:pt x="1422" y="1380"/>
                  </a:lnTo>
                  <a:lnTo>
                    <a:pt x="1452" y="1332"/>
                  </a:lnTo>
                  <a:lnTo>
                    <a:pt x="1542" y="1338"/>
                  </a:lnTo>
                  <a:lnTo>
                    <a:pt x="1542" y="1320"/>
                  </a:lnTo>
                  <a:lnTo>
                    <a:pt x="1548" y="1320"/>
                  </a:lnTo>
                  <a:lnTo>
                    <a:pt x="1554" y="1314"/>
                  </a:lnTo>
                  <a:lnTo>
                    <a:pt x="1554" y="1302"/>
                  </a:lnTo>
                  <a:lnTo>
                    <a:pt x="1536" y="1302"/>
                  </a:lnTo>
                  <a:lnTo>
                    <a:pt x="1530" y="1278"/>
                  </a:lnTo>
                  <a:lnTo>
                    <a:pt x="1524" y="1278"/>
                  </a:lnTo>
                  <a:lnTo>
                    <a:pt x="1512" y="1272"/>
                  </a:lnTo>
                  <a:lnTo>
                    <a:pt x="1506" y="1272"/>
                  </a:lnTo>
                  <a:lnTo>
                    <a:pt x="1500" y="1266"/>
                  </a:lnTo>
                  <a:lnTo>
                    <a:pt x="1494" y="1254"/>
                  </a:lnTo>
                  <a:lnTo>
                    <a:pt x="1494" y="1248"/>
                  </a:lnTo>
                  <a:lnTo>
                    <a:pt x="1482" y="1242"/>
                  </a:lnTo>
                  <a:lnTo>
                    <a:pt x="1506" y="1242"/>
                  </a:lnTo>
                  <a:lnTo>
                    <a:pt x="1518" y="1236"/>
                  </a:lnTo>
                  <a:lnTo>
                    <a:pt x="1524" y="1236"/>
                  </a:lnTo>
                  <a:lnTo>
                    <a:pt x="1524" y="1212"/>
                  </a:lnTo>
                  <a:lnTo>
                    <a:pt x="1518" y="1200"/>
                  </a:lnTo>
                  <a:lnTo>
                    <a:pt x="1518" y="1188"/>
                  </a:lnTo>
                  <a:lnTo>
                    <a:pt x="1650" y="1194"/>
                  </a:lnTo>
                  <a:lnTo>
                    <a:pt x="1656" y="1182"/>
                  </a:lnTo>
                  <a:lnTo>
                    <a:pt x="1656" y="1176"/>
                  </a:lnTo>
                  <a:lnTo>
                    <a:pt x="1662" y="1176"/>
                  </a:lnTo>
                  <a:lnTo>
                    <a:pt x="1668" y="1182"/>
                  </a:lnTo>
                  <a:lnTo>
                    <a:pt x="1668" y="1188"/>
                  </a:lnTo>
                  <a:lnTo>
                    <a:pt x="1674" y="1188"/>
                  </a:lnTo>
                  <a:lnTo>
                    <a:pt x="1680" y="1182"/>
                  </a:lnTo>
                  <a:lnTo>
                    <a:pt x="1692" y="1176"/>
                  </a:lnTo>
                  <a:lnTo>
                    <a:pt x="1698" y="1164"/>
                  </a:lnTo>
                  <a:lnTo>
                    <a:pt x="1698" y="1152"/>
                  </a:lnTo>
                  <a:lnTo>
                    <a:pt x="1704" y="1146"/>
                  </a:lnTo>
                  <a:lnTo>
                    <a:pt x="1704" y="1140"/>
                  </a:lnTo>
                  <a:lnTo>
                    <a:pt x="1710" y="1152"/>
                  </a:lnTo>
                  <a:lnTo>
                    <a:pt x="1746" y="1116"/>
                  </a:lnTo>
                  <a:lnTo>
                    <a:pt x="1746" y="1122"/>
                  </a:lnTo>
                  <a:lnTo>
                    <a:pt x="1740" y="1128"/>
                  </a:lnTo>
                  <a:lnTo>
                    <a:pt x="1740" y="1146"/>
                  </a:lnTo>
                  <a:lnTo>
                    <a:pt x="1746" y="1152"/>
                  </a:lnTo>
                  <a:lnTo>
                    <a:pt x="1758" y="1152"/>
                  </a:lnTo>
                  <a:lnTo>
                    <a:pt x="1782" y="1086"/>
                  </a:lnTo>
                  <a:lnTo>
                    <a:pt x="1770" y="1074"/>
                  </a:lnTo>
                  <a:lnTo>
                    <a:pt x="1794" y="1068"/>
                  </a:lnTo>
                  <a:lnTo>
                    <a:pt x="1794" y="1056"/>
                  </a:lnTo>
                  <a:lnTo>
                    <a:pt x="1776" y="1050"/>
                  </a:lnTo>
                  <a:lnTo>
                    <a:pt x="1794" y="1032"/>
                  </a:lnTo>
                  <a:lnTo>
                    <a:pt x="1800" y="1008"/>
                  </a:lnTo>
                  <a:lnTo>
                    <a:pt x="1806" y="996"/>
                  </a:lnTo>
                  <a:lnTo>
                    <a:pt x="1818" y="990"/>
                  </a:lnTo>
                  <a:lnTo>
                    <a:pt x="1824" y="978"/>
                  </a:lnTo>
                  <a:lnTo>
                    <a:pt x="1836" y="966"/>
                  </a:lnTo>
                  <a:lnTo>
                    <a:pt x="1842" y="954"/>
                  </a:lnTo>
                  <a:lnTo>
                    <a:pt x="1848" y="948"/>
                  </a:lnTo>
                  <a:lnTo>
                    <a:pt x="1854" y="936"/>
                  </a:lnTo>
                  <a:lnTo>
                    <a:pt x="1854" y="930"/>
                  </a:lnTo>
                  <a:lnTo>
                    <a:pt x="1860" y="918"/>
                  </a:lnTo>
                  <a:lnTo>
                    <a:pt x="1860" y="900"/>
                  </a:lnTo>
                  <a:lnTo>
                    <a:pt x="1854" y="894"/>
                  </a:lnTo>
                  <a:lnTo>
                    <a:pt x="1818" y="894"/>
                  </a:lnTo>
                  <a:lnTo>
                    <a:pt x="1812" y="900"/>
                  </a:lnTo>
                  <a:lnTo>
                    <a:pt x="1800" y="900"/>
                  </a:lnTo>
                  <a:lnTo>
                    <a:pt x="1794" y="894"/>
                  </a:lnTo>
                  <a:lnTo>
                    <a:pt x="1782" y="894"/>
                  </a:lnTo>
                  <a:lnTo>
                    <a:pt x="1770" y="888"/>
                  </a:lnTo>
                  <a:lnTo>
                    <a:pt x="1746" y="888"/>
                  </a:lnTo>
                  <a:lnTo>
                    <a:pt x="1734" y="894"/>
                  </a:lnTo>
                  <a:lnTo>
                    <a:pt x="1716" y="900"/>
                  </a:lnTo>
                  <a:lnTo>
                    <a:pt x="1698" y="900"/>
                  </a:lnTo>
                  <a:lnTo>
                    <a:pt x="1686" y="906"/>
                  </a:lnTo>
                  <a:lnTo>
                    <a:pt x="1668" y="906"/>
                  </a:lnTo>
                  <a:lnTo>
                    <a:pt x="1656" y="912"/>
                  </a:lnTo>
                  <a:lnTo>
                    <a:pt x="1626" y="912"/>
                  </a:lnTo>
                  <a:lnTo>
                    <a:pt x="1614" y="918"/>
                  </a:lnTo>
                  <a:lnTo>
                    <a:pt x="1608" y="924"/>
                  </a:lnTo>
                  <a:lnTo>
                    <a:pt x="1596" y="948"/>
                  </a:lnTo>
                  <a:lnTo>
                    <a:pt x="1590" y="966"/>
                  </a:lnTo>
                  <a:lnTo>
                    <a:pt x="1590" y="1026"/>
                  </a:lnTo>
                  <a:lnTo>
                    <a:pt x="1572" y="1032"/>
                  </a:lnTo>
                  <a:lnTo>
                    <a:pt x="1572" y="1062"/>
                  </a:lnTo>
                  <a:lnTo>
                    <a:pt x="1566" y="1074"/>
                  </a:lnTo>
                  <a:lnTo>
                    <a:pt x="1542" y="1086"/>
                  </a:lnTo>
                  <a:lnTo>
                    <a:pt x="1524" y="1098"/>
                  </a:lnTo>
                  <a:lnTo>
                    <a:pt x="1512" y="1110"/>
                  </a:lnTo>
                  <a:lnTo>
                    <a:pt x="1512" y="1122"/>
                  </a:lnTo>
                  <a:lnTo>
                    <a:pt x="1506" y="1128"/>
                  </a:lnTo>
                  <a:lnTo>
                    <a:pt x="1506" y="1140"/>
                  </a:lnTo>
                  <a:lnTo>
                    <a:pt x="1500" y="1146"/>
                  </a:lnTo>
                  <a:lnTo>
                    <a:pt x="1488" y="1146"/>
                  </a:lnTo>
                  <a:lnTo>
                    <a:pt x="1476" y="1134"/>
                  </a:lnTo>
                  <a:lnTo>
                    <a:pt x="1476" y="1128"/>
                  </a:lnTo>
                  <a:lnTo>
                    <a:pt x="1470" y="1122"/>
                  </a:lnTo>
                  <a:lnTo>
                    <a:pt x="1440" y="1122"/>
                  </a:lnTo>
                  <a:lnTo>
                    <a:pt x="1416" y="1128"/>
                  </a:lnTo>
                  <a:lnTo>
                    <a:pt x="1392" y="1140"/>
                  </a:lnTo>
                  <a:lnTo>
                    <a:pt x="1356" y="1140"/>
                  </a:lnTo>
                  <a:lnTo>
                    <a:pt x="1338" y="1146"/>
                  </a:lnTo>
                  <a:lnTo>
                    <a:pt x="1290" y="1170"/>
                  </a:lnTo>
                  <a:lnTo>
                    <a:pt x="1284" y="1170"/>
                  </a:lnTo>
                  <a:lnTo>
                    <a:pt x="1272" y="1158"/>
                  </a:lnTo>
                  <a:lnTo>
                    <a:pt x="1266" y="1146"/>
                  </a:lnTo>
                  <a:lnTo>
                    <a:pt x="1266" y="1140"/>
                  </a:lnTo>
                  <a:lnTo>
                    <a:pt x="1260" y="1128"/>
                  </a:lnTo>
                  <a:lnTo>
                    <a:pt x="1242" y="1128"/>
                  </a:lnTo>
                  <a:lnTo>
                    <a:pt x="1224" y="1122"/>
                  </a:lnTo>
                  <a:lnTo>
                    <a:pt x="1194" y="1122"/>
                  </a:lnTo>
                  <a:lnTo>
                    <a:pt x="1194" y="1104"/>
                  </a:lnTo>
                  <a:lnTo>
                    <a:pt x="1188" y="1092"/>
                  </a:lnTo>
                  <a:lnTo>
                    <a:pt x="1176" y="1080"/>
                  </a:lnTo>
                  <a:lnTo>
                    <a:pt x="1170" y="1068"/>
                  </a:lnTo>
                  <a:lnTo>
                    <a:pt x="1164" y="1062"/>
                  </a:lnTo>
                  <a:lnTo>
                    <a:pt x="1164" y="1026"/>
                  </a:lnTo>
                  <a:lnTo>
                    <a:pt x="1128" y="966"/>
                  </a:lnTo>
                  <a:lnTo>
                    <a:pt x="1122" y="924"/>
                  </a:lnTo>
                  <a:lnTo>
                    <a:pt x="1110" y="894"/>
                  </a:lnTo>
                  <a:lnTo>
                    <a:pt x="1104" y="804"/>
                  </a:lnTo>
                  <a:lnTo>
                    <a:pt x="1110" y="798"/>
                  </a:lnTo>
                  <a:lnTo>
                    <a:pt x="1122" y="774"/>
                  </a:lnTo>
                  <a:lnTo>
                    <a:pt x="1128" y="768"/>
                  </a:lnTo>
                  <a:lnTo>
                    <a:pt x="1128" y="654"/>
                  </a:lnTo>
                  <a:lnTo>
                    <a:pt x="1152" y="648"/>
                  </a:lnTo>
                  <a:lnTo>
                    <a:pt x="1152" y="612"/>
                  </a:lnTo>
                  <a:lnTo>
                    <a:pt x="1158" y="600"/>
                  </a:lnTo>
                  <a:lnTo>
                    <a:pt x="1158" y="594"/>
                  </a:lnTo>
                  <a:lnTo>
                    <a:pt x="1164" y="588"/>
                  </a:lnTo>
                  <a:lnTo>
                    <a:pt x="1176" y="588"/>
                  </a:lnTo>
                  <a:lnTo>
                    <a:pt x="1182" y="594"/>
                  </a:lnTo>
                  <a:lnTo>
                    <a:pt x="1188" y="594"/>
                  </a:lnTo>
                  <a:lnTo>
                    <a:pt x="1188" y="588"/>
                  </a:lnTo>
                  <a:lnTo>
                    <a:pt x="1194" y="576"/>
                  </a:lnTo>
                  <a:lnTo>
                    <a:pt x="1194" y="564"/>
                  </a:lnTo>
                  <a:lnTo>
                    <a:pt x="1200" y="558"/>
                  </a:lnTo>
                  <a:lnTo>
                    <a:pt x="1206" y="546"/>
                  </a:lnTo>
                  <a:lnTo>
                    <a:pt x="1206" y="540"/>
                  </a:lnTo>
                  <a:lnTo>
                    <a:pt x="1206" y="546"/>
                  </a:lnTo>
                  <a:lnTo>
                    <a:pt x="1182" y="546"/>
                  </a:lnTo>
                  <a:lnTo>
                    <a:pt x="1176" y="534"/>
                  </a:lnTo>
                  <a:lnTo>
                    <a:pt x="1176" y="528"/>
                  </a:lnTo>
                  <a:lnTo>
                    <a:pt x="1134" y="528"/>
                  </a:lnTo>
                  <a:lnTo>
                    <a:pt x="1122" y="516"/>
                  </a:lnTo>
                  <a:lnTo>
                    <a:pt x="1110" y="516"/>
                  </a:lnTo>
                  <a:lnTo>
                    <a:pt x="1092" y="510"/>
                  </a:lnTo>
                  <a:lnTo>
                    <a:pt x="1080" y="498"/>
                  </a:lnTo>
                  <a:lnTo>
                    <a:pt x="1080" y="468"/>
                  </a:lnTo>
                  <a:lnTo>
                    <a:pt x="1068" y="456"/>
                  </a:lnTo>
                  <a:lnTo>
                    <a:pt x="1068" y="420"/>
                  </a:lnTo>
                  <a:lnTo>
                    <a:pt x="1074" y="420"/>
                  </a:lnTo>
                  <a:lnTo>
                    <a:pt x="1080" y="414"/>
                  </a:lnTo>
                  <a:lnTo>
                    <a:pt x="1080" y="408"/>
                  </a:lnTo>
                  <a:lnTo>
                    <a:pt x="1068" y="396"/>
                  </a:lnTo>
                  <a:lnTo>
                    <a:pt x="1056" y="390"/>
                  </a:lnTo>
                  <a:lnTo>
                    <a:pt x="1050" y="384"/>
                  </a:lnTo>
                  <a:lnTo>
                    <a:pt x="1050" y="360"/>
                  </a:lnTo>
                  <a:lnTo>
                    <a:pt x="1038" y="354"/>
                  </a:lnTo>
                  <a:lnTo>
                    <a:pt x="1032" y="342"/>
                  </a:lnTo>
                  <a:lnTo>
                    <a:pt x="1032" y="330"/>
                  </a:lnTo>
                  <a:lnTo>
                    <a:pt x="1038" y="318"/>
                  </a:lnTo>
                  <a:lnTo>
                    <a:pt x="1038" y="294"/>
                  </a:lnTo>
                  <a:lnTo>
                    <a:pt x="1026" y="282"/>
                  </a:lnTo>
                  <a:lnTo>
                    <a:pt x="1020" y="270"/>
                  </a:lnTo>
                  <a:lnTo>
                    <a:pt x="1008" y="258"/>
                  </a:lnTo>
                  <a:lnTo>
                    <a:pt x="1002" y="246"/>
                  </a:lnTo>
                  <a:lnTo>
                    <a:pt x="996" y="240"/>
                  </a:lnTo>
                  <a:lnTo>
                    <a:pt x="990" y="228"/>
                  </a:lnTo>
                  <a:lnTo>
                    <a:pt x="948" y="228"/>
                  </a:lnTo>
                  <a:lnTo>
                    <a:pt x="930" y="222"/>
                  </a:lnTo>
                  <a:lnTo>
                    <a:pt x="930" y="228"/>
                  </a:lnTo>
                  <a:lnTo>
                    <a:pt x="912" y="228"/>
                  </a:lnTo>
                  <a:lnTo>
                    <a:pt x="900" y="240"/>
                  </a:lnTo>
                  <a:lnTo>
                    <a:pt x="888" y="264"/>
                  </a:lnTo>
                  <a:lnTo>
                    <a:pt x="876" y="276"/>
                  </a:lnTo>
                  <a:lnTo>
                    <a:pt x="852" y="288"/>
                  </a:lnTo>
                  <a:lnTo>
                    <a:pt x="840" y="288"/>
                  </a:lnTo>
                  <a:lnTo>
                    <a:pt x="822" y="276"/>
                  </a:lnTo>
                  <a:lnTo>
                    <a:pt x="810" y="270"/>
                  </a:lnTo>
                  <a:lnTo>
                    <a:pt x="780" y="240"/>
                  </a:lnTo>
                  <a:lnTo>
                    <a:pt x="780" y="228"/>
                  </a:lnTo>
                  <a:lnTo>
                    <a:pt x="786" y="216"/>
                  </a:lnTo>
                  <a:lnTo>
                    <a:pt x="786" y="174"/>
                  </a:lnTo>
                  <a:lnTo>
                    <a:pt x="780" y="162"/>
                  </a:lnTo>
                  <a:lnTo>
                    <a:pt x="768" y="150"/>
                  </a:lnTo>
                  <a:lnTo>
                    <a:pt x="756" y="144"/>
                  </a:lnTo>
                  <a:lnTo>
                    <a:pt x="744" y="144"/>
                  </a:lnTo>
                  <a:lnTo>
                    <a:pt x="738" y="114"/>
                  </a:lnTo>
                  <a:lnTo>
                    <a:pt x="708" y="102"/>
                  </a:lnTo>
                  <a:lnTo>
                    <a:pt x="708" y="78"/>
                  </a:lnTo>
                  <a:lnTo>
                    <a:pt x="696" y="66"/>
                  </a:lnTo>
                  <a:lnTo>
                    <a:pt x="582" y="66"/>
                  </a:lnTo>
                  <a:lnTo>
                    <a:pt x="576" y="72"/>
                  </a:lnTo>
                  <a:lnTo>
                    <a:pt x="576" y="90"/>
                  </a:lnTo>
                  <a:lnTo>
                    <a:pt x="570" y="102"/>
                  </a:lnTo>
                  <a:lnTo>
                    <a:pt x="570" y="108"/>
                  </a:lnTo>
                  <a:lnTo>
                    <a:pt x="366" y="108"/>
                  </a:lnTo>
                  <a:lnTo>
                    <a:pt x="156" y="12"/>
                  </a:lnTo>
                  <a:lnTo>
                    <a:pt x="150" y="12"/>
                  </a:lnTo>
                  <a:lnTo>
                    <a:pt x="150" y="6"/>
                  </a:lnTo>
                  <a:lnTo>
                    <a:pt x="156" y="0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18"/>
                  </a:lnTo>
                  <a:lnTo>
                    <a:pt x="0" y="48"/>
                  </a:lnTo>
                  <a:lnTo>
                    <a:pt x="6" y="60"/>
                  </a:lnTo>
                  <a:lnTo>
                    <a:pt x="12" y="66"/>
                  </a:lnTo>
                  <a:lnTo>
                    <a:pt x="18" y="78"/>
                  </a:lnTo>
                  <a:lnTo>
                    <a:pt x="0" y="90"/>
                  </a:lnTo>
                  <a:lnTo>
                    <a:pt x="12" y="114"/>
                  </a:lnTo>
                  <a:lnTo>
                    <a:pt x="6" y="126"/>
                  </a:lnTo>
                  <a:lnTo>
                    <a:pt x="24" y="144"/>
                  </a:lnTo>
                  <a:lnTo>
                    <a:pt x="6" y="174"/>
                  </a:lnTo>
                  <a:lnTo>
                    <a:pt x="18" y="180"/>
                  </a:lnTo>
                  <a:lnTo>
                    <a:pt x="18" y="210"/>
                  </a:lnTo>
                  <a:lnTo>
                    <a:pt x="24" y="228"/>
                  </a:lnTo>
                  <a:lnTo>
                    <a:pt x="24" y="240"/>
                  </a:lnTo>
                  <a:lnTo>
                    <a:pt x="30" y="252"/>
                  </a:lnTo>
                  <a:lnTo>
                    <a:pt x="42" y="264"/>
                  </a:lnTo>
                  <a:lnTo>
                    <a:pt x="60" y="264"/>
                  </a:lnTo>
                  <a:lnTo>
                    <a:pt x="60" y="270"/>
                  </a:lnTo>
                  <a:lnTo>
                    <a:pt x="66" y="276"/>
                  </a:lnTo>
                  <a:lnTo>
                    <a:pt x="72" y="288"/>
                  </a:lnTo>
                  <a:lnTo>
                    <a:pt x="84" y="300"/>
                  </a:lnTo>
                  <a:lnTo>
                    <a:pt x="90" y="318"/>
                  </a:lnTo>
                  <a:lnTo>
                    <a:pt x="96" y="330"/>
                  </a:lnTo>
                  <a:lnTo>
                    <a:pt x="96" y="342"/>
                  </a:lnTo>
                  <a:lnTo>
                    <a:pt x="78" y="378"/>
                  </a:lnTo>
                  <a:lnTo>
                    <a:pt x="72" y="384"/>
                  </a:lnTo>
                  <a:lnTo>
                    <a:pt x="72" y="390"/>
                  </a:lnTo>
                  <a:lnTo>
                    <a:pt x="84" y="396"/>
                  </a:lnTo>
                  <a:lnTo>
                    <a:pt x="72" y="414"/>
                  </a:lnTo>
                  <a:lnTo>
                    <a:pt x="60" y="396"/>
                  </a:lnTo>
                  <a:lnTo>
                    <a:pt x="12" y="390"/>
                  </a:lnTo>
                  <a:lnTo>
                    <a:pt x="36" y="414"/>
                  </a:lnTo>
                  <a:lnTo>
                    <a:pt x="42" y="438"/>
                  </a:lnTo>
                  <a:lnTo>
                    <a:pt x="66" y="444"/>
                  </a:lnTo>
                  <a:lnTo>
                    <a:pt x="78" y="456"/>
                  </a:lnTo>
                  <a:lnTo>
                    <a:pt x="84" y="468"/>
                  </a:lnTo>
                  <a:lnTo>
                    <a:pt x="90" y="474"/>
                  </a:lnTo>
                  <a:lnTo>
                    <a:pt x="96" y="474"/>
                  </a:lnTo>
                  <a:lnTo>
                    <a:pt x="102" y="468"/>
                  </a:lnTo>
                  <a:lnTo>
                    <a:pt x="108" y="468"/>
                  </a:lnTo>
                  <a:lnTo>
                    <a:pt x="120" y="462"/>
                  </a:lnTo>
                  <a:lnTo>
                    <a:pt x="126" y="456"/>
                  </a:lnTo>
                  <a:lnTo>
                    <a:pt x="126" y="480"/>
                  </a:lnTo>
                  <a:lnTo>
                    <a:pt x="144" y="516"/>
                  </a:lnTo>
                  <a:lnTo>
                    <a:pt x="156" y="528"/>
                  </a:lnTo>
                  <a:lnTo>
                    <a:pt x="168" y="552"/>
                  </a:lnTo>
                  <a:lnTo>
                    <a:pt x="168" y="564"/>
                  </a:lnTo>
                  <a:lnTo>
                    <a:pt x="156" y="588"/>
                  </a:lnTo>
                  <a:lnTo>
                    <a:pt x="150" y="606"/>
                  </a:lnTo>
                  <a:lnTo>
                    <a:pt x="150" y="618"/>
                  </a:lnTo>
                  <a:lnTo>
                    <a:pt x="180" y="648"/>
                  </a:lnTo>
                  <a:lnTo>
                    <a:pt x="192" y="666"/>
                  </a:lnTo>
                  <a:lnTo>
                    <a:pt x="222" y="696"/>
                  </a:lnTo>
                  <a:lnTo>
                    <a:pt x="234" y="714"/>
                  </a:lnTo>
                  <a:lnTo>
                    <a:pt x="264" y="744"/>
                  </a:lnTo>
                  <a:lnTo>
                    <a:pt x="258" y="750"/>
                  </a:lnTo>
                  <a:lnTo>
                    <a:pt x="258" y="762"/>
                  </a:lnTo>
                  <a:lnTo>
                    <a:pt x="252" y="768"/>
                  </a:lnTo>
                  <a:lnTo>
                    <a:pt x="252" y="780"/>
                  </a:lnTo>
                  <a:lnTo>
                    <a:pt x="258" y="786"/>
                  </a:lnTo>
                  <a:lnTo>
                    <a:pt x="276" y="786"/>
                  </a:lnTo>
                  <a:lnTo>
                    <a:pt x="288" y="780"/>
                  </a:lnTo>
                  <a:lnTo>
                    <a:pt x="294" y="768"/>
                  </a:lnTo>
                  <a:lnTo>
                    <a:pt x="306" y="762"/>
                  </a:lnTo>
                  <a:lnTo>
                    <a:pt x="312" y="756"/>
                  </a:lnTo>
                  <a:lnTo>
                    <a:pt x="306" y="738"/>
                  </a:lnTo>
                  <a:lnTo>
                    <a:pt x="306" y="732"/>
                  </a:lnTo>
                  <a:lnTo>
                    <a:pt x="300" y="726"/>
                  </a:lnTo>
                  <a:lnTo>
                    <a:pt x="300" y="708"/>
                  </a:lnTo>
                  <a:lnTo>
                    <a:pt x="288" y="684"/>
                  </a:lnTo>
                  <a:lnTo>
                    <a:pt x="282" y="678"/>
                  </a:lnTo>
                  <a:lnTo>
                    <a:pt x="258" y="678"/>
                  </a:lnTo>
                  <a:lnTo>
                    <a:pt x="240" y="648"/>
                  </a:lnTo>
                  <a:lnTo>
                    <a:pt x="240" y="576"/>
                  </a:lnTo>
                  <a:lnTo>
                    <a:pt x="222" y="546"/>
                  </a:lnTo>
                  <a:lnTo>
                    <a:pt x="228" y="534"/>
                  </a:lnTo>
                  <a:lnTo>
                    <a:pt x="228" y="528"/>
                  </a:lnTo>
                  <a:lnTo>
                    <a:pt x="234" y="516"/>
                  </a:lnTo>
                  <a:lnTo>
                    <a:pt x="234" y="492"/>
                  </a:lnTo>
                  <a:lnTo>
                    <a:pt x="228" y="486"/>
                  </a:lnTo>
                  <a:lnTo>
                    <a:pt x="216" y="480"/>
                  </a:lnTo>
                  <a:lnTo>
                    <a:pt x="210" y="474"/>
                  </a:lnTo>
                  <a:lnTo>
                    <a:pt x="198" y="474"/>
                  </a:lnTo>
                  <a:lnTo>
                    <a:pt x="198" y="432"/>
                  </a:lnTo>
                  <a:lnTo>
                    <a:pt x="168" y="396"/>
                  </a:lnTo>
                  <a:lnTo>
                    <a:pt x="174" y="336"/>
                  </a:lnTo>
                  <a:lnTo>
                    <a:pt x="168" y="330"/>
                  </a:lnTo>
                  <a:lnTo>
                    <a:pt x="162" y="318"/>
                  </a:lnTo>
                  <a:lnTo>
                    <a:pt x="144" y="300"/>
                  </a:lnTo>
                  <a:lnTo>
                    <a:pt x="138" y="288"/>
                  </a:lnTo>
                  <a:lnTo>
                    <a:pt x="138" y="276"/>
                  </a:lnTo>
                  <a:lnTo>
                    <a:pt x="132" y="264"/>
                  </a:lnTo>
                  <a:lnTo>
                    <a:pt x="132" y="246"/>
                  </a:lnTo>
                  <a:lnTo>
                    <a:pt x="126" y="240"/>
                  </a:lnTo>
                  <a:lnTo>
                    <a:pt x="120" y="228"/>
                  </a:lnTo>
                  <a:lnTo>
                    <a:pt x="108" y="216"/>
                  </a:lnTo>
                  <a:lnTo>
                    <a:pt x="102" y="204"/>
                  </a:lnTo>
                  <a:lnTo>
                    <a:pt x="96" y="198"/>
                  </a:lnTo>
                  <a:lnTo>
                    <a:pt x="96" y="192"/>
                  </a:lnTo>
                  <a:lnTo>
                    <a:pt x="102" y="186"/>
                  </a:lnTo>
                  <a:lnTo>
                    <a:pt x="114" y="162"/>
                  </a:lnTo>
                  <a:lnTo>
                    <a:pt x="114" y="114"/>
                  </a:lnTo>
                  <a:lnTo>
                    <a:pt x="120" y="108"/>
                  </a:lnTo>
                  <a:lnTo>
                    <a:pt x="126" y="96"/>
                  </a:lnTo>
                  <a:lnTo>
                    <a:pt x="126" y="60"/>
                  </a:lnTo>
                  <a:lnTo>
                    <a:pt x="132" y="66"/>
                  </a:lnTo>
                  <a:lnTo>
                    <a:pt x="144" y="72"/>
                  </a:lnTo>
                  <a:lnTo>
                    <a:pt x="150" y="84"/>
                  </a:lnTo>
                  <a:lnTo>
                    <a:pt x="162" y="90"/>
                  </a:lnTo>
                  <a:lnTo>
                    <a:pt x="180" y="90"/>
                  </a:lnTo>
                  <a:lnTo>
                    <a:pt x="186" y="84"/>
                  </a:lnTo>
                  <a:lnTo>
                    <a:pt x="198" y="84"/>
                  </a:lnTo>
                  <a:lnTo>
                    <a:pt x="198" y="102"/>
                  </a:lnTo>
                  <a:lnTo>
                    <a:pt x="204" y="108"/>
                  </a:lnTo>
                  <a:lnTo>
                    <a:pt x="216" y="114"/>
                  </a:lnTo>
                  <a:lnTo>
                    <a:pt x="234" y="114"/>
                  </a:lnTo>
                  <a:lnTo>
                    <a:pt x="234" y="120"/>
                  </a:lnTo>
                  <a:lnTo>
                    <a:pt x="228" y="126"/>
                  </a:lnTo>
                  <a:lnTo>
                    <a:pt x="228" y="186"/>
                  </a:lnTo>
                  <a:lnTo>
                    <a:pt x="240" y="258"/>
                  </a:lnTo>
                  <a:lnTo>
                    <a:pt x="240" y="270"/>
                  </a:lnTo>
                  <a:lnTo>
                    <a:pt x="246" y="282"/>
                  </a:lnTo>
                  <a:lnTo>
                    <a:pt x="252" y="306"/>
                  </a:lnTo>
                  <a:lnTo>
                    <a:pt x="264" y="342"/>
                  </a:lnTo>
                  <a:lnTo>
                    <a:pt x="276" y="372"/>
                  </a:lnTo>
                  <a:lnTo>
                    <a:pt x="282" y="384"/>
                  </a:lnTo>
                  <a:lnTo>
                    <a:pt x="324" y="384"/>
                  </a:lnTo>
                  <a:lnTo>
                    <a:pt x="318" y="390"/>
                  </a:lnTo>
                  <a:lnTo>
                    <a:pt x="306" y="414"/>
                  </a:lnTo>
                  <a:lnTo>
                    <a:pt x="318" y="438"/>
                  </a:lnTo>
                  <a:lnTo>
                    <a:pt x="330" y="444"/>
                  </a:lnTo>
                  <a:lnTo>
                    <a:pt x="336" y="450"/>
                  </a:lnTo>
                  <a:lnTo>
                    <a:pt x="348" y="450"/>
                  </a:lnTo>
                  <a:lnTo>
                    <a:pt x="354" y="474"/>
                  </a:lnTo>
                  <a:lnTo>
                    <a:pt x="384" y="474"/>
                  </a:lnTo>
                  <a:lnTo>
                    <a:pt x="390" y="516"/>
                  </a:lnTo>
                  <a:lnTo>
                    <a:pt x="384" y="516"/>
                  </a:lnTo>
                  <a:lnTo>
                    <a:pt x="378" y="522"/>
                  </a:lnTo>
                  <a:lnTo>
                    <a:pt x="366" y="528"/>
                  </a:lnTo>
                  <a:lnTo>
                    <a:pt x="360" y="534"/>
                  </a:lnTo>
                  <a:lnTo>
                    <a:pt x="354" y="546"/>
                  </a:lnTo>
                  <a:lnTo>
                    <a:pt x="354" y="558"/>
                  </a:lnTo>
                  <a:lnTo>
                    <a:pt x="360" y="564"/>
                  </a:lnTo>
                  <a:lnTo>
                    <a:pt x="372" y="570"/>
                  </a:lnTo>
                  <a:lnTo>
                    <a:pt x="384" y="558"/>
                  </a:lnTo>
                  <a:lnTo>
                    <a:pt x="384" y="564"/>
                  </a:lnTo>
                  <a:lnTo>
                    <a:pt x="396" y="576"/>
                  </a:lnTo>
                  <a:lnTo>
                    <a:pt x="396" y="588"/>
                  </a:lnTo>
                  <a:lnTo>
                    <a:pt x="402" y="594"/>
                  </a:lnTo>
                  <a:lnTo>
                    <a:pt x="414" y="594"/>
                  </a:lnTo>
                  <a:lnTo>
                    <a:pt x="426" y="600"/>
                  </a:lnTo>
                  <a:lnTo>
                    <a:pt x="432" y="600"/>
                  </a:lnTo>
                  <a:lnTo>
                    <a:pt x="438" y="606"/>
                  </a:lnTo>
                  <a:lnTo>
                    <a:pt x="438" y="624"/>
                  </a:lnTo>
                  <a:lnTo>
                    <a:pt x="432" y="630"/>
                  </a:lnTo>
                  <a:lnTo>
                    <a:pt x="432" y="636"/>
                  </a:lnTo>
                  <a:lnTo>
                    <a:pt x="426" y="648"/>
                  </a:lnTo>
                  <a:lnTo>
                    <a:pt x="426" y="654"/>
                  </a:lnTo>
                  <a:lnTo>
                    <a:pt x="468" y="654"/>
                  </a:lnTo>
                  <a:lnTo>
                    <a:pt x="468" y="684"/>
                  </a:lnTo>
                  <a:lnTo>
                    <a:pt x="504" y="720"/>
                  </a:lnTo>
                  <a:lnTo>
                    <a:pt x="510" y="732"/>
                  </a:lnTo>
                  <a:lnTo>
                    <a:pt x="528" y="750"/>
                  </a:lnTo>
                  <a:lnTo>
                    <a:pt x="534" y="768"/>
                  </a:lnTo>
                  <a:lnTo>
                    <a:pt x="546" y="780"/>
                  </a:lnTo>
                  <a:lnTo>
                    <a:pt x="552" y="798"/>
                  </a:lnTo>
                  <a:lnTo>
                    <a:pt x="558" y="810"/>
                  </a:lnTo>
                  <a:lnTo>
                    <a:pt x="558" y="870"/>
                  </a:lnTo>
                  <a:lnTo>
                    <a:pt x="564" y="882"/>
                  </a:lnTo>
                  <a:lnTo>
                    <a:pt x="576" y="894"/>
                  </a:lnTo>
                  <a:lnTo>
                    <a:pt x="576" y="906"/>
                  </a:lnTo>
                  <a:lnTo>
                    <a:pt x="570" y="918"/>
                  </a:lnTo>
                  <a:lnTo>
                    <a:pt x="552" y="936"/>
                  </a:lnTo>
                  <a:lnTo>
                    <a:pt x="546" y="948"/>
                  </a:lnTo>
                  <a:lnTo>
                    <a:pt x="546" y="954"/>
                  </a:lnTo>
                  <a:lnTo>
                    <a:pt x="552" y="960"/>
                  </a:lnTo>
                  <a:lnTo>
                    <a:pt x="564" y="966"/>
                  </a:lnTo>
                  <a:lnTo>
                    <a:pt x="540" y="966"/>
                  </a:lnTo>
                  <a:lnTo>
                    <a:pt x="528" y="972"/>
                  </a:lnTo>
                  <a:lnTo>
                    <a:pt x="528" y="1038"/>
                  </a:lnTo>
                  <a:lnTo>
                    <a:pt x="534" y="1056"/>
                  </a:lnTo>
                  <a:lnTo>
                    <a:pt x="540" y="1062"/>
                  </a:lnTo>
                  <a:lnTo>
                    <a:pt x="546" y="1074"/>
                  </a:lnTo>
                  <a:lnTo>
                    <a:pt x="558" y="1074"/>
                  </a:lnTo>
                  <a:lnTo>
                    <a:pt x="576" y="1080"/>
                  </a:lnTo>
                  <a:lnTo>
                    <a:pt x="600" y="1080"/>
                  </a:lnTo>
                  <a:lnTo>
                    <a:pt x="612" y="1086"/>
                  </a:lnTo>
                  <a:lnTo>
                    <a:pt x="636" y="1110"/>
                  </a:lnTo>
                  <a:lnTo>
                    <a:pt x="642" y="1122"/>
                  </a:lnTo>
                  <a:lnTo>
                    <a:pt x="648" y="1140"/>
                  </a:lnTo>
                  <a:lnTo>
                    <a:pt x="654" y="1152"/>
                  </a:lnTo>
                  <a:lnTo>
                    <a:pt x="666" y="1164"/>
                  </a:lnTo>
                  <a:lnTo>
                    <a:pt x="678" y="1170"/>
                  </a:lnTo>
                  <a:lnTo>
                    <a:pt x="732" y="1170"/>
                  </a:lnTo>
                  <a:lnTo>
                    <a:pt x="750" y="1176"/>
                  </a:lnTo>
                  <a:lnTo>
                    <a:pt x="762" y="1182"/>
                  </a:lnTo>
                  <a:lnTo>
                    <a:pt x="768" y="1188"/>
                  </a:lnTo>
                  <a:lnTo>
                    <a:pt x="774" y="1200"/>
                  </a:lnTo>
                  <a:lnTo>
                    <a:pt x="786" y="1218"/>
                  </a:lnTo>
                  <a:lnTo>
                    <a:pt x="810" y="1242"/>
                  </a:lnTo>
                  <a:lnTo>
                    <a:pt x="834" y="1254"/>
                  </a:lnTo>
                  <a:lnTo>
                    <a:pt x="870" y="1266"/>
                  </a:lnTo>
                  <a:lnTo>
                    <a:pt x="912" y="1272"/>
                  </a:lnTo>
                  <a:lnTo>
                    <a:pt x="942" y="1278"/>
                  </a:lnTo>
                  <a:lnTo>
                    <a:pt x="960" y="1290"/>
                  </a:lnTo>
                  <a:lnTo>
                    <a:pt x="966" y="1302"/>
                  </a:lnTo>
                  <a:lnTo>
                    <a:pt x="978" y="1314"/>
                  </a:lnTo>
                  <a:lnTo>
                    <a:pt x="990" y="1320"/>
                  </a:lnTo>
                  <a:lnTo>
                    <a:pt x="996" y="1320"/>
                  </a:lnTo>
                  <a:lnTo>
                    <a:pt x="1002" y="1326"/>
                  </a:lnTo>
                  <a:lnTo>
                    <a:pt x="1008" y="1338"/>
                  </a:lnTo>
                  <a:lnTo>
                    <a:pt x="1014" y="1344"/>
                  </a:lnTo>
                  <a:lnTo>
                    <a:pt x="1080" y="1344"/>
                  </a:lnTo>
                  <a:lnTo>
                    <a:pt x="1092" y="1356"/>
                  </a:lnTo>
                  <a:lnTo>
                    <a:pt x="1098" y="1368"/>
                  </a:lnTo>
                  <a:lnTo>
                    <a:pt x="1104" y="1374"/>
                  </a:lnTo>
                  <a:lnTo>
                    <a:pt x="1116" y="1374"/>
                  </a:lnTo>
                  <a:lnTo>
                    <a:pt x="1140" y="1362"/>
                  </a:lnTo>
                  <a:lnTo>
                    <a:pt x="1170" y="1350"/>
                  </a:lnTo>
                  <a:lnTo>
                    <a:pt x="1206" y="1332"/>
                  </a:lnTo>
                  <a:lnTo>
                    <a:pt x="1260" y="1314"/>
                  </a:lnTo>
                  <a:lnTo>
                    <a:pt x="1278" y="1326"/>
                  </a:lnTo>
                  <a:lnTo>
                    <a:pt x="1308" y="1350"/>
                  </a:lnTo>
                  <a:lnTo>
                    <a:pt x="1344" y="1374"/>
                  </a:lnTo>
                  <a:lnTo>
                    <a:pt x="1386" y="1416"/>
                  </a:lnTo>
                  <a:lnTo>
                    <a:pt x="1386" y="1428"/>
                  </a:lnTo>
                  <a:lnTo>
                    <a:pt x="1392" y="1446"/>
                  </a:lnTo>
                  <a:lnTo>
                    <a:pt x="1398" y="1458"/>
                  </a:lnTo>
                  <a:lnTo>
                    <a:pt x="1416" y="1458"/>
                  </a:lnTo>
                  <a:lnTo>
                    <a:pt x="1422" y="1452"/>
                  </a:lnTo>
                  <a:lnTo>
                    <a:pt x="1422" y="144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Malta"/>
            <p:cNvSpPr>
              <a:spLocks/>
            </p:cNvSpPr>
            <p:nvPr/>
          </p:nvSpPr>
          <p:spPr bwMode="gray">
            <a:xfrm>
              <a:off x="4602163" y="3200549"/>
              <a:ext cx="12700" cy="11113"/>
            </a:xfrm>
            <a:custGeom>
              <a:avLst/>
              <a:gdLst>
                <a:gd name="T0" fmla="*/ 2147483647 w 30"/>
                <a:gd name="T1" fmla="*/ 2147483647 h 30"/>
                <a:gd name="T2" fmla="*/ 2147483647 w 30"/>
                <a:gd name="T3" fmla="*/ 2147483647 h 30"/>
                <a:gd name="T4" fmla="*/ 2147483647 w 30"/>
                <a:gd name="T5" fmla="*/ 2147483647 h 30"/>
                <a:gd name="T6" fmla="*/ 2147483647 w 30"/>
                <a:gd name="T7" fmla="*/ 0 h 30"/>
                <a:gd name="T8" fmla="*/ 2147483647 w 30"/>
                <a:gd name="T9" fmla="*/ 0 h 30"/>
                <a:gd name="T10" fmla="*/ 0 w 30"/>
                <a:gd name="T11" fmla="*/ 2147483647 h 30"/>
                <a:gd name="T12" fmla="*/ 0 w 30"/>
                <a:gd name="T13" fmla="*/ 2147483647 h 30"/>
                <a:gd name="T14" fmla="*/ 2147483647 w 30"/>
                <a:gd name="T15" fmla="*/ 2147483647 h 30"/>
                <a:gd name="T16" fmla="*/ 2147483647 w 30"/>
                <a:gd name="T17" fmla="*/ 2147483647 h 30"/>
                <a:gd name="T18" fmla="*/ 2147483647 w 30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0"/>
                <a:gd name="T32" fmla="*/ 30 w 30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0">
                  <a:moveTo>
                    <a:pt x="24" y="30"/>
                  </a:moveTo>
                  <a:lnTo>
                    <a:pt x="30" y="24"/>
                  </a:lnTo>
                  <a:lnTo>
                    <a:pt x="30" y="12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6" y="24"/>
                  </a:lnTo>
                  <a:lnTo>
                    <a:pt x="18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Mauritania"/>
            <p:cNvSpPr>
              <a:spLocks/>
            </p:cNvSpPr>
            <p:nvPr/>
          </p:nvSpPr>
          <p:spPr bwMode="gray">
            <a:xfrm>
              <a:off x="3732213" y="3492649"/>
              <a:ext cx="346075" cy="404813"/>
            </a:xfrm>
            <a:custGeom>
              <a:avLst/>
              <a:gdLst>
                <a:gd name="T0" fmla="*/ 2147483647 w 858"/>
                <a:gd name="T1" fmla="*/ 2147483647 h 1002"/>
                <a:gd name="T2" fmla="*/ 2147483647 w 858"/>
                <a:gd name="T3" fmla="*/ 2147483647 h 1002"/>
                <a:gd name="T4" fmla="*/ 2147483647 w 858"/>
                <a:gd name="T5" fmla="*/ 2147483647 h 1002"/>
                <a:gd name="T6" fmla="*/ 2147483647 w 858"/>
                <a:gd name="T7" fmla="*/ 2147483647 h 1002"/>
                <a:gd name="T8" fmla="*/ 2147483647 w 858"/>
                <a:gd name="T9" fmla="*/ 2147483647 h 1002"/>
                <a:gd name="T10" fmla="*/ 2147483647 w 858"/>
                <a:gd name="T11" fmla="*/ 2147483647 h 1002"/>
                <a:gd name="T12" fmla="*/ 2147483647 w 858"/>
                <a:gd name="T13" fmla="*/ 2147483647 h 1002"/>
                <a:gd name="T14" fmla="*/ 2147483647 w 858"/>
                <a:gd name="T15" fmla="*/ 2147483647 h 1002"/>
                <a:gd name="T16" fmla="*/ 2147483647 w 858"/>
                <a:gd name="T17" fmla="*/ 2147483647 h 1002"/>
                <a:gd name="T18" fmla="*/ 2147483647 w 858"/>
                <a:gd name="T19" fmla="*/ 2147483647 h 1002"/>
                <a:gd name="T20" fmla="*/ 2147483647 w 858"/>
                <a:gd name="T21" fmla="*/ 2147483647 h 1002"/>
                <a:gd name="T22" fmla="*/ 2147483647 w 858"/>
                <a:gd name="T23" fmla="*/ 2147483647 h 1002"/>
                <a:gd name="T24" fmla="*/ 2147483647 w 858"/>
                <a:gd name="T25" fmla="*/ 2147483647 h 1002"/>
                <a:gd name="T26" fmla="*/ 2147483647 w 858"/>
                <a:gd name="T27" fmla="*/ 2147483647 h 1002"/>
                <a:gd name="T28" fmla="*/ 2147483647 w 858"/>
                <a:gd name="T29" fmla="*/ 2147483647 h 1002"/>
                <a:gd name="T30" fmla="*/ 2147483647 w 858"/>
                <a:gd name="T31" fmla="*/ 2147483647 h 1002"/>
                <a:gd name="T32" fmla="*/ 2147483647 w 858"/>
                <a:gd name="T33" fmla="*/ 2147483647 h 1002"/>
                <a:gd name="T34" fmla="*/ 2147483647 w 858"/>
                <a:gd name="T35" fmla="*/ 2147483647 h 1002"/>
                <a:gd name="T36" fmla="*/ 2147483647 w 858"/>
                <a:gd name="T37" fmla="*/ 2147483647 h 1002"/>
                <a:gd name="T38" fmla="*/ 2147483647 w 858"/>
                <a:gd name="T39" fmla="*/ 2147483647 h 1002"/>
                <a:gd name="T40" fmla="*/ 2147483647 w 858"/>
                <a:gd name="T41" fmla="*/ 2147483647 h 1002"/>
                <a:gd name="T42" fmla="*/ 2147483647 w 858"/>
                <a:gd name="T43" fmla="*/ 2147483647 h 1002"/>
                <a:gd name="T44" fmla="*/ 2147483647 w 858"/>
                <a:gd name="T45" fmla="*/ 2147483647 h 1002"/>
                <a:gd name="T46" fmla="*/ 2147483647 w 858"/>
                <a:gd name="T47" fmla="*/ 2147483647 h 1002"/>
                <a:gd name="T48" fmla="*/ 2147483647 w 858"/>
                <a:gd name="T49" fmla="*/ 2147483647 h 1002"/>
                <a:gd name="T50" fmla="*/ 2147483647 w 858"/>
                <a:gd name="T51" fmla="*/ 2147483647 h 1002"/>
                <a:gd name="T52" fmla="*/ 2147483647 w 858"/>
                <a:gd name="T53" fmla="*/ 2147483647 h 1002"/>
                <a:gd name="T54" fmla="*/ 2147483647 w 858"/>
                <a:gd name="T55" fmla="*/ 2147483647 h 1002"/>
                <a:gd name="T56" fmla="*/ 2147483647 w 858"/>
                <a:gd name="T57" fmla="*/ 2147483647 h 1002"/>
                <a:gd name="T58" fmla="*/ 2147483647 w 858"/>
                <a:gd name="T59" fmla="*/ 2147483647 h 1002"/>
                <a:gd name="T60" fmla="*/ 2147483647 w 858"/>
                <a:gd name="T61" fmla="*/ 2147483647 h 1002"/>
                <a:gd name="T62" fmla="*/ 2147483647 w 858"/>
                <a:gd name="T63" fmla="*/ 2147483647 h 1002"/>
                <a:gd name="T64" fmla="*/ 2147483647 w 858"/>
                <a:gd name="T65" fmla="*/ 2147483647 h 1002"/>
                <a:gd name="T66" fmla="*/ 2147483647 w 858"/>
                <a:gd name="T67" fmla="*/ 2147483647 h 1002"/>
                <a:gd name="T68" fmla="*/ 2147483647 w 858"/>
                <a:gd name="T69" fmla="*/ 2147483647 h 1002"/>
                <a:gd name="T70" fmla="*/ 2147483647 w 858"/>
                <a:gd name="T71" fmla="*/ 2147483647 h 1002"/>
                <a:gd name="T72" fmla="*/ 2147483647 w 858"/>
                <a:gd name="T73" fmla="*/ 2147483647 h 1002"/>
                <a:gd name="T74" fmla="*/ 2147483647 w 858"/>
                <a:gd name="T75" fmla="*/ 2147483647 h 1002"/>
                <a:gd name="T76" fmla="*/ 2147483647 w 858"/>
                <a:gd name="T77" fmla="*/ 2147483647 h 1002"/>
                <a:gd name="T78" fmla="*/ 2147483647 w 858"/>
                <a:gd name="T79" fmla="*/ 2147483647 h 1002"/>
                <a:gd name="T80" fmla="*/ 2147483647 w 858"/>
                <a:gd name="T81" fmla="*/ 2147483647 h 1002"/>
                <a:gd name="T82" fmla="*/ 2147483647 w 858"/>
                <a:gd name="T83" fmla="*/ 2147483647 h 1002"/>
                <a:gd name="T84" fmla="*/ 2147483647 w 858"/>
                <a:gd name="T85" fmla="*/ 2147483647 h 1002"/>
                <a:gd name="T86" fmla="*/ 2147483647 w 858"/>
                <a:gd name="T87" fmla="*/ 2147483647 h 1002"/>
                <a:gd name="T88" fmla="*/ 2147483647 w 858"/>
                <a:gd name="T89" fmla="*/ 2147483647 h 1002"/>
                <a:gd name="T90" fmla="*/ 2147483647 w 858"/>
                <a:gd name="T91" fmla="*/ 2147483647 h 1002"/>
                <a:gd name="T92" fmla="*/ 2147483647 w 858"/>
                <a:gd name="T93" fmla="*/ 2147483647 h 1002"/>
                <a:gd name="T94" fmla="*/ 2147483647 w 858"/>
                <a:gd name="T95" fmla="*/ 2147483647 h 1002"/>
                <a:gd name="T96" fmla="*/ 2147483647 w 858"/>
                <a:gd name="T97" fmla="*/ 2147483647 h 1002"/>
                <a:gd name="T98" fmla="*/ 0 w 858"/>
                <a:gd name="T99" fmla="*/ 2147483647 h 100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58"/>
                <a:gd name="T151" fmla="*/ 0 h 1002"/>
                <a:gd name="T152" fmla="*/ 858 w 858"/>
                <a:gd name="T153" fmla="*/ 1002 h 100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58" h="1002">
                  <a:moveTo>
                    <a:pt x="0" y="498"/>
                  </a:moveTo>
                  <a:lnTo>
                    <a:pt x="18" y="498"/>
                  </a:lnTo>
                  <a:lnTo>
                    <a:pt x="18" y="528"/>
                  </a:lnTo>
                  <a:lnTo>
                    <a:pt x="24" y="534"/>
                  </a:lnTo>
                  <a:lnTo>
                    <a:pt x="30" y="534"/>
                  </a:lnTo>
                  <a:lnTo>
                    <a:pt x="30" y="528"/>
                  </a:lnTo>
                  <a:lnTo>
                    <a:pt x="36" y="522"/>
                  </a:lnTo>
                  <a:lnTo>
                    <a:pt x="48" y="558"/>
                  </a:lnTo>
                  <a:lnTo>
                    <a:pt x="42" y="600"/>
                  </a:lnTo>
                  <a:lnTo>
                    <a:pt x="30" y="600"/>
                  </a:lnTo>
                  <a:lnTo>
                    <a:pt x="36" y="624"/>
                  </a:lnTo>
                  <a:lnTo>
                    <a:pt x="24" y="630"/>
                  </a:lnTo>
                  <a:lnTo>
                    <a:pt x="30" y="642"/>
                  </a:lnTo>
                  <a:lnTo>
                    <a:pt x="36" y="648"/>
                  </a:lnTo>
                  <a:lnTo>
                    <a:pt x="48" y="666"/>
                  </a:lnTo>
                  <a:lnTo>
                    <a:pt x="60" y="690"/>
                  </a:lnTo>
                  <a:lnTo>
                    <a:pt x="60" y="720"/>
                  </a:lnTo>
                  <a:lnTo>
                    <a:pt x="54" y="738"/>
                  </a:lnTo>
                  <a:lnTo>
                    <a:pt x="54" y="750"/>
                  </a:lnTo>
                  <a:lnTo>
                    <a:pt x="48" y="756"/>
                  </a:lnTo>
                  <a:lnTo>
                    <a:pt x="48" y="804"/>
                  </a:lnTo>
                  <a:lnTo>
                    <a:pt x="42" y="816"/>
                  </a:lnTo>
                  <a:lnTo>
                    <a:pt x="30" y="822"/>
                  </a:lnTo>
                  <a:lnTo>
                    <a:pt x="24" y="840"/>
                  </a:lnTo>
                  <a:lnTo>
                    <a:pt x="18" y="852"/>
                  </a:lnTo>
                  <a:lnTo>
                    <a:pt x="18" y="864"/>
                  </a:lnTo>
                  <a:lnTo>
                    <a:pt x="12" y="876"/>
                  </a:lnTo>
                  <a:lnTo>
                    <a:pt x="12" y="906"/>
                  </a:lnTo>
                  <a:lnTo>
                    <a:pt x="18" y="900"/>
                  </a:lnTo>
                  <a:lnTo>
                    <a:pt x="36" y="864"/>
                  </a:lnTo>
                  <a:lnTo>
                    <a:pt x="42" y="858"/>
                  </a:lnTo>
                  <a:lnTo>
                    <a:pt x="54" y="852"/>
                  </a:lnTo>
                  <a:lnTo>
                    <a:pt x="60" y="852"/>
                  </a:lnTo>
                  <a:lnTo>
                    <a:pt x="66" y="858"/>
                  </a:lnTo>
                  <a:lnTo>
                    <a:pt x="72" y="858"/>
                  </a:lnTo>
                  <a:lnTo>
                    <a:pt x="84" y="852"/>
                  </a:lnTo>
                  <a:lnTo>
                    <a:pt x="114" y="858"/>
                  </a:lnTo>
                  <a:lnTo>
                    <a:pt x="114" y="840"/>
                  </a:lnTo>
                  <a:lnTo>
                    <a:pt x="138" y="852"/>
                  </a:lnTo>
                  <a:lnTo>
                    <a:pt x="162" y="852"/>
                  </a:lnTo>
                  <a:lnTo>
                    <a:pt x="174" y="858"/>
                  </a:lnTo>
                  <a:lnTo>
                    <a:pt x="180" y="858"/>
                  </a:lnTo>
                  <a:lnTo>
                    <a:pt x="186" y="870"/>
                  </a:lnTo>
                  <a:lnTo>
                    <a:pt x="198" y="882"/>
                  </a:lnTo>
                  <a:lnTo>
                    <a:pt x="204" y="894"/>
                  </a:lnTo>
                  <a:lnTo>
                    <a:pt x="216" y="888"/>
                  </a:lnTo>
                  <a:lnTo>
                    <a:pt x="234" y="888"/>
                  </a:lnTo>
                  <a:lnTo>
                    <a:pt x="240" y="894"/>
                  </a:lnTo>
                  <a:lnTo>
                    <a:pt x="240" y="900"/>
                  </a:lnTo>
                  <a:lnTo>
                    <a:pt x="246" y="912"/>
                  </a:lnTo>
                  <a:lnTo>
                    <a:pt x="246" y="942"/>
                  </a:lnTo>
                  <a:lnTo>
                    <a:pt x="264" y="942"/>
                  </a:lnTo>
                  <a:lnTo>
                    <a:pt x="270" y="948"/>
                  </a:lnTo>
                  <a:lnTo>
                    <a:pt x="270" y="972"/>
                  </a:lnTo>
                  <a:lnTo>
                    <a:pt x="300" y="978"/>
                  </a:lnTo>
                  <a:lnTo>
                    <a:pt x="312" y="1002"/>
                  </a:lnTo>
                  <a:lnTo>
                    <a:pt x="330" y="1002"/>
                  </a:lnTo>
                  <a:lnTo>
                    <a:pt x="342" y="996"/>
                  </a:lnTo>
                  <a:lnTo>
                    <a:pt x="348" y="996"/>
                  </a:lnTo>
                  <a:lnTo>
                    <a:pt x="348" y="948"/>
                  </a:lnTo>
                  <a:lnTo>
                    <a:pt x="360" y="936"/>
                  </a:lnTo>
                  <a:lnTo>
                    <a:pt x="378" y="936"/>
                  </a:lnTo>
                  <a:lnTo>
                    <a:pt x="402" y="960"/>
                  </a:lnTo>
                  <a:lnTo>
                    <a:pt x="408" y="972"/>
                  </a:lnTo>
                  <a:lnTo>
                    <a:pt x="420" y="948"/>
                  </a:lnTo>
                  <a:lnTo>
                    <a:pt x="456" y="948"/>
                  </a:lnTo>
                  <a:lnTo>
                    <a:pt x="462" y="954"/>
                  </a:lnTo>
                  <a:lnTo>
                    <a:pt x="492" y="954"/>
                  </a:lnTo>
                  <a:lnTo>
                    <a:pt x="504" y="948"/>
                  </a:lnTo>
                  <a:lnTo>
                    <a:pt x="510" y="948"/>
                  </a:lnTo>
                  <a:lnTo>
                    <a:pt x="510" y="936"/>
                  </a:lnTo>
                  <a:lnTo>
                    <a:pt x="516" y="930"/>
                  </a:lnTo>
                  <a:lnTo>
                    <a:pt x="522" y="930"/>
                  </a:lnTo>
                  <a:lnTo>
                    <a:pt x="522" y="942"/>
                  </a:lnTo>
                  <a:lnTo>
                    <a:pt x="786" y="942"/>
                  </a:lnTo>
                  <a:lnTo>
                    <a:pt x="798" y="900"/>
                  </a:lnTo>
                  <a:lnTo>
                    <a:pt x="804" y="894"/>
                  </a:lnTo>
                  <a:lnTo>
                    <a:pt x="804" y="882"/>
                  </a:lnTo>
                  <a:lnTo>
                    <a:pt x="786" y="864"/>
                  </a:lnTo>
                  <a:lnTo>
                    <a:pt x="780" y="864"/>
                  </a:lnTo>
                  <a:lnTo>
                    <a:pt x="738" y="174"/>
                  </a:lnTo>
                  <a:lnTo>
                    <a:pt x="858" y="180"/>
                  </a:lnTo>
                  <a:lnTo>
                    <a:pt x="600" y="0"/>
                  </a:lnTo>
                  <a:lnTo>
                    <a:pt x="594" y="48"/>
                  </a:lnTo>
                  <a:lnTo>
                    <a:pt x="588" y="54"/>
                  </a:lnTo>
                  <a:lnTo>
                    <a:pt x="588" y="90"/>
                  </a:lnTo>
                  <a:lnTo>
                    <a:pt x="366" y="96"/>
                  </a:lnTo>
                  <a:lnTo>
                    <a:pt x="366" y="108"/>
                  </a:lnTo>
                  <a:lnTo>
                    <a:pt x="354" y="114"/>
                  </a:lnTo>
                  <a:lnTo>
                    <a:pt x="354" y="306"/>
                  </a:lnTo>
                  <a:lnTo>
                    <a:pt x="348" y="312"/>
                  </a:lnTo>
                  <a:lnTo>
                    <a:pt x="336" y="318"/>
                  </a:lnTo>
                  <a:lnTo>
                    <a:pt x="306" y="318"/>
                  </a:lnTo>
                  <a:lnTo>
                    <a:pt x="282" y="330"/>
                  </a:lnTo>
                  <a:lnTo>
                    <a:pt x="276" y="342"/>
                  </a:lnTo>
                  <a:lnTo>
                    <a:pt x="276" y="360"/>
                  </a:lnTo>
                  <a:lnTo>
                    <a:pt x="282" y="372"/>
                  </a:lnTo>
                  <a:lnTo>
                    <a:pt x="276" y="474"/>
                  </a:lnTo>
                  <a:lnTo>
                    <a:pt x="0" y="474"/>
                  </a:lnTo>
                  <a:lnTo>
                    <a:pt x="0" y="49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Mali"/>
            <p:cNvSpPr>
              <a:spLocks/>
            </p:cNvSpPr>
            <p:nvPr/>
          </p:nvSpPr>
          <p:spPr bwMode="gray">
            <a:xfrm>
              <a:off x="3859213" y="3562499"/>
              <a:ext cx="466725" cy="484188"/>
            </a:xfrm>
            <a:custGeom>
              <a:avLst/>
              <a:gdLst>
                <a:gd name="T0" fmla="*/ 2147483647 w 1164"/>
                <a:gd name="T1" fmla="*/ 2147483647 h 1200"/>
                <a:gd name="T2" fmla="*/ 2147483647 w 1164"/>
                <a:gd name="T3" fmla="*/ 2147483647 h 1200"/>
                <a:gd name="T4" fmla="*/ 2147483647 w 1164"/>
                <a:gd name="T5" fmla="*/ 2147483647 h 1200"/>
                <a:gd name="T6" fmla="*/ 2147483647 w 1164"/>
                <a:gd name="T7" fmla="*/ 2147483647 h 1200"/>
                <a:gd name="T8" fmla="*/ 2147483647 w 1164"/>
                <a:gd name="T9" fmla="*/ 2147483647 h 1200"/>
                <a:gd name="T10" fmla="*/ 2147483647 w 1164"/>
                <a:gd name="T11" fmla="*/ 2147483647 h 1200"/>
                <a:gd name="T12" fmla="*/ 2147483647 w 1164"/>
                <a:gd name="T13" fmla="*/ 2147483647 h 1200"/>
                <a:gd name="T14" fmla="*/ 2147483647 w 1164"/>
                <a:gd name="T15" fmla="*/ 2147483647 h 1200"/>
                <a:gd name="T16" fmla="*/ 2147483647 w 1164"/>
                <a:gd name="T17" fmla="*/ 2147483647 h 1200"/>
                <a:gd name="T18" fmla="*/ 2147483647 w 1164"/>
                <a:gd name="T19" fmla="*/ 2147483647 h 1200"/>
                <a:gd name="T20" fmla="*/ 2147483647 w 1164"/>
                <a:gd name="T21" fmla="*/ 2147483647 h 1200"/>
                <a:gd name="T22" fmla="*/ 2147483647 w 1164"/>
                <a:gd name="T23" fmla="*/ 2147483647 h 1200"/>
                <a:gd name="T24" fmla="*/ 2147483647 w 1164"/>
                <a:gd name="T25" fmla="*/ 2147483647 h 1200"/>
                <a:gd name="T26" fmla="*/ 2147483647 w 1164"/>
                <a:gd name="T27" fmla="*/ 2147483647 h 1200"/>
                <a:gd name="T28" fmla="*/ 2147483647 w 1164"/>
                <a:gd name="T29" fmla="*/ 2147483647 h 1200"/>
                <a:gd name="T30" fmla="*/ 2147483647 w 1164"/>
                <a:gd name="T31" fmla="*/ 2147483647 h 1200"/>
                <a:gd name="T32" fmla="*/ 2147483647 w 1164"/>
                <a:gd name="T33" fmla="*/ 2147483647 h 1200"/>
                <a:gd name="T34" fmla="*/ 2147483647 w 1164"/>
                <a:gd name="T35" fmla="*/ 2147483647 h 1200"/>
                <a:gd name="T36" fmla="*/ 2147483647 w 1164"/>
                <a:gd name="T37" fmla="*/ 2147483647 h 1200"/>
                <a:gd name="T38" fmla="*/ 2147483647 w 1164"/>
                <a:gd name="T39" fmla="*/ 2147483647 h 1200"/>
                <a:gd name="T40" fmla="*/ 2147483647 w 1164"/>
                <a:gd name="T41" fmla="*/ 2147483647 h 1200"/>
                <a:gd name="T42" fmla="*/ 2147483647 w 1164"/>
                <a:gd name="T43" fmla="*/ 2147483647 h 1200"/>
                <a:gd name="T44" fmla="*/ 2147483647 w 1164"/>
                <a:gd name="T45" fmla="*/ 2147483647 h 1200"/>
                <a:gd name="T46" fmla="*/ 2147483647 w 1164"/>
                <a:gd name="T47" fmla="*/ 2147483647 h 1200"/>
                <a:gd name="T48" fmla="*/ 2147483647 w 1164"/>
                <a:gd name="T49" fmla="*/ 2147483647 h 1200"/>
                <a:gd name="T50" fmla="*/ 2147483647 w 1164"/>
                <a:gd name="T51" fmla="*/ 2147483647 h 1200"/>
                <a:gd name="T52" fmla="*/ 2147483647 w 1164"/>
                <a:gd name="T53" fmla="*/ 2147483647 h 1200"/>
                <a:gd name="T54" fmla="*/ 0 w 1164"/>
                <a:gd name="T55" fmla="*/ 2147483647 h 1200"/>
                <a:gd name="T56" fmla="*/ 2147483647 w 1164"/>
                <a:gd name="T57" fmla="*/ 2147483647 h 1200"/>
                <a:gd name="T58" fmla="*/ 2147483647 w 1164"/>
                <a:gd name="T59" fmla="*/ 2147483647 h 1200"/>
                <a:gd name="T60" fmla="*/ 2147483647 w 1164"/>
                <a:gd name="T61" fmla="*/ 2147483647 h 1200"/>
                <a:gd name="T62" fmla="*/ 2147483647 w 1164"/>
                <a:gd name="T63" fmla="*/ 2147483647 h 1200"/>
                <a:gd name="T64" fmla="*/ 2147483647 w 1164"/>
                <a:gd name="T65" fmla="*/ 2147483647 h 1200"/>
                <a:gd name="T66" fmla="*/ 2147483647 w 1164"/>
                <a:gd name="T67" fmla="*/ 2147483647 h 1200"/>
                <a:gd name="T68" fmla="*/ 2147483647 w 1164"/>
                <a:gd name="T69" fmla="*/ 2147483647 h 1200"/>
                <a:gd name="T70" fmla="*/ 2147483647 w 1164"/>
                <a:gd name="T71" fmla="*/ 2147483647 h 1200"/>
                <a:gd name="T72" fmla="*/ 2147483647 w 1164"/>
                <a:gd name="T73" fmla="*/ 2147483647 h 1200"/>
                <a:gd name="T74" fmla="*/ 2147483647 w 1164"/>
                <a:gd name="T75" fmla="*/ 2147483647 h 1200"/>
                <a:gd name="T76" fmla="*/ 2147483647 w 1164"/>
                <a:gd name="T77" fmla="*/ 2147483647 h 1200"/>
                <a:gd name="T78" fmla="*/ 2147483647 w 1164"/>
                <a:gd name="T79" fmla="*/ 2147483647 h 1200"/>
                <a:gd name="T80" fmla="*/ 2147483647 w 1164"/>
                <a:gd name="T81" fmla="*/ 2147483647 h 1200"/>
                <a:gd name="T82" fmla="*/ 2147483647 w 1164"/>
                <a:gd name="T83" fmla="*/ 2147483647 h 1200"/>
                <a:gd name="T84" fmla="*/ 2147483647 w 1164"/>
                <a:gd name="T85" fmla="*/ 2147483647 h 1200"/>
                <a:gd name="T86" fmla="*/ 2147483647 w 1164"/>
                <a:gd name="T87" fmla="*/ 2147483647 h 1200"/>
                <a:gd name="T88" fmla="*/ 2147483647 w 1164"/>
                <a:gd name="T89" fmla="*/ 2147483647 h 1200"/>
                <a:gd name="T90" fmla="*/ 2147483647 w 1164"/>
                <a:gd name="T91" fmla="*/ 2147483647 h 1200"/>
                <a:gd name="T92" fmla="*/ 2147483647 w 1164"/>
                <a:gd name="T93" fmla="*/ 2147483647 h 1200"/>
                <a:gd name="T94" fmla="*/ 2147483647 w 1164"/>
                <a:gd name="T95" fmla="*/ 2147483647 h 1200"/>
                <a:gd name="T96" fmla="*/ 2147483647 w 1164"/>
                <a:gd name="T97" fmla="*/ 2147483647 h 1200"/>
                <a:gd name="T98" fmla="*/ 2147483647 w 1164"/>
                <a:gd name="T99" fmla="*/ 2147483647 h 1200"/>
                <a:gd name="T100" fmla="*/ 2147483647 w 1164"/>
                <a:gd name="T101" fmla="*/ 2147483647 h 1200"/>
                <a:gd name="T102" fmla="*/ 2147483647 w 1164"/>
                <a:gd name="T103" fmla="*/ 2147483647 h 1200"/>
                <a:gd name="T104" fmla="*/ 2147483647 w 1164"/>
                <a:gd name="T105" fmla="*/ 2147483647 h 1200"/>
                <a:gd name="T106" fmla="*/ 2147483647 w 1164"/>
                <a:gd name="T107" fmla="*/ 2147483647 h 12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64"/>
                <a:gd name="T163" fmla="*/ 0 h 1200"/>
                <a:gd name="T164" fmla="*/ 1164 w 1164"/>
                <a:gd name="T165" fmla="*/ 1200 h 120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64" h="1200">
                  <a:moveTo>
                    <a:pt x="612" y="954"/>
                  </a:moveTo>
                  <a:lnTo>
                    <a:pt x="636" y="948"/>
                  </a:lnTo>
                  <a:lnTo>
                    <a:pt x="636" y="912"/>
                  </a:lnTo>
                  <a:lnTo>
                    <a:pt x="654" y="912"/>
                  </a:lnTo>
                  <a:lnTo>
                    <a:pt x="654" y="906"/>
                  </a:lnTo>
                  <a:lnTo>
                    <a:pt x="660" y="900"/>
                  </a:lnTo>
                  <a:lnTo>
                    <a:pt x="666" y="888"/>
                  </a:lnTo>
                  <a:lnTo>
                    <a:pt x="678" y="882"/>
                  </a:lnTo>
                  <a:lnTo>
                    <a:pt x="684" y="870"/>
                  </a:lnTo>
                  <a:lnTo>
                    <a:pt x="690" y="864"/>
                  </a:lnTo>
                  <a:lnTo>
                    <a:pt x="696" y="864"/>
                  </a:lnTo>
                  <a:lnTo>
                    <a:pt x="708" y="876"/>
                  </a:lnTo>
                  <a:lnTo>
                    <a:pt x="720" y="876"/>
                  </a:lnTo>
                  <a:lnTo>
                    <a:pt x="720" y="870"/>
                  </a:lnTo>
                  <a:lnTo>
                    <a:pt x="726" y="864"/>
                  </a:lnTo>
                  <a:lnTo>
                    <a:pt x="726" y="846"/>
                  </a:lnTo>
                  <a:lnTo>
                    <a:pt x="750" y="846"/>
                  </a:lnTo>
                  <a:lnTo>
                    <a:pt x="768" y="822"/>
                  </a:lnTo>
                  <a:lnTo>
                    <a:pt x="792" y="822"/>
                  </a:lnTo>
                  <a:lnTo>
                    <a:pt x="810" y="804"/>
                  </a:lnTo>
                  <a:lnTo>
                    <a:pt x="858" y="804"/>
                  </a:lnTo>
                  <a:lnTo>
                    <a:pt x="882" y="816"/>
                  </a:lnTo>
                  <a:lnTo>
                    <a:pt x="930" y="804"/>
                  </a:lnTo>
                  <a:lnTo>
                    <a:pt x="954" y="786"/>
                  </a:lnTo>
                  <a:lnTo>
                    <a:pt x="1020" y="792"/>
                  </a:lnTo>
                  <a:lnTo>
                    <a:pt x="1020" y="774"/>
                  </a:lnTo>
                  <a:lnTo>
                    <a:pt x="1068" y="780"/>
                  </a:lnTo>
                  <a:lnTo>
                    <a:pt x="1080" y="774"/>
                  </a:lnTo>
                  <a:lnTo>
                    <a:pt x="1104" y="774"/>
                  </a:lnTo>
                  <a:lnTo>
                    <a:pt x="1122" y="768"/>
                  </a:lnTo>
                  <a:lnTo>
                    <a:pt x="1134" y="762"/>
                  </a:lnTo>
                  <a:lnTo>
                    <a:pt x="1140" y="750"/>
                  </a:lnTo>
                  <a:lnTo>
                    <a:pt x="1140" y="732"/>
                  </a:lnTo>
                  <a:lnTo>
                    <a:pt x="1146" y="720"/>
                  </a:lnTo>
                  <a:lnTo>
                    <a:pt x="1146" y="708"/>
                  </a:lnTo>
                  <a:lnTo>
                    <a:pt x="1164" y="684"/>
                  </a:lnTo>
                  <a:lnTo>
                    <a:pt x="1164" y="480"/>
                  </a:lnTo>
                  <a:lnTo>
                    <a:pt x="1140" y="480"/>
                  </a:lnTo>
                  <a:lnTo>
                    <a:pt x="1134" y="486"/>
                  </a:lnTo>
                  <a:lnTo>
                    <a:pt x="1104" y="486"/>
                  </a:lnTo>
                  <a:lnTo>
                    <a:pt x="1092" y="480"/>
                  </a:lnTo>
                  <a:lnTo>
                    <a:pt x="1086" y="474"/>
                  </a:lnTo>
                  <a:lnTo>
                    <a:pt x="1086" y="468"/>
                  </a:lnTo>
                  <a:lnTo>
                    <a:pt x="1104" y="450"/>
                  </a:lnTo>
                  <a:lnTo>
                    <a:pt x="1104" y="432"/>
                  </a:lnTo>
                  <a:lnTo>
                    <a:pt x="1092" y="408"/>
                  </a:lnTo>
                  <a:lnTo>
                    <a:pt x="1080" y="402"/>
                  </a:lnTo>
                  <a:lnTo>
                    <a:pt x="1050" y="402"/>
                  </a:lnTo>
                  <a:lnTo>
                    <a:pt x="1044" y="408"/>
                  </a:lnTo>
                  <a:lnTo>
                    <a:pt x="1038" y="408"/>
                  </a:lnTo>
                  <a:lnTo>
                    <a:pt x="1032" y="378"/>
                  </a:lnTo>
                  <a:lnTo>
                    <a:pt x="996" y="378"/>
                  </a:lnTo>
                  <a:lnTo>
                    <a:pt x="984" y="366"/>
                  </a:lnTo>
                  <a:lnTo>
                    <a:pt x="984" y="348"/>
                  </a:lnTo>
                  <a:lnTo>
                    <a:pt x="978" y="342"/>
                  </a:lnTo>
                  <a:lnTo>
                    <a:pt x="954" y="342"/>
                  </a:lnTo>
                  <a:lnTo>
                    <a:pt x="954" y="318"/>
                  </a:lnTo>
                  <a:lnTo>
                    <a:pt x="546" y="6"/>
                  </a:lnTo>
                  <a:lnTo>
                    <a:pt x="426" y="0"/>
                  </a:lnTo>
                  <a:lnTo>
                    <a:pt x="468" y="690"/>
                  </a:lnTo>
                  <a:lnTo>
                    <a:pt x="474" y="690"/>
                  </a:lnTo>
                  <a:lnTo>
                    <a:pt x="492" y="708"/>
                  </a:lnTo>
                  <a:lnTo>
                    <a:pt x="492" y="720"/>
                  </a:lnTo>
                  <a:lnTo>
                    <a:pt x="486" y="726"/>
                  </a:lnTo>
                  <a:lnTo>
                    <a:pt x="474" y="768"/>
                  </a:lnTo>
                  <a:lnTo>
                    <a:pt x="210" y="768"/>
                  </a:lnTo>
                  <a:lnTo>
                    <a:pt x="210" y="756"/>
                  </a:lnTo>
                  <a:lnTo>
                    <a:pt x="204" y="756"/>
                  </a:lnTo>
                  <a:lnTo>
                    <a:pt x="198" y="762"/>
                  </a:lnTo>
                  <a:lnTo>
                    <a:pt x="198" y="774"/>
                  </a:lnTo>
                  <a:lnTo>
                    <a:pt x="192" y="774"/>
                  </a:lnTo>
                  <a:lnTo>
                    <a:pt x="180" y="780"/>
                  </a:lnTo>
                  <a:lnTo>
                    <a:pt x="150" y="780"/>
                  </a:lnTo>
                  <a:lnTo>
                    <a:pt x="144" y="774"/>
                  </a:lnTo>
                  <a:lnTo>
                    <a:pt x="108" y="774"/>
                  </a:lnTo>
                  <a:lnTo>
                    <a:pt x="96" y="798"/>
                  </a:lnTo>
                  <a:lnTo>
                    <a:pt x="90" y="786"/>
                  </a:lnTo>
                  <a:lnTo>
                    <a:pt x="66" y="762"/>
                  </a:lnTo>
                  <a:lnTo>
                    <a:pt x="48" y="762"/>
                  </a:lnTo>
                  <a:lnTo>
                    <a:pt x="36" y="774"/>
                  </a:lnTo>
                  <a:lnTo>
                    <a:pt x="36" y="822"/>
                  </a:lnTo>
                  <a:lnTo>
                    <a:pt x="30" y="822"/>
                  </a:lnTo>
                  <a:lnTo>
                    <a:pt x="18" y="828"/>
                  </a:lnTo>
                  <a:lnTo>
                    <a:pt x="0" y="828"/>
                  </a:lnTo>
                  <a:lnTo>
                    <a:pt x="0" y="852"/>
                  </a:lnTo>
                  <a:lnTo>
                    <a:pt x="12" y="870"/>
                  </a:lnTo>
                  <a:lnTo>
                    <a:pt x="12" y="876"/>
                  </a:lnTo>
                  <a:lnTo>
                    <a:pt x="24" y="888"/>
                  </a:lnTo>
                  <a:lnTo>
                    <a:pt x="24" y="906"/>
                  </a:lnTo>
                  <a:lnTo>
                    <a:pt x="18" y="912"/>
                  </a:lnTo>
                  <a:lnTo>
                    <a:pt x="18" y="936"/>
                  </a:lnTo>
                  <a:lnTo>
                    <a:pt x="24" y="942"/>
                  </a:lnTo>
                  <a:lnTo>
                    <a:pt x="36" y="942"/>
                  </a:lnTo>
                  <a:lnTo>
                    <a:pt x="36" y="936"/>
                  </a:lnTo>
                  <a:lnTo>
                    <a:pt x="42" y="936"/>
                  </a:lnTo>
                  <a:lnTo>
                    <a:pt x="48" y="942"/>
                  </a:lnTo>
                  <a:lnTo>
                    <a:pt x="54" y="954"/>
                  </a:lnTo>
                  <a:lnTo>
                    <a:pt x="54" y="1032"/>
                  </a:lnTo>
                  <a:lnTo>
                    <a:pt x="60" y="1044"/>
                  </a:lnTo>
                  <a:lnTo>
                    <a:pt x="60" y="1050"/>
                  </a:lnTo>
                  <a:lnTo>
                    <a:pt x="66" y="1056"/>
                  </a:lnTo>
                  <a:lnTo>
                    <a:pt x="72" y="1050"/>
                  </a:lnTo>
                  <a:lnTo>
                    <a:pt x="78" y="1038"/>
                  </a:lnTo>
                  <a:lnTo>
                    <a:pt x="90" y="1026"/>
                  </a:lnTo>
                  <a:lnTo>
                    <a:pt x="102" y="1038"/>
                  </a:lnTo>
                  <a:lnTo>
                    <a:pt x="108" y="1050"/>
                  </a:lnTo>
                  <a:lnTo>
                    <a:pt x="108" y="1062"/>
                  </a:lnTo>
                  <a:lnTo>
                    <a:pt x="114" y="1050"/>
                  </a:lnTo>
                  <a:lnTo>
                    <a:pt x="126" y="1038"/>
                  </a:lnTo>
                  <a:lnTo>
                    <a:pt x="132" y="1026"/>
                  </a:lnTo>
                  <a:lnTo>
                    <a:pt x="138" y="1026"/>
                  </a:lnTo>
                  <a:lnTo>
                    <a:pt x="144" y="1032"/>
                  </a:lnTo>
                  <a:lnTo>
                    <a:pt x="150" y="1032"/>
                  </a:lnTo>
                  <a:lnTo>
                    <a:pt x="162" y="1038"/>
                  </a:lnTo>
                  <a:lnTo>
                    <a:pt x="168" y="1044"/>
                  </a:lnTo>
                  <a:lnTo>
                    <a:pt x="180" y="1050"/>
                  </a:lnTo>
                  <a:lnTo>
                    <a:pt x="198" y="1032"/>
                  </a:lnTo>
                  <a:lnTo>
                    <a:pt x="198" y="1014"/>
                  </a:lnTo>
                  <a:lnTo>
                    <a:pt x="204" y="1008"/>
                  </a:lnTo>
                  <a:lnTo>
                    <a:pt x="216" y="1008"/>
                  </a:lnTo>
                  <a:lnTo>
                    <a:pt x="228" y="1014"/>
                  </a:lnTo>
                  <a:lnTo>
                    <a:pt x="228" y="1032"/>
                  </a:lnTo>
                  <a:lnTo>
                    <a:pt x="246" y="1044"/>
                  </a:lnTo>
                  <a:lnTo>
                    <a:pt x="234" y="1074"/>
                  </a:lnTo>
                  <a:lnTo>
                    <a:pt x="270" y="1092"/>
                  </a:lnTo>
                  <a:lnTo>
                    <a:pt x="246" y="1128"/>
                  </a:lnTo>
                  <a:lnTo>
                    <a:pt x="270" y="1128"/>
                  </a:lnTo>
                  <a:lnTo>
                    <a:pt x="270" y="1164"/>
                  </a:lnTo>
                  <a:lnTo>
                    <a:pt x="300" y="1194"/>
                  </a:lnTo>
                  <a:lnTo>
                    <a:pt x="312" y="1200"/>
                  </a:lnTo>
                  <a:lnTo>
                    <a:pt x="312" y="1182"/>
                  </a:lnTo>
                  <a:lnTo>
                    <a:pt x="318" y="1176"/>
                  </a:lnTo>
                  <a:lnTo>
                    <a:pt x="330" y="1176"/>
                  </a:lnTo>
                  <a:lnTo>
                    <a:pt x="348" y="1182"/>
                  </a:lnTo>
                  <a:lnTo>
                    <a:pt x="366" y="1200"/>
                  </a:lnTo>
                  <a:lnTo>
                    <a:pt x="372" y="1182"/>
                  </a:lnTo>
                  <a:lnTo>
                    <a:pt x="390" y="1182"/>
                  </a:lnTo>
                  <a:lnTo>
                    <a:pt x="396" y="1158"/>
                  </a:lnTo>
                  <a:lnTo>
                    <a:pt x="408" y="1176"/>
                  </a:lnTo>
                  <a:lnTo>
                    <a:pt x="420" y="1152"/>
                  </a:lnTo>
                  <a:lnTo>
                    <a:pt x="420" y="1188"/>
                  </a:lnTo>
                  <a:lnTo>
                    <a:pt x="444" y="1194"/>
                  </a:lnTo>
                  <a:lnTo>
                    <a:pt x="450" y="1188"/>
                  </a:lnTo>
                  <a:lnTo>
                    <a:pt x="456" y="1176"/>
                  </a:lnTo>
                  <a:lnTo>
                    <a:pt x="462" y="1170"/>
                  </a:lnTo>
                  <a:lnTo>
                    <a:pt x="474" y="1170"/>
                  </a:lnTo>
                  <a:lnTo>
                    <a:pt x="468" y="1116"/>
                  </a:lnTo>
                  <a:lnTo>
                    <a:pt x="492" y="1116"/>
                  </a:lnTo>
                  <a:lnTo>
                    <a:pt x="504" y="1092"/>
                  </a:lnTo>
                  <a:lnTo>
                    <a:pt x="480" y="1062"/>
                  </a:lnTo>
                  <a:lnTo>
                    <a:pt x="498" y="1050"/>
                  </a:lnTo>
                  <a:lnTo>
                    <a:pt x="504" y="1050"/>
                  </a:lnTo>
                  <a:lnTo>
                    <a:pt x="510" y="1044"/>
                  </a:lnTo>
                  <a:lnTo>
                    <a:pt x="546" y="1044"/>
                  </a:lnTo>
                  <a:lnTo>
                    <a:pt x="546" y="1032"/>
                  </a:lnTo>
                  <a:lnTo>
                    <a:pt x="540" y="1026"/>
                  </a:lnTo>
                  <a:lnTo>
                    <a:pt x="546" y="1026"/>
                  </a:lnTo>
                  <a:lnTo>
                    <a:pt x="552" y="1020"/>
                  </a:lnTo>
                  <a:lnTo>
                    <a:pt x="552" y="990"/>
                  </a:lnTo>
                  <a:lnTo>
                    <a:pt x="570" y="990"/>
                  </a:lnTo>
                  <a:lnTo>
                    <a:pt x="570" y="960"/>
                  </a:lnTo>
                  <a:lnTo>
                    <a:pt x="564" y="954"/>
                  </a:lnTo>
                  <a:lnTo>
                    <a:pt x="582" y="924"/>
                  </a:lnTo>
                  <a:lnTo>
                    <a:pt x="612" y="95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Malaysia"/>
            <p:cNvSpPr>
              <a:spLocks/>
            </p:cNvSpPr>
            <p:nvPr/>
          </p:nvSpPr>
          <p:spPr bwMode="gray">
            <a:xfrm>
              <a:off x="7064375" y="4156224"/>
              <a:ext cx="123825" cy="176213"/>
            </a:xfrm>
            <a:custGeom>
              <a:avLst/>
              <a:gdLst>
                <a:gd name="T0" fmla="*/ 2147483647 w 306"/>
                <a:gd name="T1" fmla="*/ 2147483647 h 438"/>
                <a:gd name="T2" fmla="*/ 2147483647 w 306"/>
                <a:gd name="T3" fmla="*/ 2147483647 h 438"/>
                <a:gd name="T4" fmla="*/ 2147483647 w 306"/>
                <a:gd name="T5" fmla="*/ 2147483647 h 438"/>
                <a:gd name="T6" fmla="*/ 2147483647 w 306"/>
                <a:gd name="T7" fmla="*/ 2147483647 h 438"/>
                <a:gd name="T8" fmla="*/ 2147483647 w 306"/>
                <a:gd name="T9" fmla="*/ 2147483647 h 438"/>
                <a:gd name="T10" fmla="*/ 2147483647 w 306"/>
                <a:gd name="T11" fmla="*/ 2147483647 h 438"/>
                <a:gd name="T12" fmla="*/ 2147483647 w 306"/>
                <a:gd name="T13" fmla="*/ 2147483647 h 438"/>
                <a:gd name="T14" fmla="*/ 2147483647 w 306"/>
                <a:gd name="T15" fmla="*/ 2147483647 h 438"/>
                <a:gd name="T16" fmla="*/ 2147483647 w 306"/>
                <a:gd name="T17" fmla="*/ 2147483647 h 438"/>
                <a:gd name="T18" fmla="*/ 2147483647 w 306"/>
                <a:gd name="T19" fmla="*/ 2147483647 h 438"/>
                <a:gd name="T20" fmla="*/ 2147483647 w 306"/>
                <a:gd name="T21" fmla="*/ 2147483647 h 438"/>
                <a:gd name="T22" fmla="*/ 2147483647 w 306"/>
                <a:gd name="T23" fmla="*/ 2147483647 h 438"/>
                <a:gd name="T24" fmla="*/ 2147483647 w 306"/>
                <a:gd name="T25" fmla="*/ 2147483647 h 438"/>
                <a:gd name="T26" fmla="*/ 2147483647 w 306"/>
                <a:gd name="T27" fmla="*/ 2147483647 h 438"/>
                <a:gd name="T28" fmla="*/ 2147483647 w 306"/>
                <a:gd name="T29" fmla="*/ 2147483647 h 438"/>
                <a:gd name="T30" fmla="*/ 2147483647 w 306"/>
                <a:gd name="T31" fmla="*/ 2147483647 h 438"/>
                <a:gd name="T32" fmla="*/ 2147483647 w 306"/>
                <a:gd name="T33" fmla="*/ 2147483647 h 438"/>
                <a:gd name="T34" fmla="*/ 2147483647 w 306"/>
                <a:gd name="T35" fmla="*/ 2147483647 h 438"/>
                <a:gd name="T36" fmla="*/ 2147483647 w 306"/>
                <a:gd name="T37" fmla="*/ 2147483647 h 438"/>
                <a:gd name="T38" fmla="*/ 2147483647 w 306"/>
                <a:gd name="T39" fmla="*/ 2147483647 h 438"/>
                <a:gd name="T40" fmla="*/ 2147483647 w 306"/>
                <a:gd name="T41" fmla="*/ 2147483647 h 438"/>
                <a:gd name="T42" fmla="*/ 2147483647 w 306"/>
                <a:gd name="T43" fmla="*/ 2147483647 h 438"/>
                <a:gd name="T44" fmla="*/ 2147483647 w 306"/>
                <a:gd name="T45" fmla="*/ 2147483647 h 438"/>
                <a:gd name="T46" fmla="*/ 2147483647 w 306"/>
                <a:gd name="T47" fmla="*/ 2147483647 h 438"/>
                <a:gd name="T48" fmla="*/ 2147483647 w 306"/>
                <a:gd name="T49" fmla="*/ 2147483647 h 438"/>
                <a:gd name="T50" fmla="*/ 2147483647 w 306"/>
                <a:gd name="T51" fmla="*/ 2147483647 h 438"/>
                <a:gd name="T52" fmla="*/ 2147483647 w 306"/>
                <a:gd name="T53" fmla="*/ 2147483647 h 438"/>
                <a:gd name="T54" fmla="*/ 2147483647 w 306"/>
                <a:gd name="T55" fmla="*/ 2147483647 h 438"/>
                <a:gd name="T56" fmla="*/ 2147483647 w 306"/>
                <a:gd name="T57" fmla="*/ 2147483647 h 438"/>
                <a:gd name="T58" fmla="*/ 2147483647 w 306"/>
                <a:gd name="T59" fmla="*/ 2147483647 h 438"/>
                <a:gd name="T60" fmla="*/ 2147483647 w 306"/>
                <a:gd name="T61" fmla="*/ 2147483647 h 438"/>
                <a:gd name="T62" fmla="*/ 2147483647 w 306"/>
                <a:gd name="T63" fmla="*/ 2147483647 h 438"/>
                <a:gd name="T64" fmla="*/ 2147483647 w 306"/>
                <a:gd name="T65" fmla="*/ 2147483647 h 438"/>
                <a:gd name="T66" fmla="*/ 2147483647 w 306"/>
                <a:gd name="T67" fmla="*/ 2147483647 h 438"/>
                <a:gd name="T68" fmla="*/ 2147483647 w 306"/>
                <a:gd name="T69" fmla="*/ 2147483647 h 438"/>
                <a:gd name="T70" fmla="*/ 2147483647 w 306"/>
                <a:gd name="T71" fmla="*/ 2147483647 h 438"/>
                <a:gd name="T72" fmla="*/ 2147483647 w 306"/>
                <a:gd name="T73" fmla="*/ 2147483647 h 438"/>
                <a:gd name="T74" fmla="*/ 2147483647 w 306"/>
                <a:gd name="T75" fmla="*/ 2147483647 h 438"/>
                <a:gd name="T76" fmla="*/ 2147483647 w 306"/>
                <a:gd name="T77" fmla="*/ 0 h 438"/>
                <a:gd name="T78" fmla="*/ 2147483647 w 306"/>
                <a:gd name="T79" fmla="*/ 2147483647 h 438"/>
                <a:gd name="T80" fmla="*/ 2147483647 w 306"/>
                <a:gd name="T81" fmla="*/ 2147483647 h 4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6"/>
                <a:gd name="T124" fmla="*/ 0 h 438"/>
                <a:gd name="T125" fmla="*/ 306 w 306"/>
                <a:gd name="T126" fmla="*/ 438 h 4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6" h="438">
                  <a:moveTo>
                    <a:pt x="0" y="42"/>
                  </a:moveTo>
                  <a:lnTo>
                    <a:pt x="6" y="138"/>
                  </a:lnTo>
                  <a:lnTo>
                    <a:pt x="18" y="138"/>
                  </a:lnTo>
                  <a:lnTo>
                    <a:pt x="24" y="132"/>
                  </a:lnTo>
                  <a:lnTo>
                    <a:pt x="42" y="132"/>
                  </a:lnTo>
                  <a:lnTo>
                    <a:pt x="54" y="138"/>
                  </a:lnTo>
                  <a:lnTo>
                    <a:pt x="54" y="168"/>
                  </a:lnTo>
                  <a:lnTo>
                    <a:pt x="48" y="180"/>
                  </a:lnTo>
                  <a:lnTo>
                    <a:pt x="48" y="198"/>
                  </a:lnTo>
                  <a:lnTo>
                    <a:pt x="54" y="216"/>
                  </a:lnTo>
                  <a:lnTo>
                    <a:pt x="60" y="228"/>
                  </a:lnTo>
                  <a:lnTo>
                    <a:pt x="66" y="234"/>
                  </a:lnTo>
                  <a:lnTo>
                    <a:pt x="84" y="234"/>
                  </a:lnTo>
                  <a:lnTo>
                    <a:pt x="90" y="228"/>
                  </a:lnTo>
                  <a:lnTo>
                    <a:pt x="90" y="240"/>
                  </a:lnTo>
                  <a:lnTo>
                    <a:pt x="84" y="252"/>
                  </a:lnTo>
                  <a:lnTo>
                    <a:pt x="84" y="282"/>
                  </a:lnTo>
                  <a:lnTo>
                    <a:pt x="96" y="306"/>
                  </a:lnTo>
                  <a:lnTo>
                    <a:pt x="102" y="312"/>
                  </a:lnTo>
                  <a:lnTo>
                    <a:pt x="114" y="318"/>
                  </a:lnTo>
                  <a:lnTo>
                    <a:pt x="132" y="330"/>
                  </a:lnTo>
                  <a:lnTo>
                    <a:pt x="144" y="336"/>
                  </a:lnTo>
                  <a:lnTo>
                    <a:pt x="162" y="354"/>
                  </a:lnTo>
                  <a:lnTo>
                    <a:pt x="168" y="354"/>
                  </a:lnTo>
                  <a:lnTo>
                    <a:pt x="168" y="366"/>
                  </a:lnTo>
                  <a:lnTo>
                    <a:pt x="174" y="372"/>
                  </a:lnTo>
                  <a:lnTo>
                    <a:pt x="174" y="378"/>
                  </a:lnTo>
                  <a:lnTo>
                    <a:pt x="180" y="384"/>
                  </a:lnTo>
                  <a:lnTo>
                    <a:pt x="186" y="384"/>
                  </a:lnTo>
                  <a:lnTo>
                    <a:pt x="198" y="390"/>
                  </a:lnTo>
                  <a:lnTo>
                    <a:pt x="204" y="396"/>
                  </a:lnTo>
                  <a:lnTo>
                    <a:pt x="216" y="396"/>
                  </a:lnTo>
                  <a:lnTo>
                    <a:pt x="222" y="402"/>
                  </a:lnTo>
                  <a:lnTo>
                    <a:pt x="228" y="402"/>
                  </a:lnTo>
                  <a:lnTo>
                    <a:pt x="252" y="438"/>
                  </a:lnTo>
                  <a:lnTo>
                    <a:pt x="300" y="432"/>
                  </a:lnTo>
                  <a:lnTo>
                    <a:pt x="300" y="420"/>
                  </a:lnTo>
                  <a:lnTo>
                    <a:pt x="306" y="408"/>
                  </a:lnTo>
                  <a:lnTo>
                    <a:pt x="306" y="378"/>
                  </a:lnTo>
                  <a:lnTo>
                    <a:pt x="294" y="354"/>
                  </a:lnTo>
                  <a:lnTo>
                    <a:pt x="270" y="330"/>
                  </a:lnTo>
                  <a:lnTo>
                    <a:pt x="264" y="318"/>
                  </a:lnTo>
                  <a:lnTo>
                    <a:pt x="258" y="312"/>
                  </a:lnTo>
                  <a:lnTo>
                    <a:pt x="258" y="288"/>
                  </a:lnTo>
                  <a:lnTo>
                    <a:pt x="252" y="276"/>
                  </a:lnTo>
                  <a:lnTo>
                    <a:pt x="246" y="270"/>
                  </a:lnTo>
                  <a:lnTo>
                    <a:pt x="246" y="258"/>
                  </a:lnTo>
                  <a:lnTo>
                    <a:pt x="252" y="252"/>
                  </a:lnTo>
                  <a:lnTo>
                    <a:pt x="252" y="126"/>
                  </a:lnTo>
                  <a:lnTo>
                    <a:pt x="246" y="114"/>
                  </a:lnTo>
                  <a:lnTo>
                    <a:pt x="222" y="90"/>
                  </a:lnTo>
                  <a:lnTo>
                    <a:pt x="204" y="84"/>
                  </a:lnTo>
                  <a:lnTo>
                    <a:pt x="192" y="72"/>
                  </a:lnTo>
                  <a:lnTo>
                    <a:pt x="180" y="66"/>
                  </a:lnTo>
                  <a:lnTo>
                    <a:pt x="156" y="42"/>
                  </a:lnTo>
                  <a:lnTo>
                    <a:pt x="150" y="54"/>
                  </a:lnTo>
                  <a:lnTo>
                    <a:pt x="144" y="60"/>
                  </a:lnTo>
                  <a:lnTo>
                    <a:pt x="138" y="72"/>
                  </a:lnTo>
                  <a:lnTo>
                    <a:pt x="138" y="78"/>
                  </a:lnTo>
                  <a:lnTo>
                    <a:pt x="132" y="84"/>
                  </a:lnTo>
                  <a:lnTo>
                    <a:pt x="114" y="66"/>
                  </a:lnTo>
                  <a:lnTo>
                    <a:pt x="108" y="66"/>
                  </a:lnTo>
                  <a:lnTo>
                    <a:pt x="102" y="72"/>
                  </a:lnTo>
                  <a:lnTo>
                    <a:pt x="90" y="72"/>
                  </a:lnTo>
                  <a:lnTo>
                    <a:pt x="90" y="78"/>
                  </a:lnTo>
                  <a:lnTo>
                    <a:pt x="72" y="78"/>
                  </a:lnTo>
                  <a:lnTo>
                    <a:pt x="66" y="72"/>
                  </a:lnTo>
                  <a:lnTo>
                    <a:pt x="66" y="66"/>
                  </a:lnTo>
                  <a:lnTo>
                    <a:pt x="78" y="54"/>
                  </a:lnTo>
                  <a:lnTo>
                    <a:pt x="78" y="42"/>
                  </a:lnTo>
                  <a:lnTo>
                    <a:pt x="66" y="42"/>
                  </a:lnTo>
                  <a:lnTo>
                    <a:pt x="66" y="30"/>
                  </a:lnTo>
                  <a:lnTo>
                    <a:pt x="60" y="24"/>
                  </a:lnTo>
                  <a:lnTo>
                    <a:pt x="48" y="18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6" y="6"/>
                  </a:lnTo>
                  <a:lnTo>
                    <a:pt x="6" y="18"/>
                  </a:lnTo>
                  <a:lnTo>
                    <a:pt x="12" y="24"/>
                  </a:lnTo>
                  <a:lnTo>
                    <a:pt x="6" y="36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Malaysia"/>
            <p:cNvSpPr>
              <a:spLocks/>
            </p:cNvSpPr>
            <p:nvPr/>
          </p:nvSpPr>
          <p:spPr bwMode="gray">
            <a:xfrm>
              <a:off x="7353300" y="4135587"/>
              <a:ext cx="276225" cy="212725"/>
            </a:xfrm>
            <a:custGeom>
              <a:avLst/>
              <a:gdLst>
                <a:gd name="T0" fmla="*/ 2147483647 w 690"/>
                <a:gd name="T1" fmla="*/ 2147483647 h 528"/>
                <a:gd name="T2" fmla="*/ 2147483647 w 690"/>
                <a:gd name="T3" fmla="*/ 2147483647 h 528"/>
                <a:gd name="T4" fmla="*/ 2147483647 w 690"/>
                <a:gd name="T5" fmla="*/ 2147483647 h 528"/>
                <a:gd name="T6" fmla="*/ 2147483647 w 690"/>
                <a:gd name="T7" fmla="*/ 2147483647 h 528"/>
                <a:gd name="T8" fmla="*/ 2147483647 w 690"/>
                <a:gd name="T9" fmla="*/ 2147483647 h 528"/>
                <a:gd name="T10" fmla="*/ 2147483647 w 690"/>
                <a:gd name="T11" fmla="*/ 2147483647 h 528"/>
                <a:gd name="T12" fmla="*/ 2147483647 w 690"/>
                <a:gd name="T13" fmla="*/ 2147483647 h 528"/>
                <a:gd name="T14" fmla="*/ 2147483647 w 690"/>
                <a:gd name="T15" fmla="*/ 2147483647 h 528"/>
                <a:gd name="T16" fmla="*/ 2147483647 w 690"/>
                <a:gd name="T17" fmla="*/ 2147483647 h 528"/>
                <a:gd name="T18" fmla="*/ 2147483647 w 690"/>
                <a:gd name="T19" fmla="*/ 2147483647 h 528"/>
                <a:gd name="T20" fmla="*/ 2147483647 w 690"/>
                <a:gd name="T21" fmla="*/ 2147483647 h 528"/>
                <a:gd name="T22" fmla="*/ 2147483647 w 690"/>
                <a:gd name="T23" fmla="*/ 2147483647 h 528"/>
                <a:gd name="T24" fmla="*/ 2147483647 w 690"/>
                <a:gd name="T25" fmla="*/ 2147483647 h 528"/>
                <a:gd name="T26" fmla="*/ 2147483647 w 690"/>
                <a:gd name="T27" fmla="*/ 2147483647 h 528"/>
                <a:gd name="T28" fmla="*/ 2147483647 w 690"/>
                <a:gd name="T29" fmla="*/ 2147483647 h 528"/>
                <a:gd name="T30" fmla="*/ 2147483647 w 690"/>
                <a:gd name="T31" fmla="*/ 2147483647 h 528"/>
                <a:gd name="T32" fmla="*/ 2147483647 w 690"/>
                <a:gd name="T33" fmla="*/ 2147483647 h 528"/>
                <a:gd name="T34" fmla="*/ 2147483647 w 690"/>
                <a:gd name="T35" fmla="*/ 2147483647 h 528"/>
                <a:gd name="T36" fmla="*/ 2147483647 w 690"/>
                <a:gd name="T37" fmla="*/ 2147483647 h 528"/>
                <a:gd name="T38" fmla="*/ 2147483647 w 690"/>
                <a:gd name="T39" fmla="*/ 2147483647 h 528"/>
                <a:gd name="T40" fmla="*/ 2147483647 w 690"/>
                <a:gd name="T41" fmla="*/ 2147483647 h 528"/>
                <a:gd name="T42" fmla="*/ 2147483647 w 690"/>
                <a:gd name="T43" fmla="*/ 2147483647 h 528"/>
                <a:gd name="T44" fmla="*/ 2147483647 w 690"/>
                <a:gd name="T45" fmla="*/ 2147483647 h 528"/>
                <a:gd name="T46" fmla="*/ 2147483647 w 690"/>
                <a:gd name="T47" fmla="*/ 2147483647 h 528"/>
                <a:gd name="T48" fmla="*/ 2147483647 w 690"/>
                <a:gd name="T49" fmla="*/ 2147483647 h 528"/>
                <a:gd name="T50" fmla="*/ 2147483647 w 690"/>
                <a:gd name="T51" fmla="*/ 2147483647 h 528"/>
                <a:gd name="T52" fmla="*/ 2147483647 w 690"/>
                <a:gd name="T53" fmla="*/ 2147483647 h 528"/>
                <a:gd name="T54" fmla="*/ 2147483647 w 690"/>
                <a:gd name="T55" fmla="*/ 2147483647 h 528"/>
                <a:gd name="T56" fmla="*/ 2147483647 w 690"/>
                <a:gd name="T57" fmla="*/ 2147483647 h 528"/>
                <a:gd name="T58" fmla="*/ 2147483647 w 690"/>
                <a:gd name="T59" fmla="*/ 2147483647 h 528"/>
                <a:gd name="T60" fmla="*/ 2147483647 w 690"/>
                <a:gd name="T61" fmla="*/ 2147483647 h 528"/>
                <a:gd name="T62" fmla="*/ 2147483647 w 690"/>
                <a:gd name="T63" fmla="*/ 2147483647 h 528"/>
                <a:gd name="T64" fmla="*/ 2147483647 w 690"/>
                <a:gd name="T65" fmla="*/ 2147483647 h 528"/>
                <a:gd name="T66" fmla="*/ 2147483647 w 690"/>
                <a:gd name="T67" fmla="*/ 2147483647 h 528"/>
                <a:gd name="T68" fmla="*/ 2147483647 w 690"/>
                <a:gd name="T69" fmla="*/ 2147483647 h 528"/>
                <a:gd name="T70" fmla="*/ 2147483647 w 690"/>
                <a:gd name="T71" fmla="*/ 0 h 528"/>
                <a:gd name="T72" fmla="*/ 2147483647 w 690"/>
                <a:gd name="T73" fmla="*/ 0 h 528"/>
                <a:gd name="T74" fmla="*/ 2147483647 w 690"/>
                <a:gd name="T75" fmla="*/ 2147483647 h 528"/>
                <a:gd name="T76" fmla="*/ 2147483647 w 690"/>
                <a:gd name="T77" fmla="*/ 2147483647 h 528"/>
                <a:gd name="T78" fmla="*/ 2147483647 w 690"/>
                <a:gd name="T79" fmla="*/ 2147483647 h 528"/>
                <a:gd name="T80" fmla="*/ 2147483647 w 690"/>
                <a:gd name="T81" fmla="*/ 2147483647 h 528"/>
                <a:gd name="T82" fmla="*/ 2147483647 w 690"/>
                <a:gd name="T83" fmla="*/ 2147483647 h 528"/>
                <a:gd name="T84" fmla="*/ 2147483647 w 690"/>
                <a:gd name="T85" fmla="*/ 2147483647 h 528"/>
                <a:gd name="T86" fmla="*/ 2147483647 w 690"/>
                <a:gd name="T87" fmla="*/ 2147483647 h 528"/>
                <a:gd name="T88" fmla="*/ 2147483647 w 690"/>
                <a:gd name="T89" fmla="*/ 2147483647 h 528"/>
                <a:gd name="T90" fmla="*/ 2147483647 w 690"/>
                <a:gd name="T91" fmla="*/ 2147483647 h 528"/>
                <a:gd name="T92" fmla="*/ 2147483647 w 690"/>
                <a:gd name="T93" fmla="*/ 2147483647 h 528"/>
                <a:gd name="T94" fmla="*/ 2147483647 w 690"/>
                <a:gd name="T95" fmla="*/ 2147483647 h 528"/>
                <a:gd name="T96" fmla="*/ 2147483647 w 690"/>
                <a:gd name="T97" fmla="*/ 2147483647 h 528"/>
                <a:gd name="T98" fmla="*/ 2147483647 w 690"/>
                <a:gd name="T99" fmla="*/ 2147483647 h 528"/>
                <a:gd name="T100" fmla="*/ 2147483647 w 690"/>
                <a:gd name="T101" fmla="*/ 2147483647 h 528"/>
                <a:gd name="T102" fmla="*/ 2147483647 w 690"/>
                <a:gd name="T103" fmla="*/ 2147483647 h 528"/>
                <a:gd name="T104" fmla="*/ 2147483647 w 690"/>
                <a:gd name="T105" fmla="*/ 2147483647 h 528"/>
                <a:gd name="T106" fmla="*/ 2147483647 w 690"/>
                <a:gd name="T107" fmla="*/ 2147483647 h 528"/>
                <a:gd name="T108" fmla="*/ 2147483647 w 690"/>
                <a:gd name="T109" fmla="*/ 2147483647 h 528"/>
                <a:gd name="T110" fmla="*/ 2147483647 w 690"/>
                <a:gd name="T111" fmla="*/ 2147483647 h 528"/>
                <a:gd name="T112" fmla="*/ 2147483647 w 690"/>
                <a:gd name="T113" fmla="*/ 2147483647 h 528"/>
                <a:gd name="T114" fmla="*/ 0 w 690"/>
                <a:gd name="T115" fmla="*/ 2147483647 h 52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90"/>
                <a:gd name="T175" fmla="*/ 0 h 528"/>
                <a:gd name="T176" fmla="*/ 690 w 690"/>
                <a:gd name="T177" fmla="*/ 528 h 52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90" h="528">
                  <a:moveTo>
                    <a:pt x="12" y="504"/>
                  </a:moveTo>
                  <a:lnTo>
                    <a:pt x="24" y="510"/>
                  </a:lnTo>
                  <a:lnTo>
                    <a:pt x="30" y="516"/>
                  </a:lnTo>
                  <a:lnTo>
                    <a:pt x="54" y="528"/>
                  </a:lnTo>
                  <a:lnTo>
                    <a:pt x="60" y="528"/>
                  </a:lnTo>
                  <a:lnTo>
                    <a:pt x="78" y="510"/>
                  </a:lnTo>
                  <a:lnTo>
                    <a:pt x="102" y="510"/>
                  </a:lnTo>
                  <a:lnTo>
                    <a:pt x="120" y="516"/>
                  </a:lnTo>
                  <a:lnTo>
                    <a:pt x="144" y="516"/>
                  </a:lnTo>
                  <a:lnTo>
                    <a:pt x="174" y="486"/>
                  </a:lnTo>
                  <a:lnTo>
                    <a:pt x="180" y="474"/>
                  </a:lnTo>
                  <a:lnTo>
                    <a:pt x="222" y="474"/>
                  </a:lnTo>
                  <a:lnTo>
                    <a:pt x="234" y="486"/>
                  </a:lnTo>
                  <a:lnTo>
                    <a:pt x="258" y="498"/>
                  </a:lnTo>
                  <a:lnTo>
                    <a:pt x="264" y="504"/>
                  </a:lnTo>
                  <a:lnTo>
                    <a:pt x="270" y="504"/>
                  </a:lnTo>
                  <a:lnTo>
                    <a:pt x="282" y="492"/>
                  </a:lnTo>
                  <a:lnTo>
                    <a:pt x="294" y="486"/>
                  </a:lnTo>
                  <a:lnTo>
                    <a:pt x="300" y="480"/>
                  </a:lnTo>
                  <a:lnTo>
                    <a:pt x="324" y="480"/>
                  </a:lnTo>
                  <a:lnTo>
                    <a:pt x="354" y="444"/>
                  </a:lnTo>
                  <a:lnTo>
                    <a:pt x="348" y="432"/>
                  </a:lnTo>
                  <a:lnTo>
                    <a:pt x="384" y="402"/>
                  </a:lnTo>
                  <a:lnTo>
                    <a:pt x="378" y="390"/>
                  </a:lnTo>
                  <a:lnTo>
                    <a:pt x="372" y="384"/>
                  </a:lnTo>
                  <a:lnTo>
                    <a:pt x="372" y="360"/>
                  </a:lnTo>
                  <a:lnTo>
                    <a:pt x="378" y="354"/>
                  </a:lnTo>
                  <a:lnTo>
                    <a:pt x="396" y="354"/>
                  </a:lnTo>
                  <a:lnTo>
                    <a:pt x="402" y="342"/>
                  </a:lnTo>
                  <a:lnTo>
                    <a:pt x="402" y="336"/>
                  </a:lnTo>
                  <a:lnTo>
                    <a:pt x="408" y="318"/>
                  </a:lnTo>
                  <a:lnTo>
                    <a:pt x="408" y="264"/>
                  </a:lnTo>
                  <a:lnTo>
                    <a:pt x="414" y="252"/>
                  </a:lnTo>
                  <a:lnTo>
                    <a:pt x="420" y="246"/>
                  </a:lnTo>
                  <a:lnTo>
                    <a:pt x="516" y="246"/>
                  </a:lnTo>
                  <a:lnTo>
                    <a:pt x="540" y="270"/>
                  </a:lnTo>
                  <a:lnTo>
                    <a:pt x="552" y="276"/>
                  </a:lnTo>
                  <a:lnTo>
                    <a:pt x="558" y="282"/>
                  </a:lnTo>
                  <a:lnTo>
                    <a:pt x="576" y="276"/>
                  </a:lnTo>
                  <a:lnTo>
                    <a:pt x="564" y="216"/>
                  </a:lnTo>
                  <a:lnTo>
                    <a:pt x="576" y="222"/>
                  </a:lnTo>
                  <a:lnTo>
                    <a:pt x="582" y="234"/>
                  </a:lnTo>
                  <a:lnTo>
                    <a:pt x="594" y="240"/>
                  </a:lnTo>
                  <a:lnTo>
                    <a:pt x="636" y="240"/>
                  </a:lnTo>
                  <a:lnTo>
                    <a:pt x="630" y="234"/>
                  </a:lnTo>
                  <a:lnTo>
                    <a:pt x="624" y="222"/>
                  </a:lnTo>
                  <a:lnTo>
                    <a:pt x="618" y="216"/>
                  </a:lnTo>
                  <a:lnTo>
                    <a:pt x="606" y="192"/>
                  </a:lnTo>
                  <a:lnTo>
                    <a:pt x="606" y="186"/>
                  </a:lnTo>
                  <a:lnTo>
                    <a:pt x="612" y="180"/>
                  </a:lnTo>
                  <a:lnTo>
                    <a:pt x="624" y="180"/>
                  </a:lnTo>
                  <a:lnTo>
                    <a:pt x="642" y="186"/>
                  </a:lnTo>
                  <a:lnTo>
                    <a:pt x="654" y="186"/>
                  </a:lnTo>
                  <a:lnTo>
                    <a:pt x="660" y="192"/>
                  </a:lnTo>
                  <a:lnTo>
                    <a:pt x="666" y="192"/>
                  </a:lnTo>
                  <a:lnTo>
                    <a:pt x="690" y="162"/>
                  </a:lnTo>
                  <a:lnTo>
                    <a:pt x="666" y="156"/>
                  </a:lnTo>
                  <a:lnTo>
                    <a:pt x="660" y="144"/>
                  </a:lnTo>
                  <a:lnTo>
                    <a:pt x="642" y="126"/>
                  </a:lnTo>
                  <a:lnTo>
                    <a:pt x="630" y="120"/>
                  </a:lnTo>
                  <a:lnTo>
                    <a:pt x="612" y="120"/>
                  </a:lnTo>
                  <a:lnTo>
                    <a:pt x="600" y="114"/>
                  </a:lnTo>
                  <a:lnTo>
                    <a:pt x="588" y="114"/>
                  </a:lnTo>
                  <a:lnTo>
                    <a:pt x="588" y="108"/>
                  </a:lnTo>
                  <a:lnTo>
                    <a:pt x="582" y="102"/>
                  </a:lnTo>
                  <a:lnTo>
                    <a:pt x="582" y="90"/>
                  </a:lnTo>
                  <a:lnTo>
                    <a:pt x="576" y="78"/>
                  </a:lnTo>
                  <a:lnTo>
                    <a:pt x="564" y="66"/>
                  </a:lnTo>
                  <a:lnTo>
                    <a:pt x="540" y="54"/>
                  </a:lnTo>
                  <a:lnTo>
                    <a:pt x="534" y="60"/>
                  </a:lnTo>
                  <a:lnTo>
                    <a:pt x="528" y="60"/>
                  </a:lnTo>
                  <a:lnTo>
                    <a:pt x="510" y="0"/>
                  </a:lnTo>
                  <a:lnTo>
                    <a:pt x="504" y="18"/>
                  </a:lnTo>
                  <a:lnTo>
                    <a:pt x="492" y="0"/>
                  </a:lnTo>
                  <a:lnTo>
                    <a:pt x="480" y="60"/>
                  </a:lnTo>
                  <a:lnTo>
                    <a:pt x="468" y="66"/>
                  </a:lnTo>
                  <a:lnTo>
                    <a:pt x="462" y="66"/>
                  </a:lnTo>
                  <a:lnTo>
                    <a:pt x="450" y="72"/>
                  </a:lnTo>
                  <a:lnTo>
                    <a:pt x="438" y="96"/>
                  </a:lnTo>
                  <a:lnTo>
                    <a:pt x="438" y="114"/>
                  </a:lnTo>
                  <a:lnTo>
                    <a:pt x="408" y="126"/>
                  </a:lnTo>
                  <a:lnTo>
                    <a:pt x="420" y="162"/>
                  </a:lnTo>
                  <a:lnTo>
                    <a:pt x="408" y="162"/>
                  </a:lnTo>
                  <a:lnTo>
                    <a:pt x="390" y="156"/>
                  </a:lnTo>
                  <a:lnTo>
                    <a:pt x="378" y="156"/>
                  </a:lnTo>
                  <a:lnTo>
                    <a:pt x="360" y="150"/>
                  </a:lnTo>
                  <a:lnTo>
                    <a:pt x="354" y="150"/>
                  </a:lnTo>
                  <a:lnTo>
                    <a:pt x="342" y="156"/>
                  </a:lnTo>
                  <a:lnTo>
                    <a:pt x="342" y="168"/>
                  </a:lnTo>
                  <a:lnTo>
                    <a:pt x="336" y="180"/>
                  </a:lnTo>
                  <a:lnTo>
                    <a:pt x="336" y="204"/>
                  </a:lnTo>
                  <a:lnTo>
                    <a:pt x="294" y="246"/>
                  </a:lnTo>
                  <a:lnTo>
                    <a:pt x="294" y="258"/>
                  </a:lnTo>
                  <a:lnTo>
                    <a:pt x="282" y="294"/>
                  </a:lnTo>
                  <a:lnTo>
                    <a:pt x="276" y="306"/>
                  </a:lnTo>
                  <a:lnTo>
                    <a:pt x="264" y="318"/>
                  </a:lnTo>
                  <a:lnTo>
                    <a:pt x="228" y="336"/>
                  </a:lnTo>
                  <a:lnTo>
                    <a:pt x="186" y="342"/>
                  </a:lnTo>
                  <a:lnTo>
                    <a:pt x="162" y="348"/>
                  </a:lnTo>
                  <a:lnTo>
                    <a:pt x="156" y="354"/>
                  </a:lnTo>
                  <a:lnTo>
                    <a:pt x="132" y="366"/>
                  </a:lnTo>
                  <a:lnTo>
                    <a:pt x="114" y="384"/>
                  </a:lnTo>
                  <a:lnTo>
                    <a:pt x="102" y="390"/>
                  </a:lnTo>
                  <a:lnTo>
                    <a:pt x="84" y="426"/>
                  </a:lnTo>
                  <a:lnTo>
                    <a:pt x="102" y="444"/>
                  </a:lnTo>
                  <a:lnTo>
                    <a:pt x="102" y="462"/>
                  </a:lnTo>
                  <a:lnTo>
                    <a:pt x="96" y="474"/>
                  </a:lnTo>
                  <a:lnTo>
                    <a:pt x="84" y="480"/>
                  </a:lnTo>
                  <a:lnTo>
                    <a:pt x="72" y="480"/>
                  </a:lnTo>
                  <a:lnTo>
                    <a:pt x="48" y="468"/>
                  </a:lnTo>
                  <a:lnTo>
                    <a:pt x="42" y="462"/>
                  </a:lnTo>
                  <a:lnTo>
                    <a:pt x="30" y="456"/>
                  </a:lnTo>
                  <a:lnTo>
                    <a:pt x="24" y="456"/>
                  </a:lnTo>
                  <a:lnTo>
                    <a:pt x="12" y="462"/>
                  </a:lnTo>
                  <a:lnTo>
                    <a:pt x="0" y="474"/>
                  </a:lnTo>
                  <a:lnTo>
                    <a:pt x="0" y="492"/>
                  </a:lnTo>
                  <a:lnTo>
                    <a:pt x="12" y="50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Malawi"/>
            <p:cNvSpPr>
              <a:spLocks/>
            </p:cNvSpPr>
            <p:nvPr/>
          </p:nvSpPr>
          <p:spPr bwMode="gray">
            <a:xfrm>
              <a:off x="5136708" y="4677536"/>
              <a:ext cx="93662" cy="252412"/>
            </a:xfrm>
            <a:custGeom>
              <a:avLst/>
              <a:gdLst>
                <a:gd name="T0" fmla="*/ 2147483647 w 234"/>
                <a:gd name="T1" fmla="*/ 2147483647 h 624"/>
                <a:gd name="T2" fmla="*/ 2147483647 w 234"/>
                <a:gd name="T3" fmla="*/ 2147483647 h 624"/>
                <a:gd name="T4" fmla="*/ 2147483647 w 234"/>
                <a:gd name="T5" fmla="*/ 2147483647 h 624"/>
                <a:gd name="T6" fmla="*/ 2147483647 w 234"/>
                <a:gd name="T7" fmla="*/ 2147483647 h 624"/>
                <a:gd name="T8" fmla="*/ 2147483647 w 234"/>
                <a:gd name="T9" fmla="*/ 2147483647 h 624"/>
                <a:gd name="T10" fmla="*/ 2147483647 w 234"/>
                <a:gd name="T11" fmla="*/ 2147483647 h 624"/>
                <a:gd name="T12" fmla="*/ 2147483647 w 234"/>
                <a:gd name="T13" fmla="*/ 2147483647 h 624"/>
                <a:gd name="T14" fmla="*/ 2147483647 w 234"/>
                <a:gd name="T15" fmla="*/ 2147483647 h 624"/>
                <a:gd name="T16" fmla="*/ 2147483647 w 234"/>
                <a:gd name="T17" fmla="*/ 2147483647 h 624"/>
                <a:gd name="T18" fmla="*/ 2147483647 w 234"/>
                <a:gd name="T19" fmla="*/ 2147483647 h 624"/>
                <a:gd name="T20" fmla="*/ 2147483647 w 234"/>
                <a:gd name="T21" fmla="*/ 2147483647 h 624"/>
                <a:gd name="T22" fmla="*/ 2147483647 w 234"/>
                <a:gd name="T23" fmla="*/ 2147483647 h 624"/>
                <a:gd name="T24" fmla="*/ 2147483647 w 234"/>
                <a:gd name="T25" fmla="*/ 2147483647 h 624"/>
                <a:gd name="T26" fmla="*/ 2147483647 w 234"/>
                <a:gd name="T27" fmla="*/ 2147483647 h 624"/>
                <a:gd name="T28" fmla="*/ 2147483647 w 234"/>
                <a:gd name="T29" fmla="*/ 2147483647 h 624"/>
                <a:gd name="T30" fmla="*/ 2147483647 w 234"/>
                <a:gd name="T31" fmla="*/ 2147483647 h 624"/>
                <a:gd name="T32" fmla="*/ 2147483647 w 234"/>
                <a:gd name="T33" fmla="*/ 2147483647 h 624"/>
                <a:gd name="T34" fmla="*/ 2147483647 w 234"/>
                <a:gd name="T35" fmla="*/ 2147483647 h 624"/>
                <a:gd name="T36" fmla="*/ 2147483647 w 234"/>
                <a:gd name="T37" fmla="*/ 2147483647 h 624"/>
                <a:gd name="T38" fmla="*/ 2147483647 w 234"/>
                <a:gd name="T39" fmla="*/ 2147483647 h 624"/>
                <a:gd name="T40" fmla="*/ 2147483647 w 234"/>
                <a:gd name="T41" fmla="*/ 2147483647 h 624"/>
                <a:gd name="T42" fmla="*/ 2147483647 w 234"/>
                <a:gd name="T43" fmla="*/ 2147483647 h 624"/>
                <a:gd name="T44" fmla="*/ 2147483647 w 234"/>
                <a:gd name="T45" fmla="*/ 2147483647 h 624"/>
                <a:gd name="T46" fmla="*/ 2147483647 w 234"/>
                <a:gd name="T47" fmla="*/ 0 h 624"/>
                <a:gd name="T48" fmla="*/ 2147483647 w 234"/>
                <a:gd name="T49" fmla="*/ 2147483647 h 624"/>
                <a:gd name="T50" fmla="*/ 2147483647 w 234"/>
                <a:gd name="T51" fmla="*/ 2147483647 h 624"/>
                <a:gd name="T52" fmla="*/ 2147483647 w 234"/>
                <a:gd name="T53" fmla="*/ 2147483647 h 624"/>
                <a:gd name="T54" fmla="*/ 2147483647 w 234"/>
                <a:gd name="T55" fmla="*/ 2147483647 h 624"/>
                <a:gd name="T56" fmla="*/ 2147483647 w 234"/>
                <a:gd name="T57" fmla="*/ 2147483647 h 624"/>
                <a:gd name="T58" fmla="*/ 2147483647 w 234"/>
                <a:gd name="T59" fmla="*/ 2147483647 h 624"/>
                <a:gd name="T60" fmla="*/ 2147483647 w 234"/>
                <a:gd name="T61" fmla="*/ 2147483647 h 624"/>
                <a:gd name="T62" fmla="*/ 2147483647 w 234"/>
                <a:gd name="T63" fmla="*/ 2147483647 h 624"/>
                <a:gd name="T64" fmla="*/ 2147483647 w 234"/>
                <a:gd name="T65" fmla="*/ 2147483647 h 624"/>
                <a:gd name="T66" fmla="*/ 2147483647 w 234"/>
                <a:gd name="T67" fmla="*/ 2147483647 h 624"/>
                <a:gd name="T68" fmla="*/ 2147483647 w 234"/>
                <a:gd name="T69" fmla="*/ 2147483647 h 624"/>
                <a:gd name="T70" fmla="*/ 2147483647 w 234"/>
                <a:gd name="T71" fmla="*/ 2147483647 h 624"/>
                <a:gd name="T72" fmla="*/ 2147483647 w 234"/>
                <a:gd name="T73" fmla="*/ 2147483647 h 624"/>
                <a:gd name="T74" fmla="*/ 0 w 234"/>
                <a:gd name="T75" fmla="*/ 2147483647 h 624"/>
                <a:gd name="T76" fmla="*/ 2147483647 w 234"/>
                <a:gd name="T77" fmla="*/ 2147483647 h 624"/>
                <a:gd name="T78" fmla="*/ 2147483647 w 234"/>
                <a:gd name="T79" fmla="*/ 2147483647 h 624"/>
                <a:gd name="T80" fmla="*/ 2147483647 w 234"/>
                <a:gd name="T81" fmla="*/ 2147483647 h 624"/>
                <a:gd name="T82" fmla="*/ 2147483647 w 234"/>
                <a:gd name="T83" fmla="*/ 2147483647 h 624"/>
                <a:gd name="T84" fmla="*/ 2147483647 w 234"/>
                <a:gd name="T85" fmla="*/ 2147483647 h 624"/>
                <a:gd name="T86" fmla="*/ 2147483647 w 234"/>
                <a:gd name="T87" fmla="*/ 2147483647 h 624"/>
                <a:gd name="T88" fmla="*/ 2147483647 w 234"/>
                <a:gd name="T89" fmla="*/ 2147483647 h 624"/>
                <a:gd name="T90" fmla="*/ 2147483647 w 234"/>
                <a:gd name="T91" fmla="*/ 2147483647 h 624"/>
                <a:gd name="T92" fmla="*/ 2147483647 w 234"/>
                <a:gd name="T93" fmla="*/ 2147483647 h 624"/>
                <a:gd name="T94" fmla="*/ 2147483647 w 234"/>
                <a:gd name="T95" fmla="*/ 2147483647 h 624"/>
                <a:gd name="T96" fmla="*/ 2147483647 w 234"/>
                <a:gd name="T97" fmla="*/ 2147483647 h 624"/>
                <a:gd name="T98" fmla="*/ 2147483647 w 234"/>
                <a:gd name="T99" fmla="*/ 2147483647 h 624"/>
                <a:gd name="T100" fmla="*/ 2147483647 w 234"/>
                <a:gd name="T101" fmla="*/ 2147483647 h 624"/>
                <a:gd name="T102" fmla="*/ 2147483647 w 234"/>
                <a:gd name="T103" fmla="*/ 2147483647 h 624"/>
                <a:gd name="T104" fmla="*/ 2147483647 w 234"/>
                <a:gd name="T105" fmla="*/ 2147483647 h 624"/>
                <a:gd name="T106" fmla="*/ 2147483647 w 234"/>
                <a:gd name="T107" fmla="*/ 2147483647 h 624"/>
                <a:gd name="T108" fmla="*/ 2147483647 w 234"/>
                <a:gd name="T109" fmla="*/ 2147483647 h 624"/>
                <a:gd name="T110" fmla="*/ 2147483647 w 234"/>
                <a:gd name="T111" fmla="*/ 2147483647 h 624"/>
                <a:gd name="T112" fmla="*/ 2147483647 w 234"/>
                <a:gd name="T113" fmla="*/ 2147483647 h 624"/>
                <a:gd name="T114" fmla="*/ 2147483647 w 234"/>
                <a:gd name="T115" fmla="*/ 2147483647 h 624"/>
                <a:gd name="T116" fmla="*/ 2147483647 w 234"/>
                <a:gd name="T117" fmla="*/ 2147483647 h 62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34"/>
                <a:gd name="T178" fmla="*/ 0 h 624"/>
                <a:gd name="T179" fmla="*/ 234 w 234"/>
                <a:gd name="T180" fmla="*/ 624 h 62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34" h="624">
                  <a:moveTo>
                    <a:pt x="234" y="432"/>
                  </a:moveTo>
                  <a:lnTo>
                    <a:pt x="222" y="420"/>
                  </a:lnTo>
                  <a:lnTo>
                    <a:pt x="210" y="402"/>
                  </a:lnTo>
                  <a:lnTo>
                    <a:pt x="204" y="390"/>
                  </a:lnTo>
                  <a:lnTo>
                    <a:pt x="198" y="384"/>
                  </a:lnTo>
                  <a:lnTo>
                    <a:pt x="186" y="360"/>
                  </a:lnTo>
                  <a:lnTo>
                    <a:pt x="162" y="336"/>
                  </a:lnTo>
                  <a:lnTo>
                    <a:pt x="156" y="336"/>
                  </a:lnTo>
                  <a:lnTo>
                    <a:pt x="156" y="330"/>
                  </a:lnTo>
                  <a:lnTo>
                    <a:pt x="150" y="330"/>
                  </a:lnTo>
                  <a:lnTo>
                    <a:pt x="150" y="342"/>
                  </a:lnTo>
                  <a:lnTo>
                    <a:pt x="156" y="342"/>
                  </a:lnTo>
                  <a:lnTo>
                    <a:pt x="168" y="354"/>
                  </a:lnTo>
                  <a:lnTo>
                    <a:pt x="168" y="366"/>
                  </a:lnTo>
                  <a:lnTo>
                    <a:pt x="174" y="378"/>
                  </a:lnTo>
                  <a:lnTo>
                    <a:pt x="174" y="390"/>
                  </a:lnTo>
                  <a:lnTo>
                    <a:pt x="168" y="396"/>
                  </a:lnTo>
                  <a:lnTo>
                    <a:pt x="162" y="396"/>
                  </a:lnTo>
                  <a:lnTo>
                    <a:pt x="162" y="390"/>
                  </a:lnTo>
                  <a:lnTo>
                    <a:pt x="156" y="384"/>
                  </a:lnTo>
                  <a:lnTo>
                    <a:pt x="156" y="378"/>
                  </a:lnTo>
                  <a:lnTo>
                    <a:pt x="144" y="384"/>
                  </a:lnTo>
                  <a:lnTo>
                    <a:pt x="132" y="384"/>
                  </a:lnTo>
                  <a:lnTo>
                    <a:pt x="132" y="360"/>
                  </a:lnTo>
                  <a:lnTo>
                    <a:pt x="126" y="354"/>
                  </a:lnTo>
                  <a:lnTo>
                    <a:pt x="126" y="342"/>
                  </a:lnTo>
                  <a:lnTo>
                    <a:pt x="120" y="330"/>
                  </a:lnTo>
                  <a:lnTo>
                    <a:pt x="120" y="282"/>
                  </a:lnTo>
                  <a:lnTo>
                    <a:pt x="84" y="246"/>
                  </a:lnTo>
                  <a:lnTo>
                    <a:pt x="90" y="240"/>
                  </a:lnTo>
                  <a:lnTo>
                    <a:pt x="90" y="222"/>
                  </a:lnTo>
                  <a:lnTo>
                    <a:pt x="96" y="210"/>
                  </a:lnTo>
                  <a:lnTo>
                    <a:pt x="114" y="192"/>
                  </a:lnTo>
                  <a:lnTo>
                    <a:pt x="120" y="180"/>
                  </a:lnTo>
                  <a:lnTo>
                    <a:pt x="126" y="174"/>
                  </a:lnTo>
                  <a:lnTo>
                    <a:pt x="126" y="156"/>
                  </a:lnTo>
                  <a:lnTo>
                    <a:pt x="120" y="150"/>
                  </a:lnTo>
                  <a:lnTo>
                    <a:pt x="120" y="102"/>
                  </a:lnTo>
                  <a:lnTo>
                    <a:pt x="114" y="78"/>
                  </a:lnTo>
                  <a:lnTo>
                    <a:pt x="114" y="60"/>
                  </a:lnTo>
                  <a:lnTo>
                    <a:pt x="102" y="60"/>
                  </a:lnTo>
                  <a:lnTo>
                    <a:pt x="84" y="42"/>
                  </a:lnTo>
                  <a:lnTo>
                    <a:pt x="84" y="36"/>
                  </a:lnTo>
                  <a:lnTo>
                    <a:pt x="90" y="24"/>
                  </a:lnTo>
                  <a:lnTo>
                    <a:pt x="90" y="18"/>
                  </a:lnTo>
                  <a:lnTo>
                    <a:pt x="60" y="18"/>
                  </a:lnTo>
                  <a:lnTo>
                    <a:pt x="54" y="0"/>
                  </a:lnTo>
                  <a:lnTo>
                    <a:pt x="30" y="0"/>
                  </a:lnTo>
                  <a:lnTo>
                    <a:pt x="30" y="12"/>
                  </a:lnTo>
                  <a:lnTo>
                    <a:pt x="42" y="12"/>
                  </a:lnTo>
                  <a:lnTo>
                    <a:pt x="54" y="24"/>
                  </a:lnTo>
                  <a:lnTo>
                    <a:pt x="54" y="66"/>
                  </a:lnTo>
                  <a:lnTo>
                    <a:pt x="60" y="66"/>
                  </a:lnTo>
                  <a:lnTo>
                    <a:pt x="66" y="60"/>
                  </a:lnTo>
                  <a:lnTo>
                    <a:pt x="66" y="84"/>
                  </a:lnTo>
                  <a:lnTo>
                    <a:pt x="78" y="84"/>
                  </a:lnTo>
                  <a:lnTo>
                    <a:pt x="78" y="96"/>
                  </a:lnTo>
                  <a:lnTo>
                    <a:pt x="54" y="108"/>
                  </a:lnTo>
                  <a:lnTo>
                    <a:pt x="48" y="114"/>
                  </a:lnTo>
                  <a:lnTo>
                    <a:pt x="42" y="114"/>
                  </a:lnTo>
                  <a:lnTo>
                    <a:pt x="42" y="132"/>
                  </a:lnTo>
                  <a:lnTo>
                    <a:pt x="54" y="138"/>
                  </a:lnTo>
                  <a:lnTo>
                    <a:pt x="48" y="156"/>
                  </a:lnTo>
                  <a:lnTo>
                    <a:pt x="48" y="228"/>
                  </a:lnTo>
                  <a:lnTo>
                    <a:pt x="60" y="228"/>
                  </a:lnTo>
                  <a:lnTo>
                    <a:pt x="60" y="234"/>
                  </a:lnTo>
                  <a:lnTo>
                    <a:pt x="42" y="252"/>
                  </a:lnTo>
                  <a:lnTo>
                    <a:pt x="30" y="258"/>
                  </a:lnTo>
                  <a:lnTo>
                    <a:pt x="24" y="264"/>
                  </a:lnTo>
                  <a:lnTo>
                    <a:pt x="18" y="264"/>
                  </a:lnTo>
                  <a:lnTo>
                    <a:pt x="24" y="300"/>
                  </a:lnTo>
                  <a:lnTo>
                    <a:pt x="18" y="312"/>
                  </a:lnTo>
                  <a:lnTo>
                    <a:pt x="12" y="318"/>
                  </a:lnTo>
                  <a:lnTo>
                    <a:pt x="6" y="330"/>
                  </a:lnTo>
                  <a:lnTo>
                    <a:pt x="0" y="336"/>
                  </a:lnTo>
                  <a:lnTo>
                    <a:pt x="0" y="342"/>
                  </a:lnTo>
                  <a:lnTo>
                    <a:pt x="12" y="348"/>
                  </a:lnTo>
                  <a:lnTo>
                    <a:pt x="24" y="360"/>
                  </a:lnTo>
                  <a:lnTo>
                    <a:pt x="36" y="366"/>
                  </a:lnTo>
                  <a:lnTo>
                    <a:pt x="66" y="414"/>
                  </a:lnTo>
                  <a:lnTo>
                    <a:pt x="96" y="414"/>
                  </a:lnTo>
                  <a:lnTo>
                    <a:pt x="102" y="408"/>
                  </a:lnTo>
                  <a:lnTo>
                    <a:pt x="120" y="408"/>
                  </a:lnTo>
                  <a:lnTo>
                    <a:pt x="126" y="414"/>
                  </a:lnTo>
                  <a:lnTo>
                    <a:pt x="126" y="450"/>
                  </a:lnTo>
                  <a:lnTo>
                    <a:pt x="132" y="450"/>
                  </a:lnTo>
                  <a:lnTo>
                    <a:pt x="126" y="480"/>
                  </a:lnTo>
                  <a:lnTo>
                    <a:pt x="114" y="486"/>
                  </a:lnTo>
                  <a:lnTo>
                    <a:pt x="126" y="504"/>
                  </a:lnTo>
                  <a:lnTo>
                    <a:pt x="120" y="510"/>
                  </a:lnTo>
                  <a:lnTo>
                    <a:pt x="108" y="516"/>
                  </a:lnTo>
                  <a:lnTo>
                    <a:pt x="102" y="522"/>
                  </a:lnTo>
                  <a:lnTo>
                    <a:pt x="102" y="528"/>
                  </a:lnTo>
                  <a:lnTo>
                    <a:pt x="114" y="528"/>
                  </a:lnTo>
                  <a:lnTo>
                    <a:pt x="114" y="558"/>
                  </a:lnTo>
                  <a:lnTo>
                    <a:pt x="126" y="564"/>
                  </a:lnTo>
                  <a:lnTo>
                    <a:pt x="132" y="570"/>
                  </a:lnTo>
                  <a:lnTo>
                    <a:pt x="144" y="576"/>
                  </a:lnTo>
                  <a:lnTo>
                    <a:pt x="150" y="582"/>
                  </a:lnTo>
                  <a:lnTo>
                    <a:pt x="162" y="588"/>
                  </a:lnTo>
                  <a:lnTo>
                    <a:pt x="162" y="600"/>
                  </a:lnTo>
                  <a:lnTo>
                    <a:pt x="156" y="606"/>
                  </a:lnTo>
                  <a:lnTo>
                    <a:pt x="156" y="618"/>
                  </a:lnTo>
                  <a:lnTo>
                    <a:pt x="162" y="624"/>
                  </a:lnTo>
                  <a:lnTo>
                    <a:pt x="168" y="618"/>
                  </a:lnTo>
                  <a:lnTo>
                    <a:pt x="180" y="612"/>
                  </a:lnTo>
                  <a:lnTo>
                    <a:pt x="180" y="582"/>
                  </a:lnTo>
                  <a:lnTo>
                    <a:pt x="174" y="576"/>
                  </a:lnTo>
                  <a:lnTo>
                    <a:pt x="168" y="576"/>
                  </a:lnTo>
                  <a:lnTo>
                    <a:pt x="168" y="558"/>
                  </a:lnTo>
                  <a:lnTo>
                    <a:pt x="174" y="546"/>
                  </a:lnTo>
                  <a:lnTo>
                    <a:pt x="186" y="540"/>
                  </a:lnTo>
                  <a:lnTo>
                    <a:pt x="210" y="540"/>
                  </a:lnTo>
                  <a:lnTo>
                    <a:pt x="216" y="534"/>
                  </a:lnTo>
                  <a:lnTo>
                    <a:pt x="216" y="474"/>
                  </a:lnTo>
                  <a:lnTo>
                    <a:pt x="222" y="468"/>
                  </a:lnTo>
                  <a:lnTo>
                    <a:pt x="228" y="456"/>
                  </a:lnTo>
                  <a:lnTo>
                    <a:pt x="234" y="450"/>
                  </a:lnTo>
                  <a:lnTo>
                    <a:pt x="234" y="43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Madagascar"/>
            <p:cNvSpPr>
              <a:spLocks/>
            </p:cNvSpPr>
            <p:nvPr/>
          </p:nvSpPr>
          <p:spPr bwMode="gray">
            <a:xfrm>
              <a:off x="5410200" y="4773762"/>
              <a:ext cx="239713" cy="438150"/>
            </a:xfrm>
            <a:custGeom>
              <a:avLst/>
              <a:gdLst>
                <a:gd name="T0" fmla="*/ 2147483647 w 594"/>
                <a:gd name="T1" fmla="*/ 2147483647 h 1092"/>
                <a:gd name="T2" fmla="*/ 2147483647 w 594"/>
                <a:gd name="T3" fmla="*/ 2147483647 h 1092"/>
                <a:gd name="T4" fmla="*/ 2147483647 w 594"/>
                <a:gd name="T5" fmla="*/ 2147483647 h 1092"/>
                <a:gd name="T6" fmla="*/ 2147483647 w 594"/>
                <a:gd name="T7" fmla="*/ 2147483647 h 1092"/>
                <a:gd name="T8" fmla="*/ 2147483647 w 594"/>
                <a:gd name="T9" fmla="*/ 2147483647 h 1092"/>
                <a:gd name="T10" fmla="*/ 2147483647 w 594"/>
                <a:gd name="T11" fmla="*/ 2147483647 h 1092"/>
                <a:gd name="T12" fmla="*/ 2147483647 w 594"/>
                <a:gd name="T13" fmla="*/ 2147483647 h 1092"/>
                <a:gd name="T14" fmla="*/ 2147483647 w 594"/>
                <a:gd name="T15" fmla="*/ 2147483647 h 1092"/>
                <a:gd name="T16" fmla="*/ 2147483647 w 594"/>
                <a:gd name="T17" fmla="*/ 2147483647 h 1092"/>
                <a:gd name="T18" fmla="*/ 2147483647 w 594"/>
                <a:gd name="T19" fmla="*/ 2147483647 h 1092"/>
                <a:gd name="T20" fmla="*/ 2147483647 w 594"/>
                <a:gd name="T21" fmla="*/ 2147483647 h 1092"/>
                <a:gd name="T22" fmla="*/ 2147483647 w 594"/>
                <a:gd name="T23" fmla="*/ 2147483647 h 1092"/>
                <a:gd name="T24" fmla="*/ 2147483647 w 594"/>
                <a:gd name="T25" fmla="*/ 2147483647 h 1092"/>
                <a:gd name="T26" fmla="*/ 2147483647 w 594"/>
                <a:gd name="T27" fmla="*/ 2147483647 h 1092"/>
                <a:gd name="T28" fmla="*/ 2147483647 w 594"/>
                <a:gd name="T29" fmla="*/ 2147483647 h 1092"/>
                <a:gd name="T30" fmla="*/ 2147483647 w 594"/>
                <a:gd name="T31" fmla="*/ 2147483647 h 1092"/>
                <a:gd name="T32" fmla="*/ 2147483647 w 594"/>
                <a:gd name="T33" fmla="*/ 0 h 1092"/>
                <a:gd name="T34" fmla="*/ 2147483647 w 594"/>
                <a:gd name="T35" fmla="*/ 2147483647 h 1092"/>
                <a:gd name="T36" fmla="*/ 2147483647 w 594"/>
                <a:gd name="T37" fmla="*/ 2147483647 h 1092"/>
                <a:gd name="T38" fmla="*/ 2147483647 w 594"/>
                <a:gd name="T39" fmla="*/ 2147483647 h 1092"/>
                <a:gd name="T40" fmla="*/ 2147483647 w 594"/>
                <a:gd name="T41" fmla="*/ 2147483647 h 1092"/>
                <a:gd name="T42" fmla="*/ 2147483647 w 594"/>
                <a:gd name="T43" fmla="*/ 2147483647 h 1092"/>
                <a:gd name="T44" fmla="*/ 2147483647 w 594"/>
                <a:gd name="T45" fmla="*/ 2147483647 h 1092"/>
                <a:gd name="T46" fmla="*/ 2147483647 w 594"/>
                <a:gd name="T47" fmla="*/ 2147483647 h 1092"/>
                <a:gd name="T48" fmla="*/ 2147483647 w 594"/>
                <a:gd name="T49" fmla="*/ 2147483647 h 1092"/>
                <a:gd name="T50" fmla="*/ 2147483647 w 594"/>
                <a:gd name="T51" fmla="*/ 2147483647 h 1092"/>
                <a:gd name="T52" fmla="*/ 2147483647 w 594"/>
                <a:gd name="T53" fmla="*/ 2147483647 h 1092"/>
                <a:gd name="T54" fmla="*/ 2147483647 w 594"/>
                <a:gd name="T55" fmla="*/ 2147483647 h 1092"/>
                <a:gd name="T56" fmla="*/ 2147483647 w 594"/>
                <a:gd name="T57" fmla="*/ 2147483647 h 1092"/>
                <a:gd name="T58" fmla="*/ 2147483647 w 594"/>
                <a:gd name="T59" fmla="*/ 2147483647 h 1092"/>
                <a:gd name="T60" fmla="*/ 2147483647 w 594"/>
                <a:gd name="T61" fmla="*/ 2147483647 h 1092"/>
                <a:gd name="T62" fmla="*/ 2147483647 w 594"/>
                <a:gd name="T63" fmla="*/ 2147483647 h 1092"/>
                <a:gd name="T64" fmla="*/ 2147483647 w 594"/>
                <a:gd name="T65" fmla="*/ 2147483647 h 1092"/>
                <a:gd name="T66" fmla="*/ 2147483647 w 594"/>
                <a:gd name="T67" fmla="*/ 2147483647 h 1092"/>
                <a:gd name="T68" fmla="*/ 2147483647 w 594"/>
                <a:gd name="T69" fmla="*/ 2147483647 h 1092"/>
                <a:gd name="T70" fmla="*/ 2147483647 w 594"/>
                <a:gd name="T71" fmla="*/ 2147483647 h 1092"/>
                <a:gd name="T72" fmla="*/ 2147483647 w 594"/>
                <a:gd name="T73" fmla="*/ 2147483647 h 1092"/>
                <a:gd name="T74" fmla="*/ 2147483647 w 594"/>
                <a:gd name="T75" fmla="*/ 2147483647 h 1092"/>
                <a:gd name="T76" fmla="*/ 2147483647 w 594"/>
                <a:gd name="T77" fmla="*/ 2147483647 h 1092"/>
                <a:gd name="T78" fmla="*/ 2147483647 w 594"/>
                <a:gd name="T79" fmla="*/ 2147483647 h 1092"/>
                <a:gd name="T80" fmla="*/ 2147483647 w 594"/>
                <a:gd name="T81" fmla="*/ 2147483647 h 1092"/>
                <a:gd name="T82" fmla="*/ 2147483647 w 594"/>
                <a:gd name="T83" fmla="*/ 2147483647 h 1092"/>
                <a:gd name="T84" fmla="*/ 2147483647 w 594"/>
                <a:gd name="T85" fmla="*/ 2147483647 h 1092"/>
                <a:gd name="T86" fmla="*/ 0 w 594"/>
                <a:gd name="T87" fmla="*/ 2147483647 h 1092"/>
                <a:gd name="T88" fmla="*/ 2147483647 w 594"/>
                <a:gd name="T89" fmla="*/ 2147483647 h 1092"/>
                <a:gd name="T90" fmla="*/ 2147483647 w 594"/>
                <a:gd name="T91" fmla="*/ 2147483647 h 1092"/>
                <a:gd name="T92" fmla="*/ 2147483647 w 594"/>
                <a:gd name="T93" fmla="*/ 2147483647 h 1092"/>
                <a:gd name="T94" fmla="*/ 2147483647 w 594"/>
                <a:gd name="T95" fmla="*/ 2147483647 h 1092"/>
                <a:gd name="T96" fmla="*/ 2147483647 w 594"/>
                <a:gd name="T97" fmla="*/ 2147483647 h 1092"/>
                <a:gd name="T98" fmla="*/ 2147483647 w 594"/>
                <a:gd name="T99" fmla="*/ 2147483647 h 1092"/>
                <a:gd name="T100" fmla="*/ 2147483647 w 594"/>
                <a:gd name="T101" fmla="*/ 2147483647 h 1092"/>
                <a:gd name="T102" fmla="*/ 2147483647 w 594"/>
                <a:gd name="T103" fmla="*/ 2147483647 h 109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94"/>
                <a:gd name="T157" fmla="*/ 0 h 1092"/>
                <a:gd name="T158" fmla="*/ 594 w 594"/>
                <a:gd name="T159" fmla="*/ 1092 h 109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94" h="1092">
                  <a:moveTo>
                    <a:pt x="120" y="330"/>
                  </a:moveTo>
                  <a:lnTo>
                    <a:pt x="144" y="324"/>
                  </a:lnTo>
                  <a:lnTo>
                    <a:pt x="192" y="324"/>
                  </a:lnTo>
                  <a:lnTo>
                    <a:pt x="192" y="300"/>
                  </a:lnTo>
                  <a:lnTo>
                    <a:pt x="252" y="312"/>
                  </a:lnTo>
                  <a:lnTo>
                    <a:pt x="270" y="282"/>
                  </a:lnTo>
                  <a:lnTo>
                    <a:pt x="312" y="288"/>
                  </a:lnTo>
                  <a:lnTo>
                    <a:pt x="312" y="258"/>
                  </a:lnTo>
                  <a:lnTo>
                    <a:pt x="324" y="228"/>
                  </a:lnTo>
                  <a:lnTo>
                    <a:pt x="324" y="258"/>
                  </a:lnTo>
                  <a:lnTo>
                    <a:pt x="336" y="276"/>
                  </a:lnTo>
                  <a:lnTo>
                    <a:pt x="348" y="240"/>
                  </a:lnTo>
                  <a:lnTo>
                    <a:pt x="348" y="210"/>
                  </a:lnTo>
                  <a:lnTo>
                    <a:pt x="354" y="192"/>
                  </a:lnTo>
                  <a:lnTo>
                    <a:pt x="354" y="186"/>
                  </a:lnTo>
                  <a:lnTo>
                    <a:pt x="360" y="186"/>
                  </a:lnTo>
                  <a:lnTo>
                    <a:pt x="372" y="198"/>
                  </a:lnTo>
                  <a:lnTo>
                    <a:pt x="372" y="204"/>
                  </a:lnTo>
                  <a:lnTo>
                    <a:pt x="378" y="204"/>
                  </a:lnTo>
                  <a:lnTo>
                    <a:pt x="402" y="180"/>
                  </a:lnTo>
                  <a:lnTo>
                    <a:pt x="396" y="168"/>
                  </a:lnTo>
                  <a:lnTo>
                    <a:pt x="396" y="150"/>
                  </a:lnTo>
                  <a:lnTo>
                    <a:pt x="390" y="138"/>
                  </a:lnTo>
                  <a:lnTo>
                    <a:pt x="402" y="126"/>
                  </a:lnTo>
                  <a:lnTo>
                    <a:pt x="414" y="126"/>
                  </a:lnTo>
                  <a:lnTo>
                    <a:pt x="420" y="132"/>
                  </a:lnTo>
                  <a:lnTo>
                    <a:pt x="426" y="132"/>
                  </a:lnTo>
                  <a:lnTo>
                    <a:pt x="432" y="126"/>
                  </a:lnTo>
                  <a:lnTo>
                    <a:pt x="438" y="114"/>
                  </a:lnTo>
                  <a:lnTo>
                    <a:pt x="450" y="102"/>
                  </a:lnTo>
                  <a:lnTo>
                    <a:pt x="456" y="90"/>
                  </a:lnTo>
                  <a:lnTo>
                    <a:pt x="462" y="72"/>
                  </a:lnTo>
                  <a:lnTo>
                    <a:pt x="462" y="42"/>
                  </a:lnTo>
                  <a:lnTo>
                    <a:pt x="492" y="0"/>
                  </a:lnTo>
                  <a:lnTo>
                    <a:pt x="546" y="60"/>
                  </a:lnTo>
                  <a:lnTo>
                    <a:pt x="546" y="90"/>
                  </a:lnTo>
                  <a:lnTo>
                    <a:pt x="552" y="96"/>
                  </a:lnTo>
                  <a:lnTo>
                    <a:pt x="558" y="114"/>
                  </a:lnTo>
                  <a:lnTo>
                    <a:pt x="576" y="150"/>
                  </a:lnTo>
                  <a:lnTo>
                    <a:pt x="582" y="156"/>
                  </a:lnTo>
                  <a:lnTo>
                    <a:pt x="582" y="162"/>
                  </a:lnTo>
                  <a:lnTo>
                    <a:pt x="564" y="216"/>
                  </a:lnTo>
                  <a:lnTo>
                    <a:pt x="594" y="276"/>
                  </a:lnTo>
                  <a:lnTo>
                    <a:pt x="594" y="288"/>
                  </a:lnTo>
                  <a:lnTo>
                    <a:pt x="588" y="294"/>
                  </a:lnTo>
                  <a:lnTo>
                    <a:pt x="576" y="294"/>
                  </a:lnTo>
                  <a:lnTo>
                    <a:pt x="564" y="288"/>
                  </a:lnTo>
                  <a:lnTo>
                    <a:pt x="558" y="282"/>
                  </a:lnTo>
                  <a:lnTo>
                    <a:pt x="552" y="282"/>
                  </a:lnTo>
                  <a:lnTo>
                    <a:pt x="522" y="288"/>
                  </a:lnTo>
                  <a:lnTo>
                    <a:pt x="528" y="330"/>
                  </a:lnTo>
                  <a:lnTo>
                    <a:pt x="522" y="336"/>
                  </a:lnTo>
                  <a:lnTo>
                    <a:pt x="516" y="348"/>
                  </a:lnTo>
                  <a:lnTo>
                    <a:pt x="504" y="354"/>
                  </a:lnTo>
                  <a:lnTo>
                    <a:pt x="486" y="390"/>
                  </a:lnTo>
                  <a:lnTo>
                    <a:pt x="486" y="402"/>
                  </a:lnTo>
                  <a:lnTo>
                    <a:pt x="492" y="414"/>
                  </a:lnTo>
                  <a:lnTo>
                    <a:pt x="504" y="450"/>
                  </a:lnTo>
                  <a:lnTo>
                    <a:pt x="498" y="468"/>
                  </a:lnTo>
                  <a:lnTo>
                    <a:pt x="486" y="510"/>
                  </a:lnTo>
                  <a:lnTo>
                    <a:pt x="462" y="570"/>
                  </a:lnTo>
                  <a:lnTo>
                    <a:pt x="432" y="642"/>
                  </a:lnTo>
                  <a:lnTo>
                    <a:pt x="390" y="720"/>
                  </a:lnTo>
                  <a:lnTo>
                    <a:pt x="324" y="852"/>
                  </a:lnTo>
                  <a:lnTo>
                    <a:pt x="312" y="894"/>
                  </a:lnTo>
                  <a:lnTo>
                    <a:pt x="306" y="912"/>
                  </a:lnTo>
                  <a:lnTo>
                    <a:pt x="306" y="948"/>
                  </a:lnTo>
                  <a:lnTo>
                    <a:pt x="294" y="984"/>
                  </a:lnTo>
                  <a:lnTo>
                    <a:pt x="276" y="1014"/>
                  </a:lnTo>
                  <a:lnTo>
                    <a:pt x="258" y="1032"/>
                  </a:lnTo>
                  <a:lnTo>
                    <a:pt x="240" y="1044"/>
                  </a:lnTo>
                  <a:lnTo>
                    <a:pt x="222" y="1062"/>
                  </a:lnTo>
                  <a:lnTo>
                    <a:pt x="216" y="1062"/>
                  </a:lnTo>
                  <a:lnTo>
                    <a:pt x="210" y="1068"/>
                  </a:lnTo>
                  <a:lnTo>
                    <a:pt x="186" y="1068"/>
                  </a:lnTo>
                  <a:lnTo>
                    <a:pt x="150" y="1086"/>
                  </a:lnTo>
                  <a:lnTo>
                    <a:pt x="114" y="1092"/>
                  </a:lnTo>
                  <a:lnTo>
                    <a:pt x="78" y="1074"/>
                  </a:lnTo>
                  <a:lnTo>
                    <a:pt x="60" y="1056"/>
                  </a:lnTo>
                  <a:lnTo>
                    <a:pt x="48" y="1038"/>
                  </a:lnTo>
                  <a:lnTo>
                    <a:pt x="36" y="1026"/>
                  </a:lnTo>
                  <a:lnTo>
                    <a:pt x="36" y="1020"/>
                  </a:lnTo>
                  <a:lnTo>
                    <a:pt x="30" y="1014"/>
                  </a:lnTo>
                  <a:lnTo>
                    <a:pt x="48" y="990"/>
                  </a:lnTo>
                  <a:lnTo>
                    <a:pt x="42" y="978"/>
                  </a:lnTo>
                  <a:lnTo>
                    <a:pt x="24" y="948"/>
                  </a:lnTo>
                  <a:lnTo>
                    <a:pt x="12" y="900"/>
                  </a:lnTo>
                  <a:lnTo>
                    <a:pt x="0" y="834"/>
                  </a:lnTo>
                  <a:lnTo>
                    <a:pt x="0" y="786"/>
                  </a:lnTo>
                  <a:lnTo>
                    <a:pt x="6" y="756"/>
                  </a:lnTo>
                  <a:lnTo>
                    <a:pt x="18" y="738"/>
                  </a:lnTo>
                  <a:lnTo>
                    <a:pt x="60" y="696"/>
                  </a:lnTo>
                  <a:lnTo>
                    <a:pt x="72" y="678"/>
                  </a:lnTo>
                  <a:lnTo>
                    <a:pt x="90" y="672"/>
                  </a:lnTo>
                  <a:lnTo>
                    <a:pt x="96" y="660"/>
                  </a:lnTo>
                  <a:lnTo>
                    <a:pt x="108" y="654"/>
                  </a:lnTo>
                  <a:lnTo>
                    <a:pt x="108" y="636"/>
                  </a:lnTo>
                  <a:lnTo>
                    <a:pt x="102" y="600"/>
                  </a:lnTo>
                  <a:lnTo>
                    <a:pt x="96" y="558"/>
                  </a:lnTo>
                  <a:lnTo>
                    <a:pt x="96" y="522"/>
                  </a:lnTo>
                  <a:lnTo>
                    <a:pt x="78" y="432"/>
                  </a:lnTo>
                  <a:lnTo>
                    <a:pt x="90" y="408"/>
                  </a:lnTo>
                  <a:lnTo>
                    <a:pt x="132" y="366"/>
                  </a:lnTo>
                  <a:lnTo>
                    <a:pt x="132" y="360"/>
                  </a:lnTo>
                  <a:lnTo>
                    <a:pt x="120" y="33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Luxembourg"/>
            <p:cNvSpPr>
              <a:spLocks/>
            </p:cNvSpPr>
            <p:nvPr/>
          </p:nvSpPr>
          <p:spPr bwMode="gray">
            <a:xfrm>
              <a:off x="4383088" y="2756049"/>
              <a:ext cx="20637" cy="17463"/>
            </a:xfrm>
            <a:custGeom>
              <a:avLst/>
              <a:gdLst>
                <a:gd name="T0" fmla="*/ 2147483647 w 54"/>
                <a:gd name="T1" fmla="*/ 2147483647 h 42"/>
                <a:gd name="T2" fmla="*/ 2147483647 w 54"/>
                <a:gd name="T3" fmla="*/ 2147483647 h 42"/>
                <a:gd name="T4" fmla="*/ 2147483647 w 54"/>
                <a:gd name="T5" fmla="*/ 2147483647 h 42"/>
                <a:gd name="T6" fmla="*/ 2147483647 w 54"/>
                <a:gd name="T7" fmla="*/ 2147483647 h 42"/>
                <a:gd name="T8" fmla="*/ 2147483647 w 54"/>
                <a:gd name="T9" fmla="*/ 2147483647 h 42"/>
                <a:gd name="T10" fmla="*/ 2147483647 w 54"/>
                <a:gd name="T11" fmla="*/ 2147483647 h 42"/>
                <a:gd name="T12" fmla="*/ 2147483647 w 54"/>
                <a:gd name="T13" fmla="*/ 2147483647 h 42"/>
                <a:gd name="T14" fmla="*/ 2147483647 w 54"/>
                <a:gd name="T15" fmla="*/ 2147483647 h 42"/>
                <a:gd name="T16" fmla="*/ 2147483647 w 54"/>
                <a:gd name="T17" fmla="*/ 0 h 42"/>
                <a:gd name="T18" fmla="*/ 2147483647 w 54"/>
                <a:gd name="T19" fmla="*/ 0 h 42"/>
                <a:gd name="T20" fmla="*/ 2147483647 w 54"/>
                <a:gd name="T21" fmla="*/ 2147483647 h 42"/>
                <a:gd name="T22" fmla="*/ 2147483647 w 54"/>
                <a:gd name="T23" fmla="*/ 2147483647 h 42"/>
                <a:gd name="T24" fmla="*/ 0 w 54"/>
                <a:gd name="T25" fmla="*/ 2147483647 h 42"/>
                <a:gd name="T26" fmla="*/ 0 w 54"/>
                <a:gd name="T27" fmla="*/ 2147483647 h 42"/>
                <a:gd name="T28" fmla="*/ 2147483647 w 54"/>
                <a:gd name="T29" fmla="*/ 2147483647 h 42"/>
                <a:gd name="T30" fmla="*/ 2147483647 w 54"/>
                <a:gd name="T31" fmla="*/ 2147483647 h 4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4"/>
                <a:gd name="T49" fmla="*/ 0 h 42"/>
                <a:gd name="T50" fmla="*/ 54 w 54"/>
                <a:gd name="T51" fmla="*/ 42 h 4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4" h="42">
                  <a:moveTo>
                    <a:pt x="18" y="42"/>
                  </a:moveTo>
                  <a:lnTo>
                    <a:pt x="30" y="36"/>
                  </a:lnTo>
                  <a:lnTo>
                    <a:pt x="48" y="42"/>
                  </a:lnTo>
                  <a:lnTo>
                    <a:pt x="54" y="36"/>
                  </a:lnTo>
                  <a:lnTo>
                    <a:pt x="54" y="24"/>
                  </a:lnTo>
                  <a:lnTo>
                    <a:pt x="42" y="18"/>
                  </a:lnTo>
                  <a:lnTo>
                    <a:pt x="36" y="18"/>
                  </a:lnTo>
                  <a:lnTo>
                    <a:pt x="30" y="12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6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12" y="30"/>
                  </a:lnTo>
                  <a:lnTo>
                    <a:pt x="18" y="4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Lithaunia"/>
            <p:cNvSpPr>
              <a:spLocks/>
            </p:cNvSpPr>
            <p:nvPr/>
          </p:nvSpPr>
          <p:spPr bwMode="gray">
            <a:xfrm>
              <a:off x="4754563" y="2559199"/>
              <a:ext cx="136525" cy="79375"/>
            </a:xfrm>
            <a:custGeom>
              <a:avLst/>
              <a:gdLst>
                <a:gd name="T0" fmla="*/ 2147483647 w 342"/>
                <a:gd name="T1" fmla="*/ 2147483647 h 198"/>
                <a:gd name="T2" fmla="*/ 2147483647 w 342"/>
                <a:gd name="T3" fmla="*/ 2147483647 h 198"/>
                <a:gd name="T4" fmla="*/ 2147483647 w 342"/>
                <a:gd name="T5" fmla="*/ 2147483647 h 198"/>
                <a:gd name="T6" fmla="*/ 2147483647 w 342"/>
                <a:gd name="T7" fmla="*/ 2147483647 h 198"/>
                <a:gd name="T8" fmla="*/ 2147483647 w 342"/>
                <a:gd name="T9" fmla="*/ 2147483647 h 198"/>
                <a:gd name="T10" fmla="*/ 2147483647 w 342"/>
                <a:gd name="T11" fmla="*/ 2147483647 h 198"/>
                <a:gd name="T12" fmla="*/ 2147483647 w 342"/>
                <a:gd name="T13" fmla="*/ 2147483647 h 198"/>
                <a:gd name="T14" fmla="*/ 2147483647 w 342"/>
                <a:gd name="T15" fmla="*/ 2147483647 h 198"/>
                <a:gd name="T16" fmla="*/ 2147483647 w 342"/>
                <a:gd name="T17" fmla="*/ 2147483647 h 198"/>
                <a:gd name="T18" fmla="*/ 2147483647 w 342"/>
                <a:gd name="T19" fmla="*/ 2147483647 h 198"/>
                <a:gd name="T20" fmla="*/ 2147483647 w 342"/>
                <a:gd name="T21" fmla="*/ 2147483647 h 198"/>
                <a:gd name="T22" fmla="*/ 2147483647 w 342"/>
                <a:gd name="T23" fmla="*/ 2147483647 h 198"/>
                <a:gd name="T24" fmla="*/ 2147483647 w 342"/>
                <a:gd name="T25" fmla="*/ 0 h 198"/>
                <a:gd name="T26" fmla="*/ 2147483647 w 342"/>
                <a:gd name="T27" fmla="*/ 2147483647 h 198"/>
                <a:gd name="T28" fmla="*/ 0 w 342"/>
                <a:gd name="T29" fmla="*/ 2147483647 h 198"/>
                <a:gd name="T30" fmla="*/ 2147483647 w 342"/>
                <a:gd name="T31" fmla="*/ 2147483647 h 198"/>
                <a:gd name="T32" fmla="*/ 2147483647 w 342"/>
                <a:gd name="T33" fmla="*/ 2147483647 h 198"/>
                <a:gd name="T34" fmla="*/ 2147483647 w 342"/>
                <a:gd name="T35" fmla="*/ 2147483647 h 198"/>
                <a:gd name="T36" fmla="*/ 2147483647 w 342"/>
                <a:gd name="T37" fmla="*/ 2147483647 h 198"/>
                <a:gd name="T38" fmla="*/ 2147483647 w 342"/>
                <a:gd name="T39" fmla="*/ 2147483647 h 198"/>
                <a:gd name="T40" fmla="*/ 2147483647 w 342"/>
                <a:gd name="T41" fmla="*/ 2147483647 h 198"/>
                <a:gd name="T42" fmla="*/ 2147483647 w 342"/>
                <a:gd name="T43" fmla="*/ 2147483647 h 198"/>
                <a:gd name="T44" fmla="*/ 2147483647 w 342"/>
                <a:gd name="T45" fmla="*/ 2147483647 h 198"/>
                <a:gd name="T46" fmla="*/ 2147483647 w 342"/>
                <a:gd name="T47" fmla="*/ 2147483647 h 198"/>
                <a:gd name="T48" fmla="*/ 2147483647 w 342"/>
                <a:gd name="T49" fmla="*/ 2147483647 h 198"/>
                <a:gd name="T50" fmla="*/ 2147483647 w 342"/>
                <a:gd name="T51" fmla="*/ 2147483647 h 198"/>
                <a:gd name="T52" fmla="*/ 2147483647 w 342"/>
                <a:gd name="T53" fmla="*/ 2147483647 h 198"/>
                <a:gd name="T54" fmla="*/ 2147483647 w 342"/>
                <a:gd name="T55" fmla="*/ 2147483647 h 198"/>
                <a:gd name="T56" fmla="*/ 2147483647 w 342"/>
                <a:gd name="T57" fmla="*/ 2147483647 h 198"/>
                <a:gd name="T58" fmla="*/ 2147483647 w 342"/>
                <a:gd name="T59" fmla="*/ 2147483647 h 198"/>
                <a:gd name="T60" fmla="*/ 2147483647 w 342"/>
                <a:gd name="T61" fmla="*/ 2147483647 h 198"/>
                <a:gd name="T62" fmla="*/ 2147483647 w 342"/>
                <a:gd name="T63" fmla="*/ 2147483647 h 198"/>
                <a:gd name="T64" fmla="*/ 2147483647 w 342"/>
                <a:gd name="T65" fmla="*/ 2147483647 h 198"/>
                <a:gd name="T66" fmla="*/ 2147483647 w 342"/>
                <a:gd name="T67" fmla="*/ 2147483647 h 198"/>
                <a:gd name="T68" fmla="*/ 2147483647 w 342"/>
                <a:gd name="T69" fmla="*/ 2147483647 h 198"/>
                <a:gd name="T70" fmla="*/ 2147483647 w 342"/>
                <a:gd name="T71" fmla="*/ 2147483647 h 198"/>
                <a:gd name="T72" fmla="*/ 2147483647 w 342"/>
                <a:gd name="T73" fmla="*/ 2147483647 h 198"/>
                <a:gd name="T74" fmla="*/ 2147483647 w 342"/>
                <a:gd name="T75" fmla="*/ 2147483647 h 198"/>
                <a:gd name="T76" fmla="*/ 2147483647 w 342"/>
                <a:gd name="T77" fmla="*/ 2147483647 h 198"/>
                <a:gd name="T78" fmla="*/ 2147483647 w 342"/>
                <a:gd name="T79" fmla="*/ 2147483647 h 198"/>
                <a:gd name="T80" fmla="*/ 2147483647 w 342"/>
                <a:gd name="T81" fmla="*/ 2147483647 h 198"/>
                <a:gd name="T82" fmla="*/ 2147483647 w 342"/>
                <a:gd name="T83" fmla="*/ 2147483647 h 198"/>
                <a:gd name="T84" fmla="*/ 2147483647 w 342"/>
                <a:gd name="T85" fmla="*/ 2147483647 h 1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42"/>
                <a:gd name="T130" fmla="*/ 0 h 198"/>
                <a:gd name="T131" fmla="*/ 342 w 342"/>
                <a:gd name="T132" fmla="*/ 198 h 1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42" h="198">
                  <a:moveTo>
                    <a:pt x="330" y="60"/>
                  </a:moveTo>
                  <a:lnTo>
                    <a:pt x="312" y="54"/>
                  </a:lnTo>
                  <a:lnTo>
                    <a:pt x="294" y="42"/>
                  </a:lnTo>
                  <a:lnTo>
                    <a:pt x="282" y="30"/>
                  </a:lnTo>
                  <a:lnTo>
                    <a:pt x="276" y="30"/>
                  </a:lnTo>
                  <a:lnTo>
                    <a:pt x="264" y="24"/>
                  </a:lnTo>
                  <a:lnTo>
                    <a:pt x="234" y="24"/>
                  </a:lnTo>
                  <a:lnTo>
                    <a:pt x="228" y="12"/>
                  </a:lnTo>
                  <a:lnTo>
                    <a:pt x="222" y="6"/>
                  </a:lnTo>
                  <a:lnTo>
                    <a:pt x="210" y="6"/>
                  </a:lnTo>
                  <a:lnTo>
                    <a:pt x="198" y="18"/>
                  </a:lnTo>
                  <a:lnTo>
                    <a:pt x="180" y="18"/>
                  </a:lnTo>
                  <a:lnTo>
                    <a:pt x="174" y="12"/>
                  </a:lnTo>
                  <a:lnTo>
                    <a:pt x="162" y="12"/>
                  </a:lnTo>
                  <a:lnTo>
                    <a:pt x="156" y="18"/>
                  </a:lnTo>
                  <a:lnTo>
                    <a:pt x="150" y="18"/>
                  </a:lnTo>
                  <a:lnTo>
                    <a:pt x="144" y="12"/>
                  </a:lnTo>
                  <a:lnTo>
                    <a:pt x="138" y="12"/>
                  </a:lnTo>
                  <a:lnTo>
                    <a:pt x="126" y="6"/>
                  </a:lnTo>
                  <a:lnTo>
                    <a:pt x="120" y="6"/>
                  </a:lnTo>
                  <a:lnTo>
                    <a:pt x="114" y="12"/>
                  </a:lnTo>
                  <a:lnTo>
                    <a:pt x="108" y="12"/>
                  </a:lnTo>
                  <a:lnTo>
                    <a:pt x="102" y="6"/>
                  </a:lnTo>
                  <a:lnTo>
                    <a:pt x="96" y="6"/>
                  </a:lnTo>
                  <a:lnTo>
                    <a:pt x="90" y="0"/>
                  </a:lnTo>
                  <a:lnTo>
                    <a:pt x="72" y="0"/>
                  </a:lnTo>
                  <a:lnTo>
                    <a:pt x="60" y="12"/>
                  </a:lnTo>
                  <a:lnTo>
                    <a:pt x="18" y="12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0"/>
                  </a:lnTo>
                  <a:lnTo>
                    <a:pt x="18" y="96"/>
                  </a:lnTo>
                  <a:lnTo>
                    <a:pt x="30" y="96"/>
                  </a:lnTo>
                  <a:lnTo>
                    <a:pt x="30" y="102"/>
                  </a:lnTo>
                  <a:lnTo>
                    <a:pt x="42" y="102"/>
                  </a:lnTo>
                  <a:lnTo>
                    <a:pt x="48" y="108"/>
                  </a:lnTo>
                  <a:lnTo>
                    <a:pt x="72" y="108"/>
                  </a:lnTo>
                  <a:lnTo>
                    <a:pt x="84" y="102"/>
                  </a:lnTo>
                  <a:lnTo>
                    <a:pt x="102" y="102"/>
                  </a:lnTo>
                  <a:lnTo>
                    <a:pt x="108" y="114"/>
                  </a:lnTo>
                  <a:lnTo>
                    <a:pt x="108" y="132"/>
                  </a:lnTo>
                  <a:lnTo>
                    <a:pt x="96" y="144"/>
                  </a:lnTo>
                  <a:lnTo>
                    <a:pt x="102" y="162"/>
                  </a:lnTo>
                  <a:lnTo>
                    <a:pt x="120" y="162"/>
                  </a:lnTo>
                  <a:lnTo>
                    <a:pt x="138" y="168"/>
                  </a:lnTo>
                  <a:lnTo>
                    <a:pt x="144" y="168"/>
                  </a:lnTo>
                  <a:lnTo>
                    <a:pt x="156" y="174"/>
                  </a:lnTo>
                  <a:lnTo>
                    <a:pt x="156" y="198"/>
                  </a:lnTo>
                  <a:lnTo>
                    <a:pt x="162" y="198"/>
                  </a:lnTo>
                  <a:lnTo>
                    <a:pt x="168" y="192"/>
                  </a:lnTo>
                  <a:lnTo>
                    <a:pt x="180" y="192"/>
                  </a:lnTo>
                  <a:lnTo>
                    <a:pt x="192" y="186"/>
                  </a:lnTo>
                  <a:lnTo>
                    <a:pt x="198" y="186"/>
                  </a:lnTo>
                  <a:lnTo>
                    <a:pt x="204" y="192"/>
                  </a:lnTo>
                  <a:lnTo>
                    <a:pt x="204" y="198"/>
                  </a:lnTo>
                  <a:lnTo>
                    <a:pt x="234" y="198"/>
                  </a:lnTo>
                  <a:lnTo>
                    <a:pt x="234" y="180"/>
                  </a:lnTo>
                  <a:lnTo>
                    <a:pt x="246" y="192"/>
                  </a:lnTo>
                  <a:lnTo>
                    <a:pt x="252" y="180"/>
                  </a:lnTo>
                  <a:lnTo>
                    <a:pt x="258" y="174"/>
                  </a:lnTo>
                  <a:lnTo>
                    <a:pt x="270" y="168"/>
                  </a:lnTo>
                  <a:lnTo>
                    <a:pt x="288" y="168"/>
                  </a:lnTo>
                  <a:lnTo>
                    <a:pt x="288" y="174"/>
                  </a:lnTo>
                  <a:lnTo>
                    <a:pt x="282" y="180"/>
                  </a:lnTo>
                  <a:lnTo>
                    <a:pt x="294" y="180"/>
                  </a:lnTo>
                  <a:lnTo>
                    <a:pt x="294" y="174"/>
                  </a:lnTo>
                  <a:lnTo>
                    <a:pt x="288" y="168"/>
                  </a:lnTo>
                  <a:lnTo>
                    <a:pt x="288" y="156"/>
                  </a:lnTo>
                  <a:lnTo>
                    <a:pt x="282" y="150"/>
                  </a:lnTo>
                  <a:lnTo>
                    <a:pt x="282" y="144"/>
                  </a:lnTo>
                  <a:lnTo>
                    <a:pt x="294" y="144"/>
                  </a:lnTo>
                  <a:lnTo>
                    <a:pt x="294" y="138"/>
                  </a:lnTo>
                  <a:lnTo>
                    <a:pt x="288" y="126"/>
                  </a:lnTo>
                  <a:lnTo>
                    <a:pt x="288" y="120"/>
                  </a:lnTo>
                  <a:lnTo>
                    <a:pt x="294" y="114"/>
                  </a:lnTo>
                  <a:lnTo>
                    <a:pt x="312" y="114"/>
                  </a:lnTo>
                  <a:lnTo>
                    <a:pt x="306" y="96"/>
                  </a:lnTo>
                  <a:lnTo>
                    <a:pt x="312" y="96"/>
                  </a:lnTo>
                  <a:lnTo>
                    <a:pt x="318" y="102"/>
                  </a:lnTo>
                  <a:lnTo>
                    <a:pt x="336" y="102"/>
                  </a:lnTo>
                  <a:lnTo>
                    <a:pt x="342" y="96"/>
                  </a:lnTo>
                  <a:lnTo>
                    <a:pt x="324" y="78"/>
                  </a:lnTo>
                  <a:lnTo>
                    <a:pt x="324" y="72"/>
                  </a:lnTo>
                  <a:lnTo>
                    <a:pt x="330" y="66"/>
                  </a:lnTo>
                  <a:lnTo>
                    <a:pt x="330" y="6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Liechtenstein"/>
            <p:cNvSpPr>
              <a:spLocks/>
            </p:cNvSpPr>
            <p:nvPr/>
          </p:nvSpPr>
          <p:spPr bwMode="gray">
            <a:xfrm>
              <a:off x="4473575" y="2843362"/>
              <a:ext cx="6350" cy="9525"/>
            </a:xfrm>
            <a:custGeom>
              <a:avLst/>
              <a:gdLst>
                <a:gd name="T0" fmla="*/ 2147483647 w 18"/>
                <a:gd name="T1" fmla="*/ 0 h 24"/>
                <a:gd name="T2" fmla="*/ 2147483647 w 18"/>
                <a:gd name="T3" fmla="*/ 2147483647 h 24"/>
                <a:gd name="T4" fmla="*/ 0 w 18"/>
                <a:gd name="T5" fmla="*/ 2147483647 h 24"/>
                <a:gd name="T6" fmla="*/ 0 w 18"/>
                <a:gd name="T7" fmla="*/ 2147483647 h 24"/>
                <a:gd name="T8" fmla="*/ 2147483647 w 18"/>
                <a:gd name="T9" fmla="*/ 2147483647 h 24"/>
                <a:gd name="T10" fmla="*/ 2147483647 w 18"/>
                <a:gd name="T11" fmla="*/ 0 h 24"/>
                <a:gd name="T12" fmla="*/ 2147483647 w 18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4"/>
                <a:gd name="T23" fmla="*/ 18 w 18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4">
                  <a:moveTo>
                    <a:pt x="12" y="0"/>
                  </a:moveTo>
                  <a:lnTo>
                    <a:pt x="6" y="6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1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Libya"/>
            <p:cNvSpPr>
              <a:spLocks/>
            </p:cNvSpPr>
            <p:nvPr/>
          </p:nvSpPr>
          <p:spPr bwMode="gray">
            <a:xfrm>
              <a:off x="4470400" y="3297387"/>
              <a:ext cx="442913" cy="446087"/>
            </a:xfrm>
            <a:custGeom>
              <a:avLst/>
              <a:gdLst>
                <a:gd name="T0" fmla="*/ 2147483647 w 1098"/>
                <a:gd name="T1" fmla="*/ 2147483647 h 1110"/>
                <a:gd name="T2" fmla="*/ 2147483647 w 1098"/>
                <a:gd name="T3" fmla="*/ 2147483647 h 1110"/>
                <a:gd name="T4" fmla="*/ 2147483647 w 1098"/>
                <a:gd name="T5" fmla="*/ 2147483647 h 1110"/>
                <a:gd name="T6" fmla="*/ 2147483647 w 1098"/>
                <a:gd name="T7" fmla="*/ 2147483647 h 1110"/>
                <a:gd name="T8" fmla="*/ 2147483647 w 1098"/>
                <a:gd name="T9" fmla="*/ 2147483647 h 1110"/>
                <a:gd name="T10" fmla="*/ 2147483647 w 1098"/>
                <a:gd name="T11" fmla="*/ 2147483647 h 1110"/>
                <a:gd name="T12" fmla="*/ 2147483647 w 1098"/>
                <a:gd name="T13" fmla="*/ 2147483647 h 1110"/>
                <a:gd name="T14" fmla="*/ 2147483647 w 1098"/>
                <a:gd name="T15" fmla="*/ 2147483647 h 1110"/>
                <a:gd name="T16" fmla="*/ 2147483647 w 1098"/>
                <a:gd name="T17" fmla="*/ 2147483647 h 1110"/>
                <a:gd name="T18" fmla="*/ 2147483647 w 1098"/>
                <a:gd name="T19" fmla="*/ 2147483647 h 1110"/>
                <a:gd name="T20" fmla="*/ 2147483647 w 1098"/>
                <a:gd name="T21" fmla="*/ 2147483647 h 1110"/>
                <a:gd name="T22" fmla="*/ 2147483647 w 1098"/>
                <a:gd name="T23" fmla="*/ 2147483647 h 1110"/>
                <a:gd name="T24" fmla="*/ 0 w 1098"/>
                <a:gd name="T25" fmla="*/ 2147483647 h 1110"/>
                <a:gd name="T26" fmla="*/ 2147483647 w 1098"/>
                <a:gd name="T27" fmla="*/ 2147483647 h 1110"/>
                <a:gd name="T28" fmla="*/ 2147483647 w 1098"/>
                <a:gd name="T29" fmla="*/ 2147483647 h 1110"/>
                <a:gd name="T30" fmla="*/ 2147483647 w 1098"/>
                <a:gd name="T31" fmla="*/ 2147483647 h 1110"/>
                <a:gd name="T32" fmla="*/ 2147483647 w 1098"/>
                <a:gd name="T33" fmla="*/ 2147483647 h 1110"/>
                <a:gd name="T34" fmla="*/ 2147483647 w 1098"/>
                <a:gd name="T35" fmla="*/ 2147483647 h 1110"/>
                <a:gd name="T36" fmla="*/ 2147483647 w 1098"/>
                <a:gd name="T37" fmla="*/ 2147483647 h 1110"/>
                <a:gd name="T38" fmla="*/ 2147483647 w 1098"/>
                <a:gd name="T39" fmla="*/ 2147483647 h 1110"/>
                <a:gd name="T40" fmla="*/ 2147483647 w 1098"/>
                <a:gd name="T41" fmla="*/ 2147483647 h 1110"/>
                <a:gd name="T42" fmla="*/ 2147483647 w 1098"/>
                <a:gd name="T43" fmla="*/ 2147483647 h 1110"/>
                <a:gd name="T44" fmla="*/ 2147483647 w 1098"/>
                <a:gd name="T45" fmla="*/ 2147483647 h 1110"/>
                <a:gd name="T46" fmla="*/ 2147483647 w 1098"/>
                <a:gd name="T47" fmla="*/ 2147483647 h 1110"/>
                <a:gd name="T48" fmla="*/ 2147483647 w 1098"/>
                <a:gd name="T49" fmla="*/ 2147483647 h 1110"/>
                <a:gd name="T50" fmla="*/ 2147483647 w 1098"/>
                <a:gd name="T51" fmla="*/ 2147483647 h 1110"/>
                <a:gd name="T52" fmla="*/ 2147483647 w 1098"/>
                <a:gd name="T53" fmla="*/ 2147483647 h 1110"/>
                <a:gd name="T54" fmla="*/ 2147483647 w 1098"/>
                <a:gd name="T55" fmla="*/ 2147483647 h 1110"/>
                <a:gd name="T56" fmla="*/ 2147483647 w 1098"/>
                <a:gd name="T57" fmla="*/ 2147483647 h 1110"/>
                <a:gd name="T58" fmla="*/ 2147483647 w 1098"/>
                <a:gd name="T59" fmla="*/ 2147483647 h 1110"/>
                <a:gd name="T60" fmla="*/ 2147483647 w 1098"/>
                <a:gd name="T61" fmla="*/ 2147483647 h 1110"/>
                <a:gd name="T62" fmla="*/ 2147483647 w 1098"/>
                <a:gd name="T63" fmla="*/ 2147483647 h 1110"/>
                <a:gd name="T64" fmla="*/ 2147483647 w 1098"/>
                <a:gd name="T65" fmla="*/ 2147483647 h 1110"/>
                <a:gd name="T66" fmla="*/ 2147483647 w 1098"/>
                <a:gd name="T67" fmla="*/ 2147483647 h 1110"/>
                <a:gd name="T68" fmla="*/ 2147483647 w 1098"/>
                <a:gd name="T69" fmla="*/ 2147483647 h 1110"/>
                <a:gd name="T70" fmla="*/ 2147483647 w 1098"/>
                <a:gd name="T71" fmla="*/ 2147483647 h 1110"/>
                <a:gd name="T72" fmla="*/ 2147483647 w 1098"/>
                <a:gd name="T73" fmla="*/ 2147483647 h 1110"/>
                <a:gd name="T74" fmla="*/ 2147483647 w 1098"/>
                <a:gd name="T75" fmla="*/ 2147483647 h 1110"/>
                <a:gd name="T76" fmla="*/ 2147483647 w 1098"/>
                <a:gd name="T77" fmla="*/ 2147483647 h 1110"/>
                <a:gd name="T78" fmla="*/ 2147483647 w 1098"/>
                <a:gd name="T79" fmla="*/ 2147483647 h 1110"/>
                <a:gd name="T80" fmla="*/ 2147483647 w 1098"/>
                <a:gd name="T81" fmla="*/ 2147483647 h 1110"/>
                <a:gd name="T82" fmla="*/ 2147483647 w 1098"/>
                <a:gd name="T83" fmla="*/ 2147483647 h 1110"/>
                <a:gd name="T84" fmla="*/ 2147483647 w 1098"/>
                <a:gd name="T85" fmla="*/ 2147483647 h 1110"/>
                <a:gd name="T86" fmla="*/ 2147483647 w 1098"/>
                <a:gd name="T87" fmla="*/ 2147483647 h 1110"/>
                <a:gd name="T88" fmla="*/ 2147483647 w 1098"/>
                <a:gd name="T89" fmla="*/ 2147483647 h 1110"/>
                <a:gd name="T90" fmla="*/ 2147483647 w 1098"/>
                <a:gd name="T91" fmla="*/ 2147483647 h 1110"/>
                <a:gd name="T92" fmla="*/ 2147483647 w 1098"/>
                <a:gd name="T93" fmla="*/ 2147483647 h 1110"/>
                <a:gd name="T94" fmla="*/ 2147483647 w 1098"/>
                <a:gd name="T95" fmla="*/ 2147483647 h 1110"/>
                <a:gd name="T96" fmla="*/ 2147483647 w 1098"/>
                <a:gd name="T97" fmla="*/ 2147483647 h 1110"/>
                <a:gd name="T98" fmla="*/ 2147483647 w 1098"/>
                <a:gd name="T99" fmla="*/ 2147483647 h 1110"/>
                <a:gd name="T100" fmla="*/ 2147483647 w 1098"/>
                <a:gd name="T101" fmla="*/ 2147483647 h 1110"/>
                <a:gd name="T102" fmla="*/ 2147483647 w 1098"/>
                <a:gd name="T103" fmla="*/ 2147483647 h 1110"/>
                <a:gd name="T104" fmla="*/ 2147483647 w 1098"/>
                <a:gd name="T105" fmla="*/ 2147483647 h 1110"/>
                <a:gd name="T106" fmla="*/ 2147483647 w 1098"/>
                <a:gd name="T107" fmla="*/ 2147483647 h 1110"/>
                <a:gd name="T108" fmla="*/ 2147483647 w 1098"/>
                <a:gd name="T109" fmla="*/ 2147483647 h 1110"/>
                <a:gd name="T110" fmla="*/ 2147483647 w 1098"/>
                <a:gd name="T111" fmla="*/ 2147483647 h 1110"/>
                <a:gd name="T112" fmla="*/ 2147483647 w 1098"/>
                <a:gd name="T113" fmla="*/ 2147483647 h 111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98"/>
                <a:gd name="T172" fmla="*/ 0 h 1110"/>
                <a:gd name="T173" fmla="*/ 1098 w 1098"/>
                <a:gd name="T174" fmla="*/ 1110 h 111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98" h="1110">
                  <a:moveTo>
                    <a:pt x="156" y="60"/>
                  </a:moveTo>
                  <a:lnTo>
                    <a:pt x="150" y="66"/>
                  </a:lnTo>
                  <a:lnTo>
                    <a:pt x="126" y="78"/>
                  </a:lnTo>
                  <a:lnTo>
                    <a:pt x="114" y="78"/>
                  </a:lnTo>
                  <a:lnTo>
                    <a:pt x="102" y="84"/>
                  </a:lnTo>
                  <a:lnTo>
                    <a:pt x="96" y="90"/>
                  </a:lnTo>
                  <a:lnTo>
                    <a:pt x="90" y="102"/>
                  </a:lnTo>
                  <a:lnTo>
                    <a:pt x="84" y="108"/>
                  </a:lnTo>
                  <a:lnTo>
                    <a:pt x="78" y="120"/>
                  </a:lnTo>
                  <a:lnTo>
                    <a:pt x="72" y="120"/>
                  </a:lnTo>
                  <a:lnTo>
                    <a:pt x="54" y="138"/>
                  </a:lnTo>
                  <a:lnTo>
                    <a:pt x="54" y="156"/>
                  </a:lnTo>
                  <a:lnTo>
                    <a:pt x="66" y="180"/>
                  </a:lnTo>
                  <a:lnTo>
                    <a:pt x="66" y="204"/>
                  </a:lnTo>
                  <a:lnTo>
                    <a:pt x="36" y="234"/>
                  </a:lnTo>
                  <a:lnTo>
                    <a:pt x="30" y="234"/>
                  </a:lnTo>
                  <a:lnTo>
                    <a:pt x="24" y="240"/>
                  </a:lnTo>
                  <a:lnTo>
                    <a:pt x="12" y="246"/>
                  </a:lnTo>
                  <a:lnTo>
                    <a:pt x="6" y="246"/>
                  </a:lnTo>
                  <a:lnTo>
                    <a:pt x="0" y="252"/>
                  </a:lnTo>
                  <a:lnTo>
                    <a:pt x="12" y="270"/>
                  </a:lnTo>
                  <a:lnTo>
                    <a:pt x="36" y="330"/>
                  </a:lnTo>
                  <a:lnTo>
                    <a:pt x="48" y="354"/>
                  </a:lnTo>
                  <a:lnTo>
                    <a:pt x="48" y="360"/>
                  </a:lnTo>
                  <a:lnTo>
                    <a:pt x="42" y="372"/>
                  </a:lnTo>
                  <a:lnTo>
                    <a:pt x="42" y="402"/>
                  </a:lnTo>
                  <a:lnTo>
                    <a:pt x="36" y="408"/>
                  </a:lnTo>
                  <a:lnTo>
                    <a:pt x="36" y="414"/>
                  </a:lnTo>
                  <a:lnTo>
                    <a:pt x="42" y="432"/>
                  </a:lnTo>
                  <a:lnTo>
                    <a:pt x="30" y="456"/>
                  </a:lnTo>
                  <a:lnTo>
                    <a:pt x="36" y="510"/>
                  </a:lnTo>
                  <a:lnTo>
                    <a:pt x="36" y="516"/>
                  </a:lnTo>
                  <a:lnTo>
                    <a:pt x="42" y="522"/>
                  </a:lnTo>
                  <a:lnTo>
                    <a:pt x="42" y="534"/>
                  </a:lnTo>
                  <a:lnTo>
                    <a:pt x="36" y="546"/>
                  </a:lnTo>
                  <a:lnTo>
                    <a:pt x="30" y="552"/>
                  </a:lnTo>
                  <a:lnTo>
                    <a:pt x="18" y="558"/>
                  </a:lnTo>
                  <a:lnTo>
                    <a:pt x="6" y="558"/>
                  </a:lnTo>
                  <a:lnTo>
                    <a:pt x="0" y="564"/>
                  </a:lnTo>
                  <a:lnTo>
                    <a:pt x="0" y="570"/>
                  </a:lnTo>
                  <a:lnTo>
                    <a:pt x="6" y="582"/>
                  </a:lnTo>
                  <a:lnTo>
                    <a:pt x="18" y="594"/>
                  </a:lnTo>
                  <a:lnTo>
                    <a:pt x="24" y="612"/>
                  </a:lnTo>
                  <a:lnTo>
                    <a:pt x="36" y="624"/>
                  </a:lnTo>
                  <a:lnTo>
                    <a:pt x="42" y="636"/>
                  </a:lnTo>
                  <a:lnTo>
                    <a:pt x="48" y="642"/>
                  </a:lnTo>
                  <a:lnTo>
                    <a:pt x="48" y="684"/>
                  </a:lnTo>
                  <a:lnTo>
                    <a:pt x="72" y="708"/>
                  </a:lnTo>
                  <a:lnTo>
                    <a:pt x="96" y="696"/>
                  </a:lnTo>
                  <a:lnTo>
                    <a:pt x="102" y="696"/>
                  </a:lnTo>
                  <a:lnTo>
                    <a:pt x="138" y="714"/>
                  </a:lnTo>
                  <a:lnTo>
                    <a:pt x="150" y="714"/>
                  </a:lnTo>
                  <a:lnTo>
                    <a:pt x="162" y="726"/>
                  </a:lnTo>
                  <a:lnTo>
                    <a:pt x="162" y="732"/>
                  </a:lnTo>
                  <a:lnTo>
                    <a:pt x="168" y="744"/>
                  </a:lnTo>
                  <a:lnTo>
                    <a:pt x="174" y="762"/>
                  </a:lnTo>
                  <a:lnTo>
                    <a:pt x="180" y="774"/>
                  </a:lnTo>
                  <a:lnTo>
                    <a:pt x="186" y="780"/>
                  </a:lnTo>
                  <a:lnTo>
                    <a:pt x="186" y="786"/>
                  </a:lnTo>
                  <a:lnTo>
                    <a:pt x="222" y="792"/>
                  </a:lnTo>
                  <a:lnTo>
                    <a:pt x="234" y="792"/>
                  </a:lnTo>
                  <a:lnTo>
                    <a:pt x="246" y="798"/>
                  </a:lnTo>
                  <a:lnTo>
                    <a:pt x="258" y="798"/>
                  </a:lnTo>
                  <a:lnTo>
                    <a:pt x="276" y="804"/>
                  </a:lnTo>
                  <a:lnTo>
                    <a:pt x="288" y="810"/>
                  </a:lnTo>
                  <a:lnTo>
                    <a:pt x="294" y="810"/>
                  </a:lnTo>
                  <a:lnTo>
                    <a:pt x="300" y="816"/>
                  </a:lnTo>
                  <a:lnTo>
                    <a:pt x="312" y="822"/>
                  </a:lnTo>
                  <a:lnTo>
                    <a:pt x="318" y="828"/>
                  </a:lnTo>
                  <a:lnTo>
                    <a:pt x="324" y="840"/>
                  </a:lnTo>
                  <a:lnTo>
                    <a:pt x="336" y="846"/>
                  </a:lnTo>
                  <a:lnTo>
                    <a:pt x="342" y="852"/>
                  </a:lnTo>
                  <a:lnTo>
                    <a:pt x="360" y="846"/>
                  </a:lnTo>
                  <a:lnTo>
                    <a:pt x="396" y="828"/>
                  </a:lnTo>
                  <a:lnTo>
                    <a:pt x="456" y="792"/>
                  </a:lnTo>
                  <a:lnTo>
                    <a:pt x="468" y="786"/>
                  </a:lnTo>
                  <a:lnTo>
                    <a:pt x="1026" y="1110"/>
                  </a:lnTo>
                  <a:lnTo>
                    <a:pt x="1026" y="1062"/>
                  </a:lnTo>
                  <a:lnTo>
                    <a:pt x="1098" y="1062"/>
                  </a:lnTo>
                  <a:lnTo>
                    <a:pt x="1098" y="828"/>
                  </a:lnTo>
                  <a:lnTo>
                    <a:pt x="1092" y="750"/>
                  </a:lnTo>
                  <a:lnTo>
                    <a:pt x="1092" y="660"/>
                  </a:lnTo>
                  <a:lnTo>
                    <a:pt x="1086" y="564"/>
                  </a:lnTo>
                  <a:lnTo>
                    <a:pt x="1086" y="468"/>
                  </a:lnTo>
                  <a:lnTo>
                    <a:pt x="1080" y="390"/>
                  </a:lnTo>
                  <a:lnTo>
                    <a:pt x="1080" y="306"/>
                  </a:lnTo>
                  <a:lnTo>
                    <a:pt x="1068" y="270"/>
                  </a:lnTo>
                  <a:lnTo>
                    <a:pt x="1056" y="258"/>
                  </a:lnTo>
                  <a:lnTo>
                    <a:pt x="1050" y="246"/>
                  </a:lnTo>
                  <a:lnTo>
                    <a:pt x="1050" y="240"/>
                  </a:lnTo>
                  <a:lnTo>
                    <a:pt x="1056" y="228"/>
                  </a:lnTo>
                  <a:lnTo>
                    <a:pt x="1062" y="222"/>
                  </a:lnTo>
                  <a:lnTo>
                    <a:pt x="1068" y="210"/>
                  </a:lnTo>
                  <a:lnTo>
                    <a:pt x="1074" y="204"/>
                  </a:lnTo>
                  <a:lnTo>
                    <a:pt x="1074" y="198"/>
                  </a:lnTo>
                  <a:lnTo>
                    <a:pt x="1068" y="186"/>
                  </a:lnTo>
                  <a:lnTo>
                    <a:pt x="1056" y="180"/>
                  </a:lnTo>
                  <a:lnTo>
                    <a:pt x="1056" y="150"/>
                  </a:lnTo>
                  <a:lnTo>
                    <a:pt x="1080" y="126"/>
                  </a:lnTo>
                  <a:lnTo>
                    <a:pt x="1074" y="114"/>
                  </a:lnTo>
                  <a:lnTo>
                    <a:pt x="1074" y="96"/>
                  </a:lnTo>
                  <a:lnTo>
                    <a:pt x="1056" y="102"/>
                  </a:lnTo>
                  <a:lnTo>
                    <a:pt x="1044" y="90"/>
                  </a:lnTo>
                  <a:lnTo>
                    <a:pt x="1032" y="102"/>
                  </a:lnTo>
                  <a:lnTo>
                    <a:pt x="1026" y="102"/>
                  </a:lnTo>
                  <a:lnTo>
                    <a:pt x="1020" y="96"/>
                  </a:lnTo>
                  <a:lnTo>
                    <a:pt x="1008" y="90"/>
                  </a:lnTo>
                  <a:lnTo>
                    <a:pt x="1002" y="84"/>
                  </a:lnTo>
                  <a:lnTo>
                    <a:pt x="990" y="78"/>
                  </a:lnTo>
                  <a:lnTo>
                    <a:pt x="978" y="78"/>
                  </a:lnTo>
                  <a:lnTo>
                    <a:pt x="966" y="84"/>
                  </a:lnTo>
                  <a:lnTo>
                    <a:pt x="954" y="84"/>
                  </a:lnTo>
                  <a:lnTo>
                    <a:pt x="942" y="78"/>
                  </a:lnTo>
                  <a:lnTo>
                    <a:pt x="936" y="72"/>
                  </a:lnTo>
                  <a:lnTo>
                    <a:pt x="936" y="48"/>
                  </a:lnTo>
                  <a:lnTo>
                    <a:pt x="930" y="42"/>
                  </a:lnTo>
                  <a:lnTo>
                    <a:pt x="918" y="36"/>
                  </a:lnTo>
                  <a:lnTo>
                    <a:pt x="882" y="36"/>
                  </a:lnTo>
                  <a:lnTo>
                    <a:pt x="876" y="30"/>
                  </a:lnTo>
                  <a:lnTo>
                    <a:pt x="864" y="30"/>
                  </a:lnTo>
                  <a:lnTo>
                    <a:pt x="852" y="24"/>
                  </a:lnTo>
                  <a:lnTo>
                    <a:pt x="840" y="24"/>
                  </a:lnTo>
                  <a:lnTo>
                    <a:pt x="834" y="30"/>
                  </a:lnTo>
                  <a:lnTo>
                    <a:pt x="834" y="36"/>
                  </a:lnTo>
                  <a:lnTo>
                    <a:pt x="798" y="36"/>
                  </a:lnTo>
                  <a:lnTo>
                    <a:pt x="780" y="42"/>
                  </a:lnTo>
                  <a:lnTo>
                    <a:pt x="768" y="48"/>
                  </a:lnTo>
                  <a:lnTo>
                    <a:pt x="732" y="84"/>
                  </a:lnTo>
                  <a:lnTo>
                    <a:pt x="720" y="108"/>
                  </a:lnTo>
                  <a:lnTo>
                    <a:pt x="720" y="120"/>
                  </a:lnTo>
                  <a:lnTo>
                    <a:pt x="726" y="138"/>
                  </a:lnTo>
                  <a:lnTo>
                    <a:pt x="738" y="150"/>
                  </a:lnTo>
                  <a:lnTo>
                    <a:pt x="744" y="162"/>
                  </a:lnTo>
                  <a:lnTo>
                    <a:pt x="744" y="180"/>
                  </a:lnTo>
                  <a:lnTo>
                    <a:pt x="738" y="192"/>
                  </a:lnTo>
                  <a:lnTo>
                    <a:pt x="714" y="216"/>
                  </a:lnTo>
                  <a:lnTo>
                    <a:pt x="708" y="228"/>
                  </a:lnTo>
                  <a:lnTo>
                    <a:pt x="696" y="234"/>
                  </a:lnTo>
                  <a:lnTo>
                    <a:pt x="666" y="234"/>
                  </a:lnTo>
                  <a:lnTo>
                    <a:pt x="648" y="228"/>
                  </a:lnTo>
                  <a:lnTo>
                    <a:pt x="630" y="216"/>
                  </a:lnTo>
                  <a:lnTo>
                    <a:pt x="612" y="198"/>
                  </a:lnTo>
                  <a:lnTo>
                    <a:pt x="582" y="180"/>
                  </a:lnTo>
                  <a:lnTo>
                    <a:pt x="552" y="168"/>
                  </a:lnTo>
                  <a:lnTo>
                    <a:pt x="528" y="162"/>
                  </a:lnTo>
                  <a:lnTo>
                    <a:pt x="462" y="162"/>
                  </a:lnTo>
                  <a:lnTo>
                    <a:pt x="438" y="150"/>
                  </a:lnTo>
                  <a:lnTo>
                    <a:pt x="426" y="138"/>
                  </a:lnTo>
                  <a:lnTo>
                    <a:pt x="420" y="126"/>
                  </a:lnTo>
                  <a:lnTo>
                    <a:pt x="414" y="108"/>
                  </a:lnTo>
                  <a:lnTo>
                    <a:pt x="414" y="96"/>
                  </a:lnTo>
                  <a:lnTo>
                    <a:pt x="402" y="72"/>
                  </a:lnTo>
                  <a:lnTo>
                    <a:pt x="378" y="60"/>
                  </a:lnTo>
                  <a:lnTo>
                    <a:pt x="366" y="60"/>
                  </a:lnTo>
                  <a:lnTo>
                    <a:pt x="354" y="54"/>
                  </a:lnTo>
                  <a:lnTo>
                    <a:pt x="348" y="48"/>
                  </a:lnTo>
                  <a:lnTo>
                    <a:pt x="324" y="36"/>
                  </a:lnTo>
                  <a:lnTo>
                    <a:pt x="318" y="36"/>
                  </a:lnTo>
                  <a:lnTo>
                    <a:pt x="306" y="30"/>
                  </a:lnTo>
                  <a:lnTo>
                    <a:pt x="264" y="30"/>
                  </a:lnTo>
                  <a:lnTo>
                    <a:pt x="252" y="36"/>
                  </a:lnTo>
                  <a:lnTo>
                    <a:pt x="216" y="36"/>
                  </a:lnTo>
                  <a:lnTo>
                    <a:pt x="192" y="24"/>
                  </a:lnTo>
                  <a:lnTo>
                    <a:pt x="180" y="12"/>
                  </a:lnTo>
                  <a:lnTo>
                    <a:pt x="168" y="6"/>
                  </a:lnTo>
                  <a:lnTo>
                    <a:pt x="150" y="6"/>
                  </a:lnTo>
                  <a:lnTo>
                    <a:pt x="144" y="0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6" y="54"/>
                  </a:lnTo>
                  <a:lnTo>
                    <a:pt x="156" y="6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beria"/>
            <p:cNvSpPr>
              <a:spLocks/>
            </p:cNvSpPr>
            <p:nvPr/>
          </p:nvSpPr>
          <p:spPr bwMode="gray">
            <a:xfrm>
              <a:off x="3868738" y="4095899"/>
              <a:ext cx="123825" cy="139700"/>
            </a:xfrm>
            <a:custGeom>
              <a:avLst/>
              <a:gdLst>
                <a:gd name="T0" fmla="*/ 2147483647 w 312"/>
                <a:gd name="T1" fmla="*/ 2147483647 h 342"/>
                <a:gd name="T2" fmla="*/ 2147483647 w 312"/>
                <a:gd name="T3" fmla="*/ 2147483647 h 342"/>
                <a:gd name="T4" fmla="*/ 2147483647 w 312"/>
                <a:gd name="T5" fmla="*/ 2147483647 h 342"/>
                <a:gd name="T6" fmla="*/ 2147483647 w 312"/>
                <a:gd name="T7" fmla="*/ 2147483647 h 342"/>
                <a:gd name="T8" fmla="*/ 2147483647 w 312"/>
                <a:gd name="T9" fmla="*/ 2147483647 h 342"/>
                <a:gd name="T10" fmla="*/ 2147483647 w 312"/>
                <a:gd name="T11" fmla="*/ 2147483647 h 342"/>
                <a:gd name="T12" fmla="*/ 2147483647 w 312"/>
                <a:gd name="T13" fmla="*/ 2147483647 h 342"/>
                <a:gd name="T14" fmla="*/ 2147483647 w 312"/>
                <a:gd name="T15" fmla="*/ 2147483647 h 342"/>
                <a:gd name="T16" fmla="*/ 2147483647 w 312"/>
                <a:gd name="T17" fmla="*/ 2147483647 h 342"/>
                <a:gd name="T18" fmla="*/ 2147483647 w 312"/>
                <a:gd name="T19" fmla="*/ 2147483647 h 342"/>
                <a:gd name="T20" fmla="*/ 2147483647 w 312"/>
                <a:gd name="T21" fmla="*/ 2147483647 h 342"/>
                <a:gd name="T22" fmla="*/ 2147483647 w 312"/>
                <a:gd name="T23" fmla="*/ 2147483647 h 342"/>
                <a:gd name="T24" fmla="*/ 2147483647 w 312"/>
                <a:gd name="T25" fmla="*/ 2147483647 h 342"/>
                <a:gd name="T26" fmla="*/ 2147483647 w 312"/>
                <a:gd name="T27" fmla="*/ 2147483647 h 342"/>
                <a:gd name="T28" fmla="*/ 2147483647 w 312"/>
                <a:gd name="T29" fmla="*/ 2147483647 h 342"/>
                <a:gd name="T30" fmla="*/ 2147483647 w 312"/>
                <a:gd name="T31" fmla="*/ 2147483647 h 342"/>
                <a:gd name="T32" fmla="*/ 2147483647 w 312"/>
                <a:gd name="T33" fmla="*/ 2147483647 h 342"/>
                <a:gd name="T34" fmla="*/ 2147483647 w 312"/>
                <a:gd name="T35" fmla="*/ 2147483647 h 342"/>
                <a:gd name="T36" fmla="*/ 2147483647 w 312"/>
                <a:gd name="T37" fmla="*/ 2147483647 h 342"/>
                <a:gd name="T38" fmla="*/ 2147483647 w 312"/>
                <a:gd name="T39" fmla="*/ 2147483647 h 342"/>
                <a:gd name="T40" fmla="*/ 2147483647 w 312"/>
                <a:gd name="T41" fmla="*/ 2147483647 h 342"/>
                <a:gd name="T42" fmla="*/ 2147483647 w 312"/>
                <a:gd name="T43" fmla="*/ 2147483647 h 342"/>
                <a:gd name="T44" fmla="*/ 2147483647 w 312"/>
                <a:gd name="T45" fmla="*/ 2147483647 h 342"/>
                <a:gd name="T46" fmla="*/ 2147483647 w 312"/>
                <a:gd name="T47" fmla="*/ 2147483647 h 342"/>
                <a:gd name="T48" fmla="*/ 2147483647 w 312"/>
                <a:gd name="T49" fmla="*/ 2147483647 h 342"/>
                <a:gd name="T50" fmla="*/ 2147483647 w 312"/>
                <a:gd name="T51" fmla="*/ 0 h 342"/>
                <a:gd name="T52" fmla="*/ 2147483647 w 312"/>
                <a:gd name="T53" fmla="*/ 0 h 342"/>
                <a:gd name="T54" fmla="*/ 2147483647 w 312"/>
                <a:gd name="T55" fmla="*/ 2147483647 h 342"/>
                <a:gd name="T56" fmla="*/ 2147483647 w 312"/>
                <a:gd name="T57" fmla="*/ 2147483647 h 342"/>
                <a:gd name="T58" fmla="*/ 2147483647 w 312"/>
                <a:gd name="T59" fmla="*/ 2147483647 h 342"/>
                <a:gd name="T60" fmla="*/ 2147483647 w 312"/>
                <a:gd name="T61" fmla="*/ 2147483647 h 342"/>
                <a:gd name="T62" fmla="*/ 2147483647 w 312"/>
                <a:gd name="T63" fmla="*/ 2147483647 h 342"/>
                <a:gd name="T64" fmla="*/ 2147483647 w 312"/>
                <a:gd name="T65" fmla="*/ 2147483647 h 342"/>
                <a:gd name="T66" fmla="*/ 2147483647 w 312"/>
                <a:gd name="T67" fmla="*/ 2147483647 h 342"/>
                <a:gd name="T68" fmla="*/ 2147483647 w 312"/>
                <a:gd name="T69" fmla="*/ 2147483647 h 342"/>
                <a:gd name="T70" fmla="*/ 2147483647 w 312"/>
                <a:gd name="T71" fmla="*/ 2147483647 h 342"/>
                <a:gd name="T72" fmla="*/ 2147483647 w 312"/>
                <a:gd name="T73" fmla="*/ 2147483647 h 342"/>
                <a:gd name="T74" fmla="*/ 2147483647 w 312"/>
                <a:gd name="T75" fmla="*/ 2147483647 h 342"/>
                <a:gd name="T76" fmla="*/ 2147483647 w 312"/>
                <a:gd name="T77" fmla="*/ 2147483647 h 342"/>
                <a:gd name="T78" fmla="*/ 0 w 312"/>
                <a:gd name="T79" fmla="*/ 2147483647 h 342"/>
                <a:gd name="T80" fmla="*/ 2147483647 w 312"/>
                <a:gd name="T81" fmla="*/ 2147483647 h 342"/>
                <a:gd name="T82" fmla="*/ 2147483647 w 312"/>
                <a:gd name="T83" fmla="*/ 2147483647 h 342"/>
                <a:gd name="T84" fmla="*/ 2147483647 w 312"/>
                <a:gd name="T85" fmla="*/ 2147483647 h 342"/>
                <a:gd name="T86" fmla="*/ 2147483647 w 312"/>
                <a:gd name="T87" fmla="*/ 2147483647 h 342"/>
                <a:gd name="T88" fmla="*/ 2147483647 w 312"/>
                <a:gd name="T89" fmla="*/ 2147483647 h 342"/>
                <a:gd name="T90" fmla="*/ 2147483647 w 312"/>
                <a:gd name="T91" fmla="*/ 2147483647 h 342"/>
                <a:gd name="T92" fmla="*/ 2147483647 w 312"/>
                <a:gd name="T93" fmla="*/ 2147483647 h 342"/>
                <a:gd name="T94" fmla="*/ 2147483647 w 312"/>
                <a:gd name="T95" fmla="*/ 2147483647 h 342"/>
                <a:gd name="T96" fmla="*/ 2147483647 w 312"/>
                <a:gd name="T97" fmla="*/ 2147483647 h 342"/>
                <a:gd name="T98" fmla="*/ 2147483647 w 312"/>
                <a:gd name="T99" fmla="*/ 2147483647 h 342"/>
                <a:gd name="T100" fmla="*/ 2147483647 w 312"/>
                <a:gd name="T101" fmla="*/ 2147483647 h 342"/>
                <a:gd name="T102" fmla="*/ 2147483647 w 312"/>
                <a:gd name="T103" fmla="*/ 2147483647 h 342"/>
                <a:gd name="T104" fmla="*/ 2147483647 w 312"/>
                <a:gd name="T105" fmla="*/ 2147483647 h 342"/>
                <a:gd name="T106" fmla="*/ 2147483647 w 312"/>
                <a:gd name="T107" fmla="*/ 2147483647 h 342"/>
                <a:gd name="T108" fmla="*/ 2147483647 w 312"/>
                <a:gd name="T109" fmla="*/ 2147483647 h 342"/>
                <a:gd name="T110" fmla="*/ 2147483647 w 312"/>
                <a:gd name="T111" fmla="*/ 2147483647 h 342"/>
                <a:gd name="T112" fmla="*/ 2147483647 w 312"/>
                <a:gd name="T113" fmla="*/ 2147483647 h 342"/>
                <a:gd name="T114" fmla="*/ 2147483647 w 312"/>
                <a:gd name="T115" fmla="*/ 2147483647 h 342"/>
                <a:gd name="T116" fmla="*/ 2147483647 w 312"/>
                <a:gd name="T117" fmla="*/ 2147483647 h 342"/>
                <a:gd name="T118" fmla="*/ 2147483647 w 312"/>
                <a:gd name="T119" fmla="*/ 2147483647 h 342"/>
                <a:gd name="T120" fmla="*/ 2147483647 w 312"/>
                <a:gd name="T121" fmla="*/ 2147483647 h 34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12"/>
                <a:gd name="T184" fmla="*/ 0 h 342"/>
                <a:gd name="T185" fmla="*/ 312 w 312"/>
                <a:gd name="T186" fmla="*/ 342 h 34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12" h="342">
                  <a:moveTo>
                    <a:pt x="312" y="252"/>
                  </a:moveTo>
                  <a:lnTo>
                    <a:pt x="312" y="240"/>
                  </a:lnTo>
                  <a:lnTo>
                    <a:pt x="282" y="210"/>
                  </a:lnTo>
                  <a:lnTo>
                    <a:pt x="282" y="180"/>
                  </a:lnTo>
                  <a:lnTo>
                    <a:pt x="246" y="186"/>
                  </a:lnTo>
                  <a:lnTo>
                    <a:pt x="246" y="174"/>
                  </a:lnTo>
                  <a:lnTo>
                    <a:pt x="228" y="174"/>
                  </a:lnTo>
                  <a:lnTo>
                    <a:pt x="222" y="168"/>
                  </a:lnTo>
                  <a:lnTo>
                    <a:pt x="228" y="156"/>
                  </a:lnTo>
                  <a:lnTo>
                    <a:pt x="240" y="150"/>
                  </a:lnTo>
                  <a:lnTo>
                    <a:pt x="246" y="132"/>
                  </a:lnTo>
                  <a:lnTo>
                    <a:pt x="246" y="108"/>
                  </a:lnTo>
                  <a:lnTo>
                    <a:pt x="228" y="72"/>
                  </a:lnTo>
                  <a:lnTo>
                    <a:pt x="222" y="72"/>
                  </a:lnTo>
                  <a:lnTo>
                    <a:pt x="216" y="78"/>
                  </a:lnTo>
                  <a:lnTo>
                    <a:pt x="210" y="90"/>
                  </a:lnTo>
                  <a:lnTo>
                    <a:pt x="210" y="102"/>
                  </a:lnTo>
                  <a:lnTo>
                    <a:pt x="198" y="114"/>
                  </a:lnTo>
                  <a:lnTo>
                    <a:pt x="192" y="114"/>
                  </a:lnTo>
                  <a:lnTo>
                    <a:pt x="180" y="102"/>
                  </a:lnTo>
                  <a:lnTo>
                    <a:pt x="180" y="96"/>
                  </a:lnTo>
                  <a:lnTo>
                    <a:pt x="168" y="96"/>
                  </a:lnTo>
                  <a:lnTo>
                    <a:pt x="168" y="36"/>
                  </a:lnTo>
                  <a:lnTo>
                    <a:pt x="162" y="18"/>
                  </a:lnTo>
                  <a:lnTo>
                    <a:pt x="150" y="6"/>
                  </a:lnTo>
                  <a:lnTo>
                    <a:pt x="138" y="0"/>
                  </a:lnTo>
                  <a:lnTo>
                    <a:pt x="132" y="0"/>
                  </a:lnTo>
                  <a:lnTo>
                    <a:pt x="126" y="6"/>
                  </a:lnTo>
                  <a:lnTo>
                    <a:pt x="126" y="18"/>
                  </a:lnTo>
                  <a:lnTo>
                    <a:pt x="102" y="12"/>
                  </a:lnTo>
                  <a:lnTo>
                    <a:pt x="108" y="36"/>
                  </a:lnTo>
                  <a:lnTo>
                    <a:pt x="84" y="42"/>
                  </a:lnTo>
                  <a:lnTo>
                    <a:pt x="84" y="60"/>
                  </a:lnTo>
                  <a:lnTo>
                    <a:pt x="78" y="72"/>
                  </a:lnTo>
                  <a:lnTo>
                    <a:pt x="66" y="78"/>
                  </a:lnTo>
                  <a:lnTo>
                    <a:pt x="54" y="90"/>
                  </a:lnTo>
                  <a:lnTo>
                    <a:pt x="42" y="96"/>
                  </a:lnTo>
                  <a:lnTo>
                    <a:pt x="24" y="114"/>
                  </a:lnTo>
                  <a:lnTo>
                    <a:pt x="24" y="150"/>
                  </a:lnTo>
                  <a:lnTo>
                    <a:pt x="0" y="126"/>
                  </a:lnTo>
                  <a:lnTo>
                    <a:pt x="36" y="162"/>
                  </a:lnTo>
                  <a:lnTo>
                    <a:pt x="60" y="162"/>
                  </a:lnTo>
                  <a:lnTo>
                    <a:pt x="72" y="192"/>
                  </a:lnTo>
                  <a:lnTo>
                    <a:pt x="102" y="192"/>
                  </a:lnTo>
                  <a:lnTo>
                    <a:pt x="108" y="198"/>
                  </a:lnTo>
                  <a:lnTo>
                    <a:pt x="120" y="222"/>
                  </a:lnTo>
                  <a:lnTo>
                    <a:pt x="132" y="240"/>
                  </a:lnTo>
                  <a:lnTo>
                    <a:pt x="150" y="252"/>
                  </a:lnTo>
                  <a:lnTo>
                    <a:pt x="162" y="270"/>
                  </a:lnTo>
                  <a:lnTo>
                    <a:pt x="180" y="282"/>
                  </a:lnTo>
                  <a:lnTo>
                    <a:pt x="198" y="288"/>
                  </a:lnTo>
                  <a:lnTo>
                    <a:pt x="210" y="294"/>
                  </a:lnTo>
                  <a:lnTo>
                    <a:pt x="228" y="300"/>
                  </a:lnTo>
                  <a:lnTo>
                    <a:pt x="258" y="330"/>
                  </a:lnTo>
                  <a:lnTo>
                    <a:pt x="294" y="342"/>
                  </a:lnTo>
                  <a:lnTo>
                    <a:pt x="300" y="342"/>
                  </a:lnTo>
                  <a:lnTo>
                    <a:pt x="300" y="294"/>
                  </a:lnTo>
                  <a:lnTo>
                    <a:pt x="306" y="288"/>
                  </a:lnTo>
                  <a:lnTo>
                    <a:pt x="306" y="276"/>
                  </a:lnTo>
                  <a:lnTo>
                    <a:pt x="312" y="264"/>
                  </a:lnTo>
                  <a:lnTo>
                    <a:pt x="312" y="25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Lebanon"/>
            <p:cNvSpPr>
              <a:spLocks/>
            </p:cNvSpPr>
            <p:nvPr/>
          </p:nvSpPr>
          <p:spPr bwMode="gray">
            <a:xfrm>
              <a:off x="5167313" y="3251349"/>
              <a:ext cx="42862" cy="63500"/>
            </a:xfrm>
            <a:custGeom>
              <a:avLst/>
              <a:gdLst>
                <a:gd name="T0" fmla="*/ 2147483647 w 108"/>
                <a:gd name="T1" fmla="*/ 2147483647 h 156"/>
                <a:gd name="T2" fmla="*/ 2147483647 w 108"/>
                <a:gd name="T3" fmla="*/ 2147483647 h 156"/>
                <a:gd name="T4" fmla="*/ 2147483647 w 108"/>
                <a:gd name="T5" fmla="*/ 2147483647 h 156"/>
                <a:gd name="T6" fmla="*/ 2147483647 w 108"/>
                <a:gd name="T7" fmla="*/ 2147483647 h 156"/>
                <a:gd name="T8" fmla="*/ 2147483647 w 108"/>
                <a:gd name="T9" fmla="*/ 2147483647 h 156"/>
                <a:gd name="T10" fmla="*/ 2147483647 w 108"/>
                <a:gd name="T11" fmla="*/ 2147483647 h 156"/>
                <a:gd name="T12" fmla="*/ 2147483647 w 108"/>
                <a:gd name="T13" fmla="*/ 2147483647 h 156"/>
                <a:gd name="T14" fmla="*/ 2147483647 w 108"/>
                <a:gd name="T15" fmla="*/ 2147483647 h 156"/>
                <a:gd name="T16" fmla="*/ 2147483647 w 108"/>
                <a:gd name="T17" fmla="*/ 2147483647 h 156"/>
                <a:gd name="T18" fmla="*/ 2147483647 w 108"/>
                <a:gd name="T19" fmla="*/ 2147483647 h 156"/>
                <a:gd name="T20" fmla="*/ 2147483647 w 108"/>
                <a:gd name="T21" fmla="*/ 0 h 156"/>
                <a:gd name="T22" fmla="*/ 2147483647 w 108"/>
                <a:gd name="T23" fmla="*/ 0 h 156"/>
                <a:gd name="T24" fmla="*/ 2147483647 w 108"/>
                <a:gd name="T25" fmla="*/ 0 h 156"/>
                <a:gd name="T26" fmla="*/ 2147483647 w 108"/>
                <a:gd name="T27" fmla="*/ 2147483647 h 156"/>
                <a:gd name="T28" fmla="*/ 2147483647 w 108"/>
                <a:gd name="T29" fmla="*/ 2147483647 h 156"/>
                <a:gd name="T30" fmla="*/ 2147483647 w 108"/>
                <a:gd name="T31" fmla="*/ 2147483647 h 156"/>
                <a:gd name="T32" fmla="*/ 2147483647 w 108"/>
                <a:gd name="T33" fmla="*/ 2147483647 h 156"/>
                <a:gd name="T34" fmla="*/ 2147483647 w 108"/>
                <a:gd name="T35" fmla="*/ 2147483647 h 156"/>
                <a:gd name="T36" fmla="*/ 2147483647 w 108"/>
                <a:gd name="T37" fmla="*/ 2147483647 h 156"/>
                <a:gd name="T38" fmla="*/ 2147483647 w 108"/>
                <a:gd name="T39" fmla="*/ 2147483647 h 156"/>
                <a:gd name="T40" fmla="*/ 2147483647 w 108"/>
                <a:gd name="T41" fmla="*/ 2147483647 h 156"/>
                <a:gd name="T42" fmla="*/ 0 w 108"/>
                <a:gd name="T43" fmla="*/ 2147483647 h 156"/>
                <a:gd name="T44" fmla="*/ 0 w 108"/>
                <a:gd name="T45" fmla="*/ 2147483647 h 156"/>
                <a:gd name="T46" fmla="*/ 2147483647 w 108"/>
                <a:gd name="T47" fmla="*/ 2147483647 h 156"/>
                <a:gd name="T48" fmla="*/ 2147483647 w 108"/>
                <a:gd name="T49" fmla="*/ 2147483647 h 156"/>
                <a:gd name="T50" fmla="*/ 2147483647 w 108"/>
                <a:gd name="T51" fmla="*/ 2147483647 h 156"/>
                <a:gd name="T52" fmla="*/ 2147483647 w 108"/>
                <a:gd name="T53" fmla="*/ 2147483647 h 156"/>
                <a:gd name="T54" fmla="*/ 2147483647 w 108"/>
                <a:gd name="T55" fmla="*/ 2147483647 h 156"/>
                <a:gd name="T56" fmla="*/ 2147483647 w 108"/>
                <a:gd name="T57" fmla="*/ 2147483647 h 156"/>
                <a:gd name="T58" fmla="*/ 2147483647 w 108"/>
                <a:gd name="T59" fmla="*/ 2147483647 h 156"/>
                <a:gd name="T60" fmla="*/ 2147483647 w 108"/>
                <a:gd name="T61" fmla="*/ 2147483647 h 1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8"/>
                <a:gd name="T94" fmla="*/ 0 h 156"/>
                <a:gd name="T95" fmla="*/ 108 w 108"/>
                <a:gd name="T96" fmla="*/ 156 h 15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8" h="156">
                  <a:moveTo>
                    <a:pt x="72" y="96"/>
                  </a:moveTo>
                  <a:lnTo>
                    <a:pt x="72" y="72"/>
                  </a:lnTo>
                  <a:lnTo>
                    <a:pt x="78" y="66"/>
                  </a:lnTo>
                  <a:lnTo>
                    <a:pt x="84" y="66"/>
                  </a:lnTo>
                  <a:lnTo>
                    <a:pt x="96" y="60"/>
                  </a:lnTo>
                  <a:lnTo>
                    <a:pt x="102" y="60"/>
                  </a:lnTo>
                  <a:lnTo>
                    <a:pt x="108" y="48"/>
                  </a:lnTo>
                  <a:lnTo>
                    <a:pt x="108" y="30"/>
                  </a:lnTo>
                  <a:lnTo>
                    <a:pt x="102" y="18"/>
                  </a:lnTo>
                  <a:lnTo>
                    <a:pt x="96" y="12"/>
                  </a:lnTo>
                  <a:lnTo>
                    <a:pt x="102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0" y="6"/>
                  </a:lnTo>
                  <a:lnTo>
                    <a:pt x="54" y="6"/>
                  </a:lnTo>
                  <a:lnTo>
                    <a:pt x="48" y="18"/>
                  </a:lnTo>
                  <a:lnTo>
                    <a:pt x="36" y="24"/>
                  </a:lnTo>
                  <a:lnTo>
                    <a:pt x="30" y="30"/>
                  </a:lnTo>
                  <a:lnTo>
                    <a:pt x="18" y="66"/>
                  </a:lnTo>
                  <a:lnTo>
                    <a:pt x="12" y="78"/>
                  </a:lnTo>
                  <a:lnTo>
                    <a:pt x="12" y="90"/>
                  </a:lnTo>
                  <a:lnTo>
                    <a:pt x="0" y="114"/>
                  </a:lnTo>
                  <a:lnTo>
                    <a:pt x="0" y="156"/>
                  </a:lnTo>
                  <a:lnTo>
                    <a:pt x="12" y="150"/>
                  </a:lnTo>
                  <a:lnTo>
                    <a:pt x="24" y="126"/>
                  </a:lnTo>
                  <a:lnTo>
                    <a:pt x="30" y="132"/>
                  </a:lnTo>
                  <a:lnTo>
                    <a:pt x="36" y="132"/>
                  </a:lnTo>
                  <a:lnTo>
                    <a:pt x="42" y="126"/>
                  </a:lnTo>
                  <a:lnTo>
                    <a:pt x="48" y="114"/>
                  </a:lnTo>
                  <a:lnTo>
                    <a:pt x="48" y="102"/>
                  </a:lnTo>
                  <a:lnTo>
                    <a:pt x="72" y="96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Lesotho"/>
            <p:cNvSpPr>
              <a:spLocks/>
            </p:cNvSpPr>
            <p:nvPr/>
          </p:nvSpPr>
          <p:spPr bwMode="gray">
            <a:xfrm>
              <a:off x="4959350" y="5303987"/>
              <a:ext cx="66675" cy="65087"/>
            </a:xfrm>
            <a:custGeom>
              <a:avLst/>
              <a:gdLst>
                <a:gd name="T0" fmla="*/ 0 w 168"/>
                <a:gd name="T1" fmla="*/ 2147483647 h 162"/>
                <a:gd name="T2" fmla="*/ 2147483647 w 168"/>
                <a:gd name="T3" fmla="*/ 2147483647 h 162"/>
                <a:gd name="T4" fmla="*/ 2147483647 w 168"/>
                <a:gd name="T5" fmla="*/ 2147483647 h 162"/>
                <a:gd name="T6" fmla="*/ 2147483647 w 168"/>
                <a:gd name="T7" fmla="*/ 2147483647 h 162"/>
                <a:gd name="T8" fmla="*/ 2147483647 w 168"/>
                <a:gd name="T9" fmla="*/ 2147483647 h 162"/>
                <a:gd name="T10" fmla="*/ 2147483647 w 168"/>
                <a:gd name="T11" fmla="*/ 2147483647 h 162"/>
                <a:gd name="T12" fmla="*/ 2147483647 w 168"/>
                <a:gd name="T13" fmla="*/ 2147483647 h 162"/>
                <a:gd name="T14" fmla="*/ 2147483647 w 168"/>
                <a:gd name="T15" fmla="*/ 2147483647 h 162"/>
                <a:gd name="T16" fmla="*/ 2147483647 w 168"/>
                <a:gd name="T17" fmla="*/ 2147483647 h 162"/>
                <a:gd name="T18" fmla="*/ 2147483647 w 168"/>
                <a:gd name="T19" fmla="*/ 2147483647 h 162"/>
                <a:gd name="T20" fmla="*/ 2147483647 w 168"/>
                <a:gd name="T21" fmla="*/ 2147483647 h 162"/>
                <a:gd name="T22" fmla="*/ 2147483647 w 168"/>
                <a:gd name="T23" fmla="*/ 2147483647 h 162"/>
                <a:gd name="T24" fmla="*/ 2147483647 w 168"/>
                <a:gd name="T25" fmla="*/ 2147483647 h 162"/>
                <a:gd name="T26" fmla="*/ 2147483647 w 168"/>
                <a:gd name="T27" fmla="*/ 2147483647 h 162"/>
                <a:gd name="T28" fmla="*/ 2147483647 w 168"/>
                <a:gd name="T29" fmla="*/ 2147483647 h 162"/>
                <a:gd name="T30" fmla="*/ 2147483647 w 168"/>
                <a:gd name="T31" fmla="*/ 2147483647 h 162"/>
                <a:gd name="T32" fmla="*/ 2147483647 w 168"/>
                <a:gd name="T33" fmla="*/ 2147483647 h 162"/>
                <a:gd name="T34" fmla="*/ 2147483647 w 168"/>
                <a:gd name="T35" fmla="*/ 2147483647 h 162"/>
                <a:gd name="T36" fmla="*/ 2147483647 w 168"/>
                <a:gd name="T37" fmla="*/ 2147483647 h 162"/>
                <a:gd name="T38" fmla="*/ 2147483647 w 168"/>
                <a:gd name="T39" fmla="*/ 2147483647 h 162"/>
                <a:gd name="T40" fmla="*/ 2147483647 w 168"/>
                <a:gd name="T41" fmla="*/ 2147483647 h 162"/>
                <a:gd name="T42" fmla="*/ 2147483647 w 168"/>
                <a:gd name="T43" fmla="*/ 0 h 162"/>
                <a:gd name="T44" fmla="*/ 2147483647 w 168"/>
                <a:gd name="T45" fmla="*/ 0 h 162"/>
                <a:gd name="T46" fmla="*/ 2147483647 w 168"/>
                <a:gd name="T47" fmla="*/ 2147483647 h 162"/>
                <a:gd name="T48" fmla="*/ 2147483647 w 168"/>
                <a:gd name="T49" fmla="*/ 2147483647 h 162"/>
                <a:gd name="T50" fmla="*/ 2147483647 w 168"/>
                <a:gd name="T51" fmla="*/ 2147483647 h 162"/>
                <a:gd name="T52" fmla="*/ 2147483647 w 168"/>
                <a:gd name="T53" fmla="*/ 2147483647 h 162"/>
                <a:gd name="T54" fmla="*/ 2147483647 w 168"/>
                <a:gd name="T55" fmla="*/ 2147483647 h 162"/>
                <a:gd name="T56" fmla="*/ 2147483647 w 168"/>
                <a:gd name="T57" fmla="*/ 2147483647 h 162"/>
                <a:gd name="T58" fmla="*/ 2147483647 w 168"/>
                <a:gd name="T59" fmla="*/ 2147483647 h 162"/>
                <a:gd name="T60" fmla="*/ 0 w 168"/>
                <a:gd name="T61" fmla="*/ 2147483647 h 16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8"/>
                <a:gd name="T94" fmla="*/ 0 h 162"/>
                <a:gd name="T95" fmla="*/ 168 w 168"/>
                <a:gd name="T96" fmla="*/ 162 h 16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8" h="162">
                  <a:moveTo>
                    <a:pt x="0" y="78"/>
                  </a:moveTo>
                  <a:lnTo>
                    <a:pt x="24" y="114"/>
                  </a:lnTo>
                  <a:lnTo>
                    <a:pt x="24" y="132"/>
                  </a:lnTo>
                  <a:lnTo>
                    <a:pt x="54" y="162"/>
                  </a:lnTo>
                  <a:lnTo>
                    <a:pt x="72" y="162"/>
                  </a:lnTo>
                  <a:lnTo>
                    <a:pt x="72" y="150"/>
                  </a:lnTo>
                  <a:lnTo>
                    <a:pt x="78" y="144"/>
                  </a:lnTo>
                  <a:lnTo>
                    <a:pt x="84" y="132"/>
                  </a:lnTo>
                  <a:lnTo>
                    <a:pt x="90" y="126"/>
                  </a:lnTo>
                  <a:lnTo>
                    <a:pt x="102" y="120"/>
                  </a:lnTo>
                  <a:lnTo>
                    <a:pt x="120" y="120"/>
                  </a:lnTo>
                  <a:lnTo>
                    <a:pt x="132" y="114"/>
                  </a:lnTo>
                  <a:lnTo>
                    <a:pt x="138" y="108"/>
                  </a:lnTo>
                  <a:lnTo>
                    <a:pt x="150" y="102"/>
                  </a:lnTo>
                  <a:lnTo>
                    <a:pt x="144" y="84"/>
                  </a:lnTo>
                  <a:lnTo>
                    <a:pt x="168" y="66"/>
                  </a:lnTo>
                  <a:lnTo>
                    <a:pt x="162" y="42"/>
                  </a:lnTo>
                  <a:lnTo>
                    <a:pt x="150" y="36"/>
                  </a:lnTo>
                  <a:lnTo>
                    <a:pt x="144" y="24"/>
                  </a:lnTo>
                  <a:lnTo>
                    <a:pt x="138" y="18"/>
                  </a:lnTo>
                  <a:lnTo>
                    <a:pt x="132" y="6"/>
                  </a:lnTo>
                  <a:lnTo>
                    <a:pt x="126" y="0"/>
                  </a:lnTo>
                  <a:lnTo>
                    <a:pt x="90" y="0"/>
                  </a:lnTo>
                  <a:lnTo>
                    <a:pt x="78" y="6"/>
                  </a:lnTo>
                  <a:lnTo>
                    <a:pt x="78" y="18"/>
                  </a:lnTo>
                  <a:lnTo>
                    <a:pt x="54" y="18"/>
                  </a:lnTo>
                  <a:lnTo>
                    <a:pt x="48" y="24"/>
                  </a:lnTo>
                  <a:lnTo>
                    <a:pt x="48" y="42"/>
                  </a:lnTo>
                  <a:lnTo>
                    <a:pt x="30" y="60"/>
                  </a:lnTo>
                  <a:lnTo>
                    <a:pt x="24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Latvia"/>
            <p:cNvSpPr>
              <a:spLocks/>
            </p:cNvSpPr>
            <p:nvPr/>
          </p:nvSpPr>
          <p:spPr bwMode="gray">
            <a:xfrm>
              <a:off x="4751388" y="2509987"/>
              <a:ext cx="171450" cy="73025"/>
            </a:xfrm>
            <a:custGeom>
              <a:avLst/>
              <a:gdLst>
                <a:gd name="T0" fmla="*/ 2147483647 w 426"/>
                <a:gd name="T1" fmla="*/ 2147483647 h 180"/>
                <a:gd name="T2" fmla="*/ 2147483647 w 426"/>
                <a:gd name="T3" fmla="*/ 2147483647 h 180"/>
                <a:gd name="T4" fmla="*/ 2147483647 w 426"/>
                <a:gd name="T5" fmla="*/ 2147483647 h 180"/>
                <a:gd name="T6" fmla="*/ 2147483647 w 426"/>
                <a:gd name="T7" fmla="*/ 2147483647 h 180"/>
                <a:gd name="T8" fmla="*/ 2147483647 w 426"/>
                <a:gd name="T9" fmla="*/ 2147483647 h 180"/>
                <a:gd name="T10" fmla="*/ 2147483647 w 426"/>
                <a:gd name="T11" fmla="*/ 2147483647 h 180"/>
                <a:gd name="T12" fmla="*/ 2147483647 w 426"/>
                <a:gd name="T13" fmla="*/ 2147483647 h 180"/>
                <a:gd name="T14" fmla="*/ 2147483647 w 426"/>
                <a:gd name="T15" fmla="*/ 2147483647 h 180"/>
                <a:gd name="T16" fmla="*/ 2147483647 w 426"/>
                <a:gd name="T17" fmla="*/ 2147483647 h 180"/>
                <a:gd name="T18" fmla="*/ 2147483647 w 426"/>
                <a:gd name="T19" fmla="*/ 2147483647 h 180"/>
                <a:gd name="T20" fmla="*/ 2147483647 w 426"/>
                <a:gd name="T21" fmla="*/ 2147483647 h 180"/>
                <a:gd name="T22" fmla="*/ 2147483647 w 426"/>
                <a:gd name="T23" fmla="*/ 2147483647 h 180"/>
                <a:gd name="T24" fmla="*/ 2147483647 w 426"/>
                <a:gd name="T25" fmla="*/ 2147483647 h 180"/>
                <a:gd name="T26" fmla="*/ 2147483647 w 426"/>
                <a:gd name="T27" fmla="*/ 2147483647 h 180"/>
                <a:gd name="T28" fmla="*/ 2147483647 w 426"/>
                <a:gd name="T29" fmla="*/ 2147483647 h 180"/>
                <a:gd name="T30" fmla="*/ 2147483647 w 426"/>
                <a:gd name="T31" fmla="*/ 2147483647 h 180"/>
                <a:gd name="T32" fmla="*/ 2147483647 w 426"/>
                <a:gd name="T33" fmla="*/ 2147483647 h 180"/>
                <a:gd name="T34" fmla="*/ 2147483647 w 426"/>
                <a:gd name="T35" fmla="*/ 2147483647 h 180"/>
                <a:gd name="T36" fmla="*/ 2147483647 w 426"/>
                <a:gd name="T37" fmla="*/ 2147483647 h 180"/>
                <a:gd name="T38" fmla="*/ 2147483647 w 426"/>
                <a:gd name="T39" fmla="*/ 2147483647 h 180"/>
                <a:gd name="T40" fmla="*/ 2147483647 w 426"/>
                <a:gd name="T41" fmla="*/ 2147483647 h 180"/>
                <a:gd name="T42" fmla="*/ 2147483647 w 426"/>
                <a:gd name="T43" fmla="*/ 2147483647 h 180"/>
                <a:gd name="T44" fmla="*/ 2147483647 w 426"/>
                <a:gd name="T45" fmla="*/ 2147483647 h 180"/>
                <a:gd name="T46" fmla="*/ 2147483647 w 426"/>
                <a:gd name="T47" fmla="*/ 2147483647 h 180"/>
                <a:gd name="T48" fmla="*/ 2147483647 w 426"/>
                <a:gd name="T49" fmla="*/ 2147483647 h 180"/>
                <a:gd name="T50" fmla="*/ 2147483647 w 426"/>
                <a:gd name="T51" fmla="*/ 2147483647 h 180"/>
                <a:gd name="T52" fmla="*/ 2147483647 w 426"/>
                <a:gd name="T53" fmla="*/ 2147483647 h 180"/>
                <a:gd name="T54" fmla="*/ 2147483647 w 426"/>
                <a:gd name="T55" fmla="*/ 2147483647 h 180"/>
                <a:gd name="T56" fmla="*/ 2147483647 w 426"/>
                <a:gd name="T57" fmla="*/ 2147483647 h 180"/>
                <a:gd name="T58" fmla="*/ 2147483647 w 426"/>
                <a:gd name="T59" fmla="*/ 2147483647 h 180"/>
                <a:gd name="T60" fmla="*/ 2147483647 w 426"/>
                <a:gd name="T61" fmla="*/ 0 h 180"/>
                <a:gd name="T62" fmla="*/ 2147483647 w 426"/>
                <a:gd name="T63" fmla="*/ 2147483647 h 180"/>
                <a:gd name="T64" fmla="*/ 2147483647 w 426"/>
                <a:gd name="T65" fmla="*/ 2147483647 h 180"/>
                <a:gd name="T66" fmla="*/ 2147483647 w 426"/>
                <a:gd name="T67" fmla="*/ 2147483647 h 180"/>
                <a:gd name="T68" fmla="*/ 2147483647 w 426"/>
                <a:gd name="T69" fmla="*/ 2147483647 h 180"/>
                <a:gd name="T70" fmla="*/ 2147483647 w 426"/>
                <a:gd name="T71" fmla="*/ 2147483647 h 180"/>
                <a:gd name="T72" fmla="*/ 2147483647 w 426"/>
                <a:gd name="T73" fmla="*/ 2147483647 h 180"/>
                <a:gd name="T74" fmla="*/ 2147483647 w 426"/>
                <a:gd name="T75" fmla="*/ 2147483647 h 180"/>
                <a:gd name="T76" fmla="*/ 2147483647 w 426"/>
                <a:gd name="T77" fmla="*/ 2147483647 h 180"/>
                <a:gd name="T78" fmla="*/ 2147483647 w 426"/>
                <a:gd name="T79" fmla="*/ 2147483647 h 180"/>
                <a:gd name="T80" fmla="*/ 2147483647 w 426"/>
                <a:gd name="T81" fmla="*/ 2147483647 h 180"/>
                <a:gd name="T82" fmla="*/ 2147483647 w 426"/>
                <a:gd name="T83" fmla="*/ 2147483647 h 180"/>
                <a:gd name="T84" fmla="*/ 0 w 426"/>
                <a:gd name="T85" fmla="*/ 2147483647 h 180"/>
                <a:gd name="T86" fmla="*/ 2147483647 w 426"/>
                <a:gd name="T87" fmla="*/ 2147483647 h 18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26"/>
                <a:gd name="T133" fmla="*/ 0 h 180"/>
                <a:gd name="T134" fmla="*/ 426 w 426"/>
                <a:gd name="T135" fmla="*/ 180 h 18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26" h="180">
                  <a:moveTo>
                    <a:pt x="6" y="144"/>
                  </a:moveTo>
                  <a:lnTo>
                    <a:pt x="6" y="138"/>
                  </a:lnTo>
                  <a:lnTo>
                    <a:pt x="12" y="138"/>
                  </a:lnTo>
                  <a:lnTo>
                    <a:pt x="24" y="132"/>
                  </a:lnTo>
                  <a:lnTo>
                    <a:pt x="66" y="132"/>
                  </a:lnTo>
                  <a:lnTo>
                    <a:pt x="78" y="120"/>
                  </a:lnTo>
                  <a:lnTo>
                    <a:pt x="96" y="120"/>
                  </a:lnTo>
                  <a:lnTo>
                    <a:pt x="102" y="126"/>
                  </a:lnTo>
                  <a:lnTo>
                    <a:pt x="108" y="126"/>
                  </a:lnTo>
                  <a:lnTo>
                    <a:pt x="114" y="132"/>
                  </a:lnTo>
                  <a:lnTo>
                    <a:pt x="120" y="132"/>
                  </a:lnTo>
                  <a:lnTo>
                    <a:pt x="126" y="126"/>
                  </a:lnTo>
                  <a:lnTo>
                    <a:pt x="132" y="126"/>
                  </a:lnTo>
                  <a:lnTo>
                    <a:pt x="144" y="132"/>
                  </a:lnTo>
                  <a:lnTo>
                    <a:pt x="150" y="132"/>
                  </a:lnTo>
                  <a:lnTo>
                    <a:pt x="156" y="138"/>
                  </a:lnTo>
                  <a:lnTo>
                    <a:pt x="162" y="138"/>
                  </a:lnTo>
                  <a:lnTo>
                    <a:pt x="168" y="132"/>
                  </a:lnTo>
                  <a:lnTo>
                    <a:pt x="180" y="132"/>
                  </a:lnTo>
                  <a:lnTo>
                    <a:pt x="186" y="138"/>
                  </a:lnTo>
                  <a:lnTo>
                    <a:pt x="204" y="138"/>
                  </a:lnTo>
                  <a:lnTo>
                    <a:pt x="216" y="126"/>
                  </a:lnTo>
                  <a:lnTo>
                    <a:pt x="228" y="126"/>
                  </a:lnTo>
                  <a:lnTo>
                    <a:pt x="234" y="132"/>
                  </a:lnTo>
                  <a:lnTo>
                    <a:pt x="240" y="144"/>
                  </a:lnTo>
                  <a:lnTo>
                    <a:pt x="270" y="144"/>
                  </a:lnTo>
                  <a:lnTo>
                    <a:pt x="282" y="150"/>
                  </a:lnTo>
                  <a:lnTo>
                    <a:pt x="288" y="150"/>
                  </a:lnTo>
                  <a:lnTo>
                    <a:pt x="300" y="162"/>
                  </a:lnTo>
                  <a:lnTo>
                    <a:pt x="318" y="174"/>
                  </a:lnTo>
                  <a:lnTo>
                    <a:pt x="336" y="180"/>
                  </a:lnTo>
                  <a:lnTo>
                    <a:pt x="360" y="168"/>
                  </a:lnTo>
                  <a:lnTo>
                    <a:pt x="378" y="168"/>
                  </a:lnTo>
                  <a:lnTo>
                    <a:pt x="384" y="174"/>
                  </a:lnTo>
                  <a:lnTo>
                    <a:pt x="390" y="168"/>
                  </a:lnTo>
                  <a:lnTo>
                    <a:pt x="396" y="168"/>
                  </a:lnTo>
                  <a:lnTo>
                    <a:pt x="402" y="162"/>
                  </a:lnTo>
                  <a:lnTo>
                    <a:pt x="408" y="150"/>
                  </a:lnTo>
                  <a:lnTo>
                    <a:pt x="414" y="144"/>
                  </a:lnTo>
                  <a:lnTo>
                    <a:pt x="420" y="150"/>
                  </a:lnTo>
                  <a:lnTo>
                    <a:pt x="426" y="150"/>
                  </a:lnTo>
                  <a:lnTo>
                    <a:pt x="426" y="126"/>
                  </a:lnTo>
                  <a:lnTo>
                    <a:pt x="414" y="114"/>
                  </a:lnTo>
                  <a:lnTo>
                    <a:pt x="408" y="102"/>
                  </a:lnTo>
                  <a:lnTo>
                    <a:pt x="402" y="96"/>
                  </a:lnTo>
                  <a:lnTo>
                    <a:pt x="378" y="90"/>
                  </a:lnTo>
                  <a:lnTo>
                    <a:pt x="384" y="72"/>
                  </a:lnTo>
                  <a:lnTo>
                    <a:pt x="402" y="72"/>
                  </a:lnTo>
                  <a:lnTo>
                    <a:pt x="402" y="66"/>
                  </a:lnTo>
                  <a:lnTo>
                    <a:pt x="396" y="60"/>
                  </a:lnTo>
                  <a:lnTo>
                    <a:pt x="384" y="54"/>
                  </a:lnTo>
                  <a:lnTo>
                    <a:pt x="372" y="42"/>
                  </a:lnTo>
                  <a:lnTo>
                    <a:pt x="354" y="42"/>
                  </a:lnTo>
                  <a:lnTo>
                    <a:pt x="348" y="36"/>
                  </a:lnTo>
                  <a:lnTo>
                    <a:pt x="330" y="36"/>
                  </a:lnTo>
                  <a:lnTo>
                    <a:pt x="324" y="42"/>
                  </a:lnTo>
                  <a:lnTo>
                    <a:pt x="306" y="42"/>
                  </a:lnTo>
                  <a:lnTo>
                    <a:pt x="288" y="24"/>
                  </a:lnTo>
                  <a:lnTo>
                    <a:pt x="276" y="18"/>
                  </a:lnTo>
                  <a:lnTo>
                    <a:pt x="270" y="12"/>
                  </a:lnTo>
                  <a:lnTo>
                    <a:pt x="246" y="0"/>
                  </a:lnTo>
                  <a:lnTo>
                    <a:pt x="216" y="0"/>
                  </a:lnTo>
                  <a:lnTo>
                    <a:pt x="186" y="12"/>
                  </a:lnTo>
                  <a:lnTo>
                    <a:pt x="174" y="12"/>
                  </a:lnTo>
                  <a:lnTo>
                    <a:pt x="180" y="24"/>
                  </a:lnTo>
                  <a:lnTo>
                    <a:pt x="180" y="30"/>
                  </a:lnTo>
                  <a:lnTo>
                    <a:pt x="186" y="42"/>
                  </a:lnTo>
                  <a:lnTo>
                    <a:pt x="186" y="60"/>
                  </a:lnTo>
                  <a:lnTo>
                    <a:pt x="192" y="66"/>
                  </a:lnTo>
                  <a:lnTo>
                    <a:pt x="186" y="78"/>
                  </a:lnTo>
                  <a:lnTo>
                    <a:pt x="156" y="78"/>
                  </a:lnTo>
                  <a:lnTo>
                    <a:pt x="138" y="72"/>
                  </a:lnTo>
                  <a:lnTo>
                    <a:pt x="126" y="72"/>
                  </a:lnTo>
                  <a:lnTo>
                    <a:pt x="114" y="54"/>
                  </a:lnTo>
                  <a:lnTo>
                    <a:pt x="84" y="24"/>
                  </a:lnTo>
                  <a:lnTo>
                    <a:pt x="72" y="24"/>
                  </a:lnTo>
                  <a:lnTo>
                    <a:pt x="60" y="30"/>
                  </a:lnTo>
                  <a:lnTo>
                    <a:pt x="48" y="30"/>
                  </a:lnTo>
                  <a:lnTo>
                    <a:pt x="36" y="36"/>
                  </a:lnTo>
                  <a:lnTo>
                    <a:pt x="30" y="42"/>
                  </a:lnTo>
                  <a:lnTo>
                    <a:pt x="24" y="54"/>
                  </a:lnTo>
                  <a:lnTo>
                    <a:pt x="24" y="66"/>
                  </a:lnTo>
                  <a:lnTo>
                    <a:pt x="18" y="78"/>
                  </a:lnTo>
                  <a:lnTo>
                    <a:pt x="6" y="84"/>
                  </a:lnTo>
                  <a:lnTo>
                    <a:pt x="0" y="96"/>
                  </a:lnTo>
                  <a:lnTo>
                    <a:pt x="0" y="120"/>
                  </a:lnTo>
                  <a:lnTo>
                    <a:pt x="6" y="132"/>
                  </a:lnTo>
                  <a:lnTo>
                    <a:pt x="6" y="150"/>
                  </a:lnTo>
                  <a:lnTo>
                    <a:pt x="6" y="14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Laos"/>
            <p:cNvSpPr>
              <a:spLocks/>
            </p:cNvSpPr>
            <p:nvPr/>
          </p:nvSpPr>
          <p:spPr bwMode="gray">
            <a:xfrm>
              <a:off x="7024688" y="3645049"/>
              <a:ext cx="241300" cy="279400"/>
            </a:xfrm>
            <a:custGeom>
              <a:avLst/>
              <a:gdLst>
                <a:gd name="T0" fmla="*/ 2147483647 w 600"/>
                <a:gd name="T1" fmla="*/ 2147483647 h 696"/>
                <a:gd name="T2" fmla="*/ 2147483647 w 600"/>
                <a:gd name="T3" fmla="*/ 2147483647 h 696"/>
                <a:gd name="T4" fmla="*/ 2147483647 w 600"/>
                <a:gd name="T5" fmla="*/ 2147483647 h 696"/>
                <a:gd name="T6" fmla="*/ 2147483647 w 600"/>
                <a:gd name="T7" fmla="*/ 2147483647 h 696"/>
                <a:gd name="T8" fmla="*/ 2147483647 w 600"/>
                <a:gd name="T9" fmla="*/ 2147483647 h 696"/>
                <a:gd name="T10" fmla="*/ 2147483647 w 600"/>
                <a:gd name="T11" fmla="*/ 2147483647 h 696"/>
                <a:gd name="T12" fmla="*/ 2147483647 w 600"/>
                <a:gd name="T13" fmla="*/ 2147483647 h 696"/>
                <a:gd name="T14" fmla="*/ 2147483647 w 600"/>
                <a:gd name="T15" fmla="*/ 2147483647 h 696"/>
                <a:gd name="T16" fmla="*/ 2147483647 w 600"/>
                <a:gd name="T17" fmla="*/ 2147483647 h 696"/>
                <a:gd name="T18" fmla="*/ 2147483647 w 600"/>
                <a:gd name="T19" fmla="*/ 2147483647 h 696"/>
                <a:gd name="T20" fmla="*/ 2147483647 w 600"/>
                <a:gd name="T21" fmla="*/ 2147483647 h 696"/>
                <a:gd name="T22" fmla="*/ 2147483647 w 600"/>
                <a:gd name="T23" fmla="*/ 2147483647 h 696"/>
                <a:gd name="T24" fmla="*/ 2147483647 w 600"/>
                <a:gd name="T25" fmla="*/ 2147483647 h 696"/>
                <a:gd name="T26" fmla="*/ 2147483647 w 600"/>
                <a:gd name="T27" fmla="*/ 2147483647 h 696"/>
                <a:gd name="T28" fmla="*/ 2147483647 w 600"/>
                <a:gd name="T29" fmla="*/ 2147483647 h 696"/>
                <a:gd name="T30" fmla="*/ 2147483647 w 600"/>
                <a:gd name="T31" fmla="*/ 2147483647 h 696"/>
                <a:gd name="T32" fmla="*/ 2147483647 w 600"/>
                <a:gd name="T33" fmla="*/ 2147483647 h 696"/>
                <a:gd name="T34" fmla="*/ 2147483647 w 600"/>
                <a:gd name="T35" fmla="*/ 2147483647 h 696"/>
                <a:gd name="T36" fmla="*/ 2147483647 w 600"/>
                <a:gd name="T37" fmla="*/ 2147483647 h 696"/>
                <a:gd name="T38" fmla="*/ 2147483647 w 600"/>
                <a:gd name="T39" fmla="*/ 2147483647 h 696"/>
                <a:gd name="T40" fmla="*/ 2147483647 w 600"/>
                <a:gd name="T41" fmla="*/ 2147483647 h 696"/>
                <a:gd name="T42" fmla="*/ 2147483647 w 600"/>
                <a:gd name="T43" fmla="*/ 2147483647 h 696"/>
                <a:gd name="T44" fmla="*/ 2147483647 w 600"/>
                <a:gd name="T45" fmla="*/ 2147483647 h 696"/>
                <a:gd name="T46" fmla="*/ 2147483647 w 600"/>
                <a:gd name="T47" fmla="*/ 2147483647 h 696"/>
                <a:gd name="T48" fmla="*/ 2147483647 w 600"/>
                <a:gd name="T49" fmla="*/ 2147483647 h 696"/>
                <a:gd name="T50" fmla="*/ 2147483647 w 600"/>
                <a:gd name="T51" fmla="*/ 2147483647 h 696"/>
                <a:gd name="T52" fmla="*/ 2147483647 w 600"/>
                <a:gd name="T53" fmla="*/ 2147483647 h 696"/>
                <a:gd name="T54" fmla="*/ 2147483647 w 600"/>
                <a:gd name="T55" fmla="*/ 2147483647 h 696"/>
                <a:gd name="T56" fmla="*/ 2147483647 w 600"/>
                <a:gd name="T57" fmla="*/ 2147483647 h 696"/>
                <a:gd name="T58" fmla="*/ 2147483647 w 600"/>
                <a:gd name="T59" fmla="*/ 2147483647 h 696"/>
                <a:gd name="T60" fmla="*/ 2147483647 w 600"/>
                <a:gd name="T61" fmla="*/ 2147483647 h 696"/>
                <a:gd name="T62" fmla="*/ 2147483647 w 600"/>
                <a:gd name="T63" fmla="*/ 2147483647 h 696"/>
                <a:gd name="T64" fmla="*/ 2147483647 w 600"/>
                <a:gd name="T65" fmla="*/ 2147483647 h 696"/>
                <a:gd name="T66" fmla="*/ 2147483647 w 600"/>
                <a:gd name="T67" fmla="*/ 2147483647 h 696"/>
                <a:gd name="T68" fmla="*/ 2147483647 w 600"/>
                <a:gd name="T69" fmla="*/ 2147483647 h 696"/>
                <a:gd name="T70" fmla="*/ 2147483647 w 600"/>
                <a:gd name="T71" fmla="*/ 2147483647 h 696"/>
                <a:gd name="T72" fmla="*/ 2147483647 w 600"/>
                <a:gd name="T73" fmla="*/ 2147483647 h 696"/>
                <a:gd name="T74" fmla="*/ 2147483647 w 600"/>
                <a:gd name="T75" fmla="*/ 2147483647 h 696"/>
                <a:gd name="T76" fmla="*/ 2147483647 w 600"/>
                <a:gd name="T77" fmla="*/ 2147483647 h 696"/>
                <a:gd name="T78" fmla="*/ 2147483647 w 600"/>
                <a:gd name="T79" fmla="*/ 2147483647 h 696"/>
                <a:gd name="T80" fmla="*/ 2147483647 w 600"/>
                <a:gd name="T81" fmla="*/ 2147483647 h 696"/>
                <a:gd name="T82" fmla="*/ 2147483647 w 600"/>
                <a:gd name="T83" fmla="*/ 2147483647 h 696"/>
                <a:gd name="T84" fmla="*/ 2147483647 w 600"/>
                <a:gd name="T85" fmla="*/ 2147483647 h 696"/>
                <a:gd name="T86" fmla="*/ 2147483647 w 600"/>
                <a:gd name="T87" fmla="*/ 2147483647 h 696"/>
                <a:gd name="T88" fmla="*/ 2147483647 w 600"/>
                <a:gd name="T89" fmla="*/ 2147483647 h 696"/>
                <a:gd name="T90" fmla="*/ 2147483647 w 600"/>
                <a:gd name="T91" fmla="*/ 2147483647 h 696"/>
                <a:gd name="T92" fmla="*/ 2147483647 w 600"/>
                <a:gd name="T93" fmla="*/ 2147483647 h 696"/>
                <a:gd name="T94" fmla="*/ 2147483647 w 600"/>
                <a:gd name="T95" fmla="*/ 2147483647 h 696"/>
                <a:gd name="T96" fmla="*/ 2147483647 w 600"/>
                <a:gd name="T97" fmla="*/ 2147483647 h 696"/>
                <a:gd name="T98" fmla="*/ 2147483647 w 600"/>
                <a:gd name="T99" fmla="*/ 2147483647 h 696"/>
                <a:gd name="T100" fmla="*/ 2147483647 w 600"/>
                <a:gd name="T101" fmla="*/ 2147483647 h 696"/>
                <a:gd name="T102" fmla="*/ 2147483647 w 600"/>
                <a:gd name="T103" fmla="*/ 2147483647 h 696"/>
                <a:gd name="T104" fmla="*/ 2147483647 w 600"/>
                <a:gd name="T105" fmla="*/ 2147483647 h 696"/>
                <a:gd name="T106" fmla="*/ 2147483647 w 600"/>
                <a:gd name="T107" fmla="*/ 2147483647 h 696"/>
                <a:gd name="T108" fmla="*/ 2147483647 w 600"/>
                <a:gd name="T109" fmla="*/ 2147483647 h 696"/>
                <a:gd name="T110" fmla="*/ 2147483647 w 600"/>
                <a:gd name="T111" fmla="*/ 2147483647 h 696"/>
                <a:gd name="T112" fmla="*/ 2147483647 w 600"/>
                <a:gd name="T113" fmla="*/ 2147483647 h 696"/>
                <a:gd name="T114" fmla="*/ 2147483647 w 600"/>
                <a:gd name="T115" fmla="*/ 2147483647 h 696"/>
                <a:gd name="T116" fmla="*/ 2147483647 w 600"/>
                <a:gd name="T117" fmla="*/ 2147483647 h 696"/>
                <a:gd name="T118" fmla="*/ 0 w 600"/>
                <a:gd name="T119" fmla="*/ 2147483647 h 696"/>
                <a:gd name="T120" fmla="*/ 2147483647 w 600"/>
                <a:gd name="T121" fmla="*/ 2147483647 h 69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00"/>
                <a:gd name="T184" fmla="*/ 0 h 696"/>
                <a:gd name="T185" fmla="*/ 600 w 600"/>
                <a:gd name="T186" fmla="*/ 696 h 69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00" h="696">
                  <a:moveTo>
                    <a:pt x="24" y="180"/>
                  </a:moveTo>
                  <a:lnTo>
                    <a:pt x="36" y="180"/>
                  </a:lnTo>
                  <a:lnTo>
                    <a:pt x="42" y="186"/>
                  </a:lnTo>
                  <a:lnTo>
                    <a:pt x="42" y="198"/>
                  </a:lnTo>
                  <a:lnTo>
                    <a:pt x="36" y="204"/>
                  </a:lnTo>
                  <a:lnTo>
                    <a:pt x="36" y="228"/>
                  </a:lnTo>
                  <a:lnTo>
                    <a:pt x="42" y="240"/>
                  </a:lnTo>
                  <a:lnTo>
                    <a:pt x="48" y="246"/>
                  </a:lnTo>
                  <a:lnTo>
                    <a:pt x="66" y="246"/>
                  </a:lnTo>
                  <a:lnTo>
                    <a:pt x="66" y="234"/>
                  </a:lnTo>
                  <a:lnTo>
                    <a:pt x="78" y="234"/>
                  </a:lnTo>
                  <a:lnTo>
                    <a:pt x="84" y="228"/>
                  </a:lnTo>
                  <a:lnTo>
                    <a:pt x="90" y="228"/>
                  </a:lnTo>
                  <a:lnTo>
                    <a:pt x="102" y="234"/>
                  </a:lnTo>
                  <a:lnTo>
                    <a:pt x="102" y="264"/>
                  </a:lnTo>
                  <a:lnTo>
                    <a:pt x="96" y="270"/>
                  </a:lnTo>
                  <a:lnTo>
                    <a:pt x="102" y="276"/>
                  </a:lnTo>
                  <a:lnTo>
                    <a:pt x="108" y="288"/>
                  </a:lnTo>
                  <a:lnTo>
                    <a:pt x="108" y="300"/>
                  </a:lnTo>
                  <a:lnTo>
                    <a:pt x="102" y="312"/>
                  </a:lnTo>
                  <a:lnTo>
                    <a:pt x="90" y="324"/>
                  </a:lnTo>
                  <a:lnTo>
                    <a:pt x="102" y="324"/>
                  </a:lnTo>
                  <a:lnTo>
                    <a:pt x="108" y="330"/>
                  </a:lnTo>
                  <a:lnTo>
                    <a:pt x="108" y="342"/>
                  </a:lnTo>
                  <a:lnTo>
                    <a:pt x="84" y="390"/>
                  </a:lnTo>
                  <a:lnTo>
                    <a:pt x="84" y="402"/>
                  </a:lnTo>
                  <a:lnTo>
                    <a:pt x="102" y="402"/>
                  </a:lnTo>
                  <a:lnTo>
                    <a:pt x="126" y="390"/>
                  </a:lnTo>
                  <a:lnTo>
                    <a:pt x="132" y="384"/>
                  </a:lnTo>
                  <a:lnTo>
                    <a:pt x="132" y="378"/>
                  </a:lnTo>
                  <a:lnTo>
                    <a:pt x="144" y="366"/>
                  </a:lnTo>
                  <a:lnTo>
                    <a:pt x="150" y="354"/>
                  </a:lnTo>
                  <a:lnTo>
                    <a:pt x="156" y="348"/>
                  </a:lnTo>
                  <a:lnTo>
                    <a:pt x="168" y="348"/>
                  </a:lnTo>
                  <a:lnTo>
                    <a:pt x="174" y="354"/>
                  </a:lnTo>
                  <a:lnTo>
                    <a:pt x="198" y="366"/>
                  </a:lnTo>
                  <a:lnTo>
                    <a:pt x="216" y="366"/>
                  </a:lnTo>
                  <a:lnTo>
                    <a:pt x="234" y="348"/>
                  </a:lnTo>
                  <a:lnTo>
                    <a:pt x="234" y="336"/>
                  </a:lnTo>
                  <a:lnTo>
                    <a:pt x="240" y="330"/>
                  </a:lnTo>
                  <a:lnTo>
                    <a:pt x="258" y="330"/>
                  </a:lnTo>
                  <a:lnTo>
                    <a:pt x="264" y="336"/>
                  </a:lnTo>
                  <a:lnTo>
                    <a:pt x="276" y="342"/>
                  </a:lnTo>
                  <a:lnTo>
                    <a:pt x="300" y="342"/>
                  </a:lnTo>
                  <a:lnTo>
                    <a:pt x="306" y="348"/>
                  </a:lnTo>
                  <a:lnTo>
                    <a:pt x="306" y="360"/>
                  </a:lnTo>
                  <a:lnTo>
                    <a:pt x="318" y="372"/>
                  </a:lnTo>
                  <a:lnTo>
                    <a:pt x="336" y="384"/>
                  </a:lnTo>
                  <a:lnTo>
                    <a:pt x="348" y="390"/>
                  </a:lnTo>
                  <a:lnTo>
                    <a:pt x="366" y="408"/>
                  </a:lnTo>
                  <a:lnTo>
                    <a:pt x="372" y="450"/>
                  </a:lnTo>
                  <a:lnTo>
                    <a:pt x="372" y="462"/>
                  </a:lnTo>
                  <a:lnTo>
                    <a:pt x="384" y="486"/>
                  </a:lnTo>
                  <a:lnTo>
                    <a:pt x="420" y="522"/>
                  </a:lnTo>
                  <a:lnTo>
                    <a:pt x="420" y="528"/>
                  </a:lnTo>
                  <a:lnTo>
                    <a:pt x="426" y="534"/>
                  </a:lnTo>
                  <a:lnTo>
                    <a:pt x="426" y="546"/>
                  </a:lnTo>
                  <a:lnTo>
                    <a:pt x="432" y="540"/>
                  </a:lnTo>
                  <a:lnTo>
                    <a:pt x="432" y="546"/>
                  </a:lnTo>
                  <a:lnTo>
                    <a:pt x="444" y="558"/>
                  </a:lnTo>
                  <a:lnTo>
                    <a:pt x="432" y="582"/>
                  </a:lnTo>
                  <a:lnTo>
                    <a:pt x="426" y="588"/>
                  </a:lnTo>
                  <a:lnTo>
                    <a:pt x="426" y="594"/>
                  </a:lnTo>
                  <a:lnTo>
                    <a:pt x="438" y="606"/>
                  </a:lnTo>
                  <a:lnTo>
                    <a:pt x="450" y="612"/>
                  </a:lnTo>
                  <a:lnTo>
                    <a:pt x="456" y="618"/>
                  </a:lnTo>
                  <a:lnTo>
                    <a:pt x="456" y="630"/>
                  </a:lnTo>
                  <a:lnTo>
                    <a:pt x="450" y="636"/>
                  </a:lnTo>
                  <a:lnTo>
                    <a:pt x="444" y="648"/>
                  </a:lnTo>
                  <a:lnTo>
                    <a:pt x="432" y="654"/>
                  </a:lnTo>
                  <a:lnTo>
                    <a:pt x="426" y="660"/>
                  </a:lnTo>
                  <a:lnTo>
                    <a:pt x="426" y="672"/>
                  </a:lnTo>
                  <a:lnTo>
                    <a:pt x="450" y="672"/>
                  </a:lnTo>
                  <a:lnTo>
                    <a:pt x="456" y="678"/>
                  </a:lnTo>
                  <a:lnTo>
                    <a:pt x="462" y="678"/>
                  </a:lnTo>
                  <a:lnTo>
                    <a:pt x="462" y="684"/>
                  </a:lnTo>
                  <a:lnTo>
                    <a:pt x="474" y="696"/>
                  </a:lnTo>
                  <a:lnTo>
                    <a:pt x="486" y="696"/>
                  </a:lnTo>
                  <a:lnTo>
                    <a:pt x="492" y="690"/>
                  </a:lnTo>
                  <a:lnTo>
                    <a:pt x="492" y="678"/>
                  </a:lnTo>
                  <a:lnTo>
                    <a:pt x="480" y="666"/>
                  </a:lnTo>
                  <a:lnTo>
                    <a:pt x="498" y="654"/>
                  </a:lnTo>
                  <a:lnTo>
                    <a:pt x="510" y="642"/>
                  </a:lnTo>
                  <a:lnTo>
                    <a:pt x="546" y="654"/>
                  </a:lnTo>
                  <a:lnTo>
                    <a:pt x="558" y="642"/>
                  </a:lnTo>
                  <a:lnTo>
                    <a:pt x="582" y="648"/>
                  </a:lnTo>
                  <a:lnTo>
                    <a:pt x="588" y="648"/>
                  </a:lnTo>
                  <a:lnTo>
                    <a:pt x="600" y="636"/>
                  </a:lnTo>
                  <a:lnTo>
                    <a:pt x="600" y="630"/>
                  </a:lnTo>
                  <a:lnTo>
                    <a:pt x="588" y="618"/>
                  </a:lnTo>
                  <a:lnTo>
                    <a:pt x="582" y="618"/>
                  </a:lnTo>
                  <a:lnTo>
                    <a:pt x="600" y="582"/>
                  </a:lnTo>
                  <a:lnTo>
                    <a:pt x="594" y="582"/>
                  </a:lnTo>
                  <a:lnTo>
                    <a:pt x="588" y="576"/>
                  </a:lnTo>
                  <a:lnTo>
                    <a:pt x="564" y="564"/>
                  </a:lnTo>
                  <a:lnTo>
                    <a:pt x="540" y="540"/>
                  </a:lnTo>
                  <a:lnTo>
                    <a:pt x="546" y="540"/>
                  </a:lnTo>
                  <a:lnTo>
                    <a:pt x="552" y="534"/>
                  </a:lnTo>
                  <a:lnTo>
                    <a:pt x="558" y="534"/>
                  </a:lnTo>
                  <a:lnTo>
                    <a:pt x="564" y="528"/>
                  </a:lnTo>
                  <a:lnTo>
                    <a:pt x="564" y="516"/>
                  </a:lnTo>
                  <a:lnTo>
                    <a:pt x="558" y="510"/>
                  </a:lnTo>
                  <a:lnTo>
                    <a:pt x="546" y="504"/>
                  </a:lnTo>
                  <a:lnTo>
                    <a:pt x="540" y="498"/>
                  </a:lnTo>
                  <a:lnTo>
                    <a:pt x="528" y="498"/>
                  </a:lnTo>
                  <a:lnTo>
                    <a:pt x="516" y="486"/>
                  </a:lnTo>
                  <a:lnTo>
                    <a:pt x="504" y="462"/>
                  </a:lnTo>
                  <a:lnTo>
                    <a:pt x="498" y="456"/>
                  </a:lnTo>
                  <a:lnTo>
                    <a:pt x="498" y="450"/>
                  </a:lnTo>
                  <a:lnTo>
                    <a:pt x="480" y="450"/>
                  </a:lnTo>
                  <a:lnTo>
                    <a:pt x="474" y="432"/>
                  </a:lnTo>
                  <a:lnTo>
                    <a:pt x="456" y="414"/>
                  </a:lnTo>
                  <a:lnTo>
                    <a:pt x="438" y="402"/>
                  </a:lnTo>
                  <a:lnTo>
                    <a:pt x="426" y="378"/>
                  </a:lnTo>
                  <a:lnTo>
                    <a:pt x="426" y="354"/>
                  </a:lnTo>
                  <a:lnTo>
                    <a:pt x="420" y="354"/>
                  </a:lnTo>
                  <a:lnTo>
                    <a:pt x="414" y="348"/>
                  </a:lnTo>
                  <a:lnTo>
                    <a:pt x="402" y="342"/>
                  </a:lnTo>
                  <a:lnTo>
                    <a:pt x="390" y="342"/>
                  </a:lnTo>
                  <a:lnTo>
                    <a:pt x="384" y="336"/>
                  </a:lnTo>
                  <a:lnTo>
                    <a:pt x="384" y="306"/>
                  </a:lnTo>
                  <a:lnTo>
                    <a:pt x="372" y="306"/>
                  </a:lnTo>
                  <a:lnTo>
                    <a:pt x="366" y="300"/>
                  </a:lnTo>
                  <a:lnTo>
                    <a:pt x="354" y="294"/>
                  </a:lnTo>
                  <a:lnTo>
                    <a:pt x="342" y="282"/>
                  </a:lnTo>
                  <a:lnTo>
                    <a:pt x="306" y="264"/>
                  </a:lnTo>
                  <a:lnTo>
                    <a:pt x="300" y="258"/>
                  </a:lnTo>
                  <a:lnTo>
                    <a:pt x="288" y="252"/>
                  </a:lnTo>
                  <a:lnTo>
                    <a:pt x="288" y="234"/>
                  </a:lnTo>
                  <a:lnTo>
                    <a:pt x="282" y="228"/>
                  </a:lnTo>
                  <a:lnTo>
                    <a:pt x="306" y="228"/>
                  </a:lnTo>
                  <a:lnTo>
                    <a:pt x="312" y="234"/>
                  </a:lnTo>
                  <a:lnTo>
                    <a:pt x="330" y="234"/>
                  </a:lnTo>
                  <a:lnTo>
                    <a:pt x="336" y="228"/>
                  </a:lnTo>
                  <a:lnTo>
                    <a:pt x="342" y="216"/>
                  </a:lnTo>
                  <a:lnTo>
                    <a:pt x="354" y="210"/>
                  </a:lnTo>
                  <a:lnTo>
                    <a:pt x="360" y="198"/>
                  </a:lnTo>
                  <a:lnTo>
                    <a:pt x="360" y="186"/>
                  </a:lnTo>
                  <a:lnTo>
                    <a:pt x="348" y="180"/>
                  </a:lnTo>
                  <a:lnTo>
                    <a:pt x="330" y="174"/>
                  </a:lnTo>
                  <a:lnTo>
                    <a:pt x="306" y="162"/>
                  </a:lnTo>
                  <a:lnTo>
                    <a:pt x="306" y="156"/>
                  </a:lnTo>
                  <a:lnTo>
                    <a:pt x="312" y="150"/>
                  </a:lnTo>
                  <a:lnTo>
                    <a:pt x="318" y="150"/>
                  </a:lnTo>
                  <a:lnTo>
                    <a:pt x="294" y="126"/>
                  </a:lnTo>
                  <a:lnTo>
                    <a:pt x="282" y="120"/>
                  </a:lnTo>
                  <a:lnTo>
                    <a:pt x="270" y="120"/>
                  </a:lnTo>
                  <a:lnTo>
                    <a:pt x="264" y="132"/>
                  </a:lnTo>
                  <a:lnTo>
                    <a:pt x="264" y="138"/>
                  </a:lnTo>
                  <a:lnTo>
                    <a:pt x="258" y="150"/>
                  </a:lnTo>
                  <a:lnTo>
                    <a:pt x="252" y="156"/>
                  </a:lnTo>
                  <a:lnTo>
                    <a:pt x="240" y="144"/>
                  </a:lnTo>
                  <a:lnTo>
                    <a:pt x="240" y="138"/>
                  </a:lnTo>
                  <a:lnTo>
                    <a:pt x="222" y="138"/>
                  </a:lnTo>
                  <a:lnTo>
                    <a:pt x="216" y="126"/>
                  </a:lnTo>
                  <a:lnTo>
                    <a:pt x="198" y="108"/>
                  </a:lnTo>
                  <a:lnTo>
                    <a:pt x="186" y="84"/>
                  </a:lnTo>
                  <a:lnTo>
                    <a:pt x="186" y="54"/>
                  </a:lnTo>
                  <a:lnTo>
                    <a:pt x="180" y="54"/>
                  </a:lnTo>
                  <a:lnTo>
                    <a:pt x="174" y="60"/>
                  </a:lnTo>
                  <a:lnTo>
                    <a:pt x="168" y="48"/>
                  </a:lnTo>
                  <a:lnTo>
                    <a:pt x="156" y="42"/>
                  </a:lnTo>
                  <a:lnTo>
                    <a:pt x="150" y="30"/>
                  </a:lnTo>
                  <a:lnTo>
                    <a:pt x="144" y="24"/>
                  </a:lnTo>
                  <a:lnTo>
                    <a:pt x="138" y="12"/>
                  </a:lnTo>
                  <a:lnTo>
                    <a:pt x="132" y="6"/>
                  </a:lnTo>
                  <a:lnTo>
                    <a:pt x="96" y="0"/>
                  </a:lnTo>
                  <a:lnTo>
                    <a:pt x="90" y="6"/>
                  </a:lnTo>
                  <a:lnTo>
                    <a:pt x="90" y="48"/>
                  </a:lnTo>
                  <a:lnTo>
                    <a:pt x="114" y="72"/>
                  </a:lnTo>
                  <a:lnTo>
                    <a:pt x="114" y="108"/>
                  </a:lnTo>
                  <a:lnTo>
                    <a:pt x="72" y="108"/>
                  </a:lnTo>
                  <a:lnTo>
                    <a:pt x="72" y="84"/>
                  </a:lnTo>
                  <a:lnTo>
                    <a:pt x="36" y="102"/>
                  </a:lnTo>
                  <a:lnTo>
                    <a:pt x="36" y="114"/>
                  </a:lnTo>
                  <a:lnTo>
                    <a:pt x="30" y="126"/>
                  </a:lnTo>
                  <a:lnTo>
                    <a:pt x="36" y="132"/>
                  </a:lnTo>
                  <a:lnTo>
                    <a:pt x="30" y="138"/>
                  </a:lnTo>
                  <a:lnTo>
                    <a:pt x="18" y="138"/>
                  </a:lnTo>
                  <a:lnTo>
                    <a:pt x="0" y="156"/>
                  </a:lnTo>
                  <a:lnTo>
                    <a:pt x="0" y="168"/>
                  </a:lnTo>
                  <a:lnTo>
                    <a:pt x="6" y="168"/>
                  </a:lnTo>
                  <a:lnTo>
                    <a:pt x="12" y="174"/>
                  </a:lnTo>
                  <a:lnTo>
                    <a:pt x="24" y="18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Kyrgyzstan"/>
            <p:cNvSpPr>
              <a:spLocks/>
            </p:cNvSpPr>
            <p:nvPr/>
          </p:nvSpPr>
          <p:spPr bwMode="gray">
            <a:xfrm>
              <a:off x="6057900" y="2976712"/>
              <a:ext cx="269875" cy="125412"/>
            </a:xfrm>
            <a:custGeom>
              <a:avLst/>
              <a:gdLst>
                <a:gd name="T0" fmla="*/ 2147483647 w 672"/>
                <a:gd name="T1" fmla="*/ 2147483647 h 312"/>
                <a:gd name="T2" fmla="*/ 2147483647 w 672"/>
                <a:gd name="T3" fmla="*/ 2147483647 h 312"/>
                <a:gd name="T4" fmla="*/ 2147483647 w 672"/>
                <a:gd name="T5" fmla="*/ 2147483647 h 312"/>
                <a:gd name="T6" fmla="*/ 2147483647 w 672"/>
                <a:gd name="T7" fmla="*/ 2147483647 h 312"/>
                <a:gd name="T8" fmla="*/ 2147483647 w 672"/>
                <a:gd name="T9" fmla="*/ 2147483647 h 312"/>
                <a:gd name="T10" fmla="*/ 2147483647 w 672"/>
                <a:gd name="T11" fmla="*/ 2147483647 h 312"/>
                <a:gd name="T12" fmla="*/ 2147483647 w 672"/>
                <a:gd name="T13" fmla="*/ 2147483647 h 312"/>
                <a:gd name="T14" fmla="*/ 2147483647 w 672"/>
                <a:gd name="T15" fmla="*/ 2147483647 h 312"/>
                <a:gd name="T16" fmla="*/ 2147483647 w 672"/>
                <a:gd name="T17" fmla="*/ 2147483647 h 312"/>
                <a:gd name="T18" fmla="*/ 2147483647 w 672"/>
                <a:gd name="T19" fmla="*/ 2147483647 h 312"/>
                <a:gd name="T20" fmla="*/ 2147483647 w 672"/>
                <a:gd name="T21" fmla="*/ 2147483647 h 312"/>
                <a:gd name="T22" fmla="*/ 2147483647 w 672"/>
                <a:gd name="T23" fmla="*/ 2147483647 h 312"/>
                <a:gd name="T24" fmla="*/ 0 w 672"/>
                <a:gd name="T25" fmla="*/ 2147483647 h 312"/>
                <a:gd name="T26" fmla="*/ 2147483647 w 672"/>
                <a:gd name="T27" fmla="*/ 2147483647 h 312"/>
                <a:gd name="T28" fmla="*/ 2147483647 w 672"/>
                <a:gd name="T29" fmla="*/ 2147483647 h 312"/>
                <a:gd name="T30" fmla="*/ 2147483647 w 672"/>
                <a:gd name="T31" fmla="*/ 2147483647 h 312"/>
                <a:gd name="T32" fmla="*/ 2147483647 w 672"/>
                <a:gd name="T33" fmla="*/ 2147483647 h 312"/>
                <a:gd name="T34" fmla="*/ 2147483647 w 672"/>
                <a:gd name="T35" fmla="*/ 2147483647 h 312"/>
                <a:gd name="T36" fmla="*/ 2147483647 w 672"/>
                <a:gd name="T37" fmla="*/ 2147483647 h 312"/>
                <a:gd name="T38" fmla="*/ 2147483647 w 672"/>
                <a:gd name="T39" fmla="*/ 2147483647 h 312"/>
                <a:gd name="T40" fmla="*/ 2147483647 w 672"/>
                <a:gd name="T41" fmla="*/ 2147483647 h 312"/>
                <a:gd name="T42" fmla="*/ 2147483647 w 672"/>
                <a:gd name="T43" fmla="*/ 2147483647 h 312"/>
                <a:gd name="T44" fmla="*/ 2147483647 w 672"/>
                <a:gd name="T45" fmla="*/ 2147483647 h 312"/>
                <a:gd name="T46" fmla="*/ 2147483647 w 672"/>
                <a:gd name="T47" fmla="*/ 2147483647 h 312"/>
                <a:gd name="T48" fmla="*/ 2147483647 w 672"/>
                <a:gd name="T49" fmla="*/ 2147483647 h 312"/>
                <a:gd name="T50" fmla="*/ 2147483647 w 672"/>
                <a:gd name="T51" fmla="*/ 2147483647 h 312"/>
                <a:gd name="T52" fmla="*/ 2147483647 w 672"/>
                <a:gd name="T53" fmla="*/ 2147483647 h 312"/>
                <a:gd name="T54" fmla="*/ 2147483647 w 672"/>
                <a:gd name="T55" fmla="*/ 2147483647 h 312"/>
                <a:gd name="T56" fmla="*/ 2147483647 w 672"/>
                <a:gd name="T57" fmla="*/ 2147483647 h 312"/>
                <a:gd name="T58" fmla="*/ 2147483647 w 672"/>
                <a:gd name="T59" fmla="*/ 2147483647 h 312"/>
                <a:gd name="T60" fmla="*/ 2147483647 w 672"/>
                <a:gd name="T61" fmla="*/ 2147483647 h 312"/>
                <a:gd name="T62" fmla="*/ 2147483647 w 672"/>
                <a:gd name="T63" fmla="*/ 2147483647 h 312"/>
                <a:gd name="T64" fmla="*/ 2147483647 w 672"/>
                <a:gd name="T65" fmla="*/ 2147483647 h 312"/>
                <a:gd name="T66" fmla="*/ 2147483647 w 672"/>
                <a:gd name="T67" fmla="*/ 2147483647 h 312"/>
                <a:gd name="T68" fmla="*/ 2147483647 w 672"/>
                <a:gd name="T69" fmla="*/ 2147483647 h 312"/>
                <a:gd name="T70" fmla="*/ 2147483647 w 672"/>
                <a:gd name="T71" fmla="*/ 2147483647 h 312"/>
                <a:gd name="T72" fmla="*/ 2147483647 w 672"/>
                <a:gd name="T73" fmla="*/ 2147483647 h 312"/>
                <a:gd name="T74" fmla="*/ 2147483647 w 672"/>
                <a:gd name="T75" fmla="*/ 2147483647 h 312"/>
                <a:gd name="T76" fmla="*/ 2147483647 w 672"/>
                <a:gd name="T77" fmla="*/ 0 h 312"/>
                <a:gd name="T78" fmla="*/ 2147483647 w 672"/>
                <a:gd name="T79" fmla="*/ 2147483647 h 312"/>
                <a:gd name="T80" fmla="*/ 2147483647 w 672"/>
                <a:gd name="T81" fmla="*/ 2147483647 h 312"/>
                <a:gd name="T82" fmla="*/ 2147483647 w 672"/>
                <a:gd name="T83" fmla="*/ 2147483647 h 312"/>
                <a:gd name="T84" fmla="*/ 2147483647 w 672"/>
                <a:gd name="T85" fmla="*/ 2147483647 h 312"/>
                <a:gd name="T86" fmla="*/ 2147483647 w 672"/>
                <a:gd name="T87" fmla="*/ 2147483647 h 312"/>
                <a:gd name="T88" fmla="*/ 2147483647 w 672"/>
                <a:gd name="T89" fmla="*/ 2147483647 h 31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72"/>
                <a:gd name="T136" fmla="*/ 0 h 312"/>
                <a:gd name="T137" fmla="*/ 672 w 672"/>
                <a:gd name="T138" fmla="*/ 312 h 31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72" h="312">
                  <a:moveTo>
                    <a:pt x="36" y="132"/>
                  </a:moveTo>
                  <a:lnTo>
                    <a:pt x="66" y="144"/>
                  </a:lnTo>
                  <a:lnTo>
                    <a:pt x="78" y="156"/>
                  </a:lnTo>
                  <a:lnTo>
                    <a:pt x="114" y="156"/>
                  </a:lnTo>
                  <a:lnTo>
                    <a:pt x="114" y="144"/>
                  </a:lnTo>
                  <a:lnTo>
                    <a:pt x="126" y="144"/>
                  </a:lnTo>
                  <a:lnTo>
                    <a:pt x="126" y="132"/>
                  </a:lnTo>
                  <a:lnTo>
                    <a:pt x="144" y="156"/>
                  </a:lnTo>
                  <a:lnTo>
                    <a:pt x="162" y="156"/>
                  </a:lnTo>
                  <a:lnTo>
                    <a:pt x="168" y="174"/>
                  </a:lnTo>
                  <a:lnTo>
                    <a:pt x="192" y="174"/>
                  </a:lnTo>
                  <a:lnTo>
                    <a:pt x="198" y="186"/>
                  </a:lnTo>
                  <a:lnTo>
                    <a:pt x="204" y="186"/>
                  </a:lnTo>
                  <a:lnTo>
                    <a:pt x="216" y="180"/>
                  </a:lnTo>
                  <a:lnTo>
                    <a:pt x="228" y="180"/>
                  </a:lnTo>
                  <a:lnTo>
                    <a:pt x="228" y="192"/>
                  </a:lnTo>
                  <a:lnTo>
                    <a:pt x="216" y="204"/>
                  </a:lnTo>
                  <a:lnTo>
                    <a:pt x="204" y="210"/>
                  </a:lnTo>
                  <a:lnTo>
                    <a:pt x="192" y="210"/>
                  </a:lnTo>
                  <a:lnTo>
                    <a:pt x="192" y="216"/>
                  </a:lnTo>
                  <a:lnTo>
                    <a:pt x="174" y="222"/>
                  </a:lnTo>
                  <a:lnTo>
                    <a:pt x="156" y="240"/>
                  </a:lnTo>
                  <a:lnTo>
                    <a:pt x="150" y="240"/>
                  </a:lnTo>
                  <a:lnTo>
                    <a:pt x="144" y="234"/>
                  </a:lnTo>
                  <a:lnTo>
                    <a:pt x="138" y="234"/>
                  </a:lnTo>
                  <a:lnTo>
                    <a:pt x="132" y="228"/>
                  </a:lnTo>
                  <a:lnTo>
                    <a:pt x="114" y="228"/>
                  </a:lnTo>
                  <a:lnTo>
                    <a:pt x="102" y="234"/>
                  </a:lnTo>
                  <a:lnTo>
                    <a:pt x="96" y="234"/>
                  </a:lnTo>
                  <a:lnTo>
                    <a:pt x="96" y="246"/>
                  </a:lnTo>
                  <a:lnTo>
                    <a:pt x="90" y="252"/>
                  </a:lnTo>
                  <a:lnTo>
                    <a:pt x="84" y="252"/>
                  </a:lnTo>
                  <a:lnTo>
                    <a:pt x="72" y="246"/>
                  </a:lnTo>
                  <a:lnTo>
                    <a:pt x="36" y="234"/>
                  </a:lnTo>
                  <a:lnTo>
                    <a:pt x="24" y="234"/>
                  </a:lnTo>
                  <a:lnTo>
                    <a:pt x="18" y="240"/>
                  </a:lnTo>
                  <a:lnTo>
                    <a:pt x="18" y="252"/>
                  </a:lnTo>
                  <a:lnTo>
                    <a:pt x="12" y="258"/>
                  </a:lnTo>
                  <a:lnTo>
                    <a:pt x="0" y="264"/>
                  </a:lnTo>
                  <a:lnTo>
                    <a:pt x="0" y="276"/>
                  </a:lnTo>
                  <a:lnTo>
                    <a:pt x="6" y="282"/>
                  </a:lnTo>
                  <a:lnTo>
                    <a:pt x="6" y="288"/>
                  </a:lnTo>
                  <a:lnTo>
                    <a:pt x="12" y="294"/>
                  </a:lnTo>
                  <a:lnTo>
                    <a:pt x="24" y="288"/>
                  </a:lnTo>
                  <a:lnTo>
                    <a:pt x="36" y="288"/>
                  </a:lnTo>
                  <a:lnTo>
                    <a:pt x="42" y="282"/>
                  </a:lnTo>
                  <a:lnTo>
                    <a:pt x="60" y="282"/>
                  </a:lnTo>
                  <a:lnTo>
                    <a:pt x="72" y="288"/>
                  </a:lnTo>
                  <a:lnTo>
                    <a:pt x="96" y="288"/>
                  </a:lnTo>
                  <a:lnTo>
                    <a:pt x="108" y="300"/>
                  </a:lnTo>
                  <a:lnTo>
                    <a:pt x="126" y="300"/>
                  </a:lnTo>
                  <a:lnTo>
                    <a:pt x="132" y="294"/>
                  </a:lnTo>
                  <a:lnTo>
                    <a:pt x="144" y="288"/>
                  </a:lnTo>
                  <a:lnTo>
                    <a:pt x="150" y="282"/>
                  </a:lnTo>
                  <a:lnTo>
                    <a:pt x="180" y="312"/>
                  </a:lnTo>
                  <a:lnTo>
                    <a:pt x="192" y="306"/>
                  </a:lnTo>
                  <a:lnTo>
                    <a:pt x="198" y="306"/>
                  </a:lnTo>
                  <a:lnTo>
                    <a:pt x="198" y="312"/>
                  </a:lnTo>
                  <a:lnTo>
                    <a:pt x="210" y="312"/>
                  </a:lnTo>
                  <a:lnTo>
                    <a:pt x="222" y="306"/>
                  </a:lnTo>
                  <a:lnTo>
                    <a:pt x="228" y="300"/>
                  </a:lnTo>
                  <a:lnTo>
                    <a:pt x="270" y="300"/>
                  </a:lnTo>
                  <a:lnTo>
                    <a:pt x="282" y="288"/>
                  </a:lnTo>
                  <a:lnTo>
                    <a:pt x="300" y="294"/>
                  </a:lnTo>
                  <a:lnTo>
                    <a:pt x="318" y="294"/>
                  </a:lnTo>
                  <a:lnTo>
                    <a:pt x="318" y="282"/>
                  </a:lnTo>
                  <a:lnTo>
                    <a:pt x="312" y="270"/>
                  </a:lnTo>
                  <a:lnTo>
                    <a:pt x="300" y="264"/>
                  </a:lnTo>
                  <a:lnTo>
                    <a:pt x="300" y="258"/>
                  </a:lnTo>
                  <a:lnTo>
                    <a:pt x="306" y="252"/>
                  </a:lnTo>
                  <a:lnTo>
                    <a:pt x="318" y="246"/>
                  </a:lnTo>
                  <a:lnTo>
                    <a:pt x="330" y="246"/>
                  </a:lnTo>
                  <a:lnTo>
                    <a:pt x="336" y="240"/>
                  </a:lnTo>
                  <a:lnTo>
                    <a:pt x="348" y="234"/>
                  </a:lnTo>
                  <a:lnTo>
                    <a:pt x="348" y="216"/>
                  </a:lnTo>
                  <a:lnTo>
                    <a:pt x="372" y="216"/>
                  </a:lnTo>
                  <a:lnTo>
                    <a:pt x="384" y="204"/>
                  </a:lnTo>
                  <a:lnTo>
                    <a:pt x="396" y="204"/>
                  </a:lnTo>
                  <a:lnTo>
                    <a:pt x="402" y="210"/>
                  </a:lnTo>
                  <a:lnTo>
                    <a:pt x="408" y="222"/>
                  </a:lnTo>
                  <a:lnTo>
                    <a:pt x="414" y="228"/>
                  </a:lnTo>
                  <a:lnTo>
                    <a:pt x="426" y="222"/>
                  </a:lnTo>
                  <a:lnTo>
                    <a:pt x="456" y="228"/>
                  </a:lnTo>
                  <a:lnTo>
                    <a:pt x="462" y="222"/>
                  </a:lnTo>
                  <a:lnTo>
                    <a:pt x="462" y="198"/>
                  </a:lnTo>
                  <a:lnTo>
                    <a:pt x="468" y="186"/>
                  </a:lnTo>
                  <a:lnTo>
                    <a:pt x="486" y="168"/>
                  </a:lnTo>
                  <a:lnTo>
                    <a:pt x="516" y="168"/>
                  </a:lnTo>
                  <a:lnTo>
                    <a:pt x="534" y="174"/>
                  </a:lnTo>
                  <a:lnTo>
                    <a:pt x="552" y="174"/>
                  </a:lnTo>
                  <a:lnTo>
                    <a:pt x="558" y="168"/>
                  </a:lnTo>
                  <a:lnTo>
                    <a:pt x="564" y="156"/>
                  </a:lnTo>
                  <a:lnTo>
                    <a:pt x="564" y="138"/>
                  </a:lnTo>
                  <a:lnTo>
                    <a:pt x="570" y="132"/>
                  </a:lnTo>
                  <a:lnTo>
                    <a:pt x="582" y="126"/>
                  </a:lnTo>
                  <a:lnTo>
                    <a:pt x="594" y="114"/>
                  </a:lnTo>
                  <a:lnTo>
                    <a:pt x="642" y="96"/>
                  </a:lnTo>
                  <a:lnTo>
                    <a:pt x="666" y="96"/>
                  </a:lnTo>
                  <a:lnTo>
                    <a:pt x="672" y="90"/>
                  </a:lnTo>
                  <a:lnTo>
                    <a:pt x="672" y="78"/>
                  </a:lnTo>
                  <a:lnTo>
                    <a:pt x="660" y="66"/>
                  </a:lnTo>
                  <a:lnTo>
                    <a:pt x="642" y="60"/>
                  </a:lnTo>
                  <a:lnTo>
                    <a:pt x="600" y="60"/>
                  </a:lnTo>
                  <a:lnTo>
                    <a:pt x="576" y="30"/>
                  </a:lnTo>
                  <a:lnTo>
                    <a:pt x="558" y="30"/>
                  </a:lnTo>
                  <a:lnTo>
                    <a:pt x="546" y="18"/>
                  </a:lnTo>
                  <a:lnTo>
                    <a:pt x="498" y="24"/>
                  </a:lnTo>
                  <a:lnTo>
                    <a:pt x="486" y="24"/>
                  </a:lnTo>
                  <a:lnTo>
                    <a:pt x="474" y="18"/>
                  </a:lnTo>
                  <a:lnTo>
                    <a:pt x="354" y="18"/>
                  </a:lnTo>
                  <a:lnTo>
                    <a:pt x="336" y="24"/>
                  </a:lnTo>
                  <a:lnTo>
                    <a:pt x="318" y="24"/>
                  </a:lnTo>
                  <a:lnTo>
                    <a:pt x="306" y="18"/>
                  </a:lnTo>
                  <a:lnTo>
                    <a:pt x="282" y="18"/>
                  </a:lnTo>
                  <a:lnTo>
                    <a:pt x="276" y="6"/>
                  </a:lnTo>
                  <a:lnTo>
                    <a:pt x="264" y="0"/>
                  </a:lnTo>
                  <a:lnTo>
                    <a:pt x="222" y="0"/>
                  </a:lnTo>
                  <a:lnTo>
                    <a:pt x="216" y="6"/>
                  </a:lnTo>
                  <a:lnTo>
                    <a:pt x="216" y="36"/>
                  </a:lnTo>
                  <a:lnTo>
                    <a:pt x="222" y="48"/>
                  </a:lnTo>
                  <a:lnTo>
                    <a:pt x="222" y="60"/>
                  </a:lnTo>
                  <a:lnTo>
                    <a:pt x="204" y="54"/>
                  </a:lnTo>
                  <a:lnTo>
                    <a:pt x="174" y="54"/>
                  </a:lnTo>
                  <a:lnTo>
                    <a:pt x="138" y="36"/>
                  </a:lnTo>
                  <a:lnTo>
                    <a:pt x="120" y="30"/>
                  </a:lnTo>
                  <a:lnTo>
                    <a:pt x="108" y="24"/>
                  </a:lnTo>
                  <a:lnTo>
                    <a:pt x="78" y="24"/>
                  </a:lnTo>
                  <a:lnTo>
                    <a:pt x="60" y="42"/>
                  </a:lnTo>
                  <a:lnTo>
                    <a:pt x="54" y="54"/>
                  </a:lnTo>
                  <a:lnTo>
                    <a:pt x="54" y="72"/>
                  </a:lnTo>
                  <a:lnTo>
                    <a:pt x="72" y="72"/>
                  </a:lnTo>
                  <a:lnTo>
                    <a:pt x="78" y="78"/>
                  </a:lnTo>
                  <a:lnTo>
                    <a:pt x="84" y="78"/>
                  </a:lnTo>
                  <a:lnTo>
                    <a:pt x="84" y="84"/>
                  </a:lnTo>
                  <a:lnTo>
                    <a:pt x="36" y="13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Kuwait"/>
            <p:cNvSpPr>
              <a:spLocks/>
            </p:cNvSpPr>
            <p:nvPr/>
          </p:nvSpPr>
          <p:spPr bwMode="gray">
            <a:xfrm>
              <a:off x="5500688" y="3400574"/>
              <a:ext cx="55562" cy="49213"/>
            </a:xfrm>
            <a:custGeom>
              <a:avLst/>
              <a:gdLst>
                <a:gd name="T0" fmla="*/ 2147483647 w 138"/>
                <a:gd name="T1" fmla="*/ 0 h 120"/>
                <a:gd name="T2" fmla="*/ 2147483647 w 138"/>
                <a:gd name="T3" fmla="*/ 0 h 120"/>
                <a:gd name="T4" fmla="*/ 2147483647 w 138"/>
                <a:gd name="T5" fmla="*/ 2147483647 h 120"/>
                <a:gd name="T6" fmla="*/ 2147483647 w 138"/>
                <a:gd name="T7" fmla="*/ 2147483647 h 120"/>
                <a:gd name="T8" fmla="*/ 2147483647 w 138"/>
                <a:gd name="T9" fmla="*/ 2147483647 h 120"/>
                <a:gd name="T10" fmla="*/ 2147483647 w 138"/>
                <a:gd name="T11" fmla="*/ 2147483647 h 120"/>
                <a:gd name="T12" fmla="*/ 0 w 138"/>
                <a:gd name="T13" fmla="*/ 2147483647 h 120"/>
                <a:gd name="T14" fmla="*/ 2147483647 w 138"/>
                <a:gd name="T15" fmla="*/ 2147483647 h 120"/>
                <a:gd name="T16" fmla="*/ 2147483647 w 138"/>
                <a:gd name="T17" fmla="*/ 2147483647 h 120"/>
                <a:gd name="T18" fmla="*/ 2147483647 w 138"/>
                <a:gd name="T19" fmla="*/ 2147483647 h 120"/>
                <a:gd name="T20" fmla="*/ 2147483647 w 138"/>
                <a:gd name="T21" fmla="*/ 2147483647 h 120"/>
                <a:gd name="T22" fmla="*/ 2147483647 w 138"/>
                <a:gd name="T23" fmla="*/ 2147483647 h 120"/>
                <a:gd name="T24" fmla="*/ 2147483647 w 138"/>
                <a:gd name="T25" fmla="*/ 2147483647 h 120"/>
                <a:gd name="T26" fmla="*/ 2147483647 w 138"/>
                <a:gd name="T27" fmla="*/ 2147483647 h 120"/>
                <a:gd name="T28" fmla="*/ 2147483647 w 138"/>
                <a:gd name="T29" fmla="*/ 2147483647 h 120"/>
                <a:gd name="T30" fmla="*/ 2147483647 w 138"/>
                <a:gd name="T31" fmla="*/ 2147483647 h 120"/>
                <a:gd name="T32" fmla="*/ 2147483647 w 138"/>
                <a:gd name="T33" fmla="*/ 2147483647 h 120"/>
                <a:gd name="T34" fmla="*/ 2147483647 w 138"/>
                <a:gd name="T35" fmla="*/ 2147483647 h 120"/>
                <a:gd name="T36" fmla="*/ 2147483647 w 138"/>
                <a:gd name="T37" fmla="*/ 2147483647 h 120"/>
                <a:gd name="T38" fmla="*/ 2147483647 w 138"/>
                <a:gd name="T39" fmla="*/ 2147483647 h 120"/>
                <a:gd name="T40" fmla="*/ 2147483647 w 138"/>
                <a:gd name="T41" fmla="*/ 2147483647 h 120"/>
                <a:gd name="T42" fmla="*/ 2147483647 w 138"/>
                <a:gd name="T43" fmla="*/ 2147483647 h 120"/>
                <a:gd name="T44" fmla="*/ 2147483647 w 138"/>
                <a:gd name="T45" fmla="*/ 2147483647 h 120"/>
                <a:gd name="T46" fmla="*/ 2147483647 w 138"/>
                <a:gd name="T47" fmla="*/ 2147483647 h 120"/>
                <a:gd name="T48" fmla="*/ 2147483647 w 138"/>
                <a:gd name="T49" fmla="*/ 0 h 120"/>
                <a:gd name="T50" fmla="*/ 2147483647 w 138"/>
                <a:gd name="T51" fmla="*/ 0 h 12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38"/>
                <a:gd name="T79" fmla="*/ 0 h 120"/>
                <a:gd name="T80" fmla="*/ 138 w 138"/>
                <a:gd name="T81" fmla="*/ 120 h 12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38" h="120">
                  <a:moveTo>
                    <a:pt x="54" y="0"/>
                  </a:moveTo>
                  <a:lnTo>
                    <a:pt x="36" y="0"/>
                  </a:lnTo>
                  <a:lnTo>
                    <a:pt x="30" y="12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6" y="66"/>
                  </a:lnTo>
                  <a:lnTo>
                    <a:pt x="0" y="72"/>
                  </a:lnTo>
                  <a:lnTo>
                    <a:pt x="42" y="72"/>
                  </a:lnTo>
                  <a:lnTo>
                    <a:pt x="60" y="78"/>
                  </a:lnTo>
                  <a:lnTo>
                    <a:pt x="66" y="78"/>
                  </a:lnTo>
                  <a:lnTo>
                    <a:pt x="66" y="114"/>
                  </a:lnTo>
                  <a:lnTo>
                    <a:pt x="72" y="120"/>
                  </a:lnTo>
                  <a:lnTo>
                    <a:pt x="138" y="120"/>
                  </a:lnTo>
                  <a:lnTo>
                    <a:pt x="126" y="114"/>
                  </a:lnTo>
                  <a:lnTo>
                    <a:pt x="114" y="102"/>
                  </a:lnTo>
                  <a:lnTo>
                    <a:pt x="102" y="78"/>
                  </a:lnTo>
                  <a:lnTo>
                    <a:pt x="102" y="66"/>
                  </a:lnTo>
                  <a:lnTo>
                    <a:pt x="90" y="60"/>
                  </a:lnTo>
                  <a:lnTo>
                    <a:pt x="84" y="36"/>
                  </a:lnTo>
                  <a:lnTo>
                    <a:pt x="120" y="36"/>
                  </a:lnTo>
                  <a:lnTo>
                    <a:pt x="120" y="18"/>
                  </a:lnTo>
                  <a:lnTo>
                    <a:pt x="114" y="12"/>
                  </a:lnTo>
                  <a:lnTo>
                    <a:pt x="90" y="12"/>
                  </a:lnTo>
                  <a:lnTo>
                    <a:pt x="90" y="18"/>
                  </a:lnTo>
                  <a:lnTo>
                    <a:pt x="8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Cuba"/>
            <p:cNvSpPr>
              <a:spLocks noEditPoints="1"/>
            </p:cNvSpPr>
            <p:nvPr/>
          </p:nvSpPr>
          <p:spPr bwMode="gray">
            <a:xfrm>
              <a:off x="1827213" y="3621237"/>
              <a:ext cx="296862" cy="109537"/>
            </a:xfrm>
            <a:custGeom>
              <a:avLst/>
              <a:gdLst>
                <a:gd name="T0" fmla="*/ 2147483647 w 738"/>
                <a:gd name="T1" fmla="*/ 2147483647 h 270"/>
                <a:gd name="T2" fmla="*/ 2147483647 w 738"/>
                <a:gd name="T3" fmla="*/ 2147483647 h 270"/>
                <a:gd name="T4" fmla="*/ 2147483647 w 738"/>
                <a:gd name="T5" fmla="*/ 2147483647 h 270"/>
                <a:gd name="T6" fmla="*/ 2147483647 w 738"/>
                <a:gd name="T7" fmla="*/ 2147483647 h 270"/>
                <a:gd name="T8" fmla="*/ 2147483647 w 738"/>
                <a:gd name="T9" fmla="*/ 2147483647 h 270"/>
                <a:gd name="T10" fmla="*/ 2147483647 w 738"/>
                <a:gd name="T11" fmla="*/ 2147483647 h 270"/>
                <a:gd name="T12" fmla="*/ 2147483647 w 738"/>
                <a:gd name="T13" fmla="*/ 2147483647 h 270"/>
                <a:gd name="T14" fmla="*/ 2147483647 w 738"/>
                <a:gd name="T15" fmla="*/ 2147483647 h 270"/>
                <a:gd name="T16" fmla="*/ 2147483647 w 738"/>
                <a:gd name="T17" fmla="*/ 2147483647 h 270"/>
                <a:gd name="T18" fmla="*/ 2147483647 w 738"/>
                <a:gd name="T19" fmla="*/ 2147483647 h 270"/>
                <a:gd name="T20" fmla="*/ 2147483647 w 738"/>
                <a:gd name="T21" fmla="*/ 2147483647 h 270"/>
                <a:gd name="T22" fmla="*/ 2147483647 w 738"/>
                <a:gd name="T23" fmla="*/ 2147483647 h 270"/>
                <a:gd name="T24" fmla="*/ 2147483647 w 738"/>
                <a:gd name="T25" fmla="*/ 2147483647 h 270"/>
                <a:gd name="T26" fmla="*/ 2147483647 w 738"/>
                <a:gd name="T27" fmla="*/ 2147483647 h 270"/>
                <a:gd name="T28" fmla="*/ 2147483647 w 738"/>
                <a:gd name="T29" fmla="*/ 2147483647 h 270"/>
                <a:gd name="T30" fmla="*/ 2147483647 w 738"/>
                <a:gd name="T31" fmla="*/ 2147483647 h 270"/>
                <a:gd name="T32" fmla="*/ 2147483647 w 738"/>
                <a:gd name="T33" fmla="*/ 2147483647 h 270"/>
                <a:gd name="T34" fmla="*/ 2147483647 w 738"/>
                <a:gd name="T35" fmla="*/ 2147483647 h 270"/>
                <a:gd name="T36" fmla="*/ 2147483647 w 738"/>
                <a:gd name="T37" fmla="*/ 0 h 270"/>
                <a:gd name="T38" fmla="*/ 2147483647 w 738"/>
                <a:gd name="T39" fmla="*/ 2147483647 h 270"/>
                <a:gd name="T40" fmla="*/ 2147483647 w 738"/>
                <a:gd name="T41" fmla="*/ 2147483647 h 270"/>
                <a:gd name="T42" fmla="*/ 2147483647 w 738"/>
                <a:gd name="T43" fmla="*/ 2147483647 h 270"/>
                <a:gd name="T44" fmla="*/ 2147483647 w 738"/>
                <a:gd name="T45" fmla="*/ 2147483647 h 270"/>
                <a:gd name="T46" fmla="*/ 2147483647 w 738"/>
                <a:gd name="T47" fmla="*/ 2147483647 h 270"/>
                <a:gd name="T48" fmla="*/ 2147483647 w 738"/>
                <a:gd name="T49" fmla="*/ 2147483647 h 270"/>
                <a:gd name="T50" fmla="*/ 2147483647 w 738"/>
                <a:gd name="T51" fmla="*/ 2147483647 h 270"/>
                <a:gd name="T52" fmla="*/ 2147483647 w 738"/>
                <a:gd name="T53" fmla="*/ 2147483647 h 270"/>
                <a:gd name="T54" fmla="*/ 2147483647 w 738"/>
                <a:gd name="T55" fmla="*/ 2147483647 h 270"/>
                <a:gd name="T56" fmla="*/ 2147483647 w 738"/>
                <a:gd name="T57" fmla="*/ 2147483647 h 270"/>
                <a:gd name="T58" fmla="*/ 2147483647 w 738"/>
                <a:gd name="T59" fmla="*/ 2147483647 h 270"/>
                <a:gd name="T60" fmla="*/ 2147483647 w 738"/>
                <a:gd name="T61" fmla="*/ 2147483647 h 270"/>
                <a:gd name="T62" fmla="*/ 2147483647 w 738"/>
                <a:gd name="T63" fmla="*/ 2147483647 h 270"/>
                <a:gd name="T64" fmla="*/ 2147483647 w 738"/>
                <a:gd name="T65" fmla="*/ 2147483647 h 270"/>
                <a:gd name="T66" fmla="*/ 2147483647 w 738"/>
                <a:gd name="T67" fmla="*/ 2147483647 h 270"/>
                <a:gd name="T68" fmla="*/ 2147483647 w 738"/>
                <a:gd name="T69" fmla="*/ 2147483647 h 270"/>
                <a:gd name="T70" fmla="*/ 2147483647 w 738"/>
                <a:gd name="T71" fmla="*/ 2147483647 h 270"/>
                <a:gd name="T72" fmla="*/ 2147483647 w 738"/>
                <a:gd name="T73" fmla="*/ 2147483647 h 270"/>
                <a:gd name="T74" fmla="*/ 2147483647 w 738"/>
                <a:gd name="T75" fmla="*/ 2147483647 h 270"/>
                <a:gd name="T76" fmla="*/ 2147483647 w 738"/>
                <a:gd name="T77" fmla="*/ 2147483647 h 270"/>
                <a:gd name="T78" fmla="*/ 2147483647 w 738"/>
                <a:gd name="T79" fmla="*/ 2147483647 h 270"/>
                <a:gd name="T80" fmla="*/ 2147483647 w 738"/>
                <a:gd name="T81" fmla="*/ 2147483647 h 270"/>
                <a:gd name="T82" fmla="*/ 2147483647 w 738"/>
                <a:gd name="T83" fmla="*/ 2147483647 h 270"/>
                <a:gd name="T84" fmla="*/ 2147483647 w 738"/>
                <a:gd name="T85" fmla="*/ 2147483647 h 270"/>
                <a:gd name="T86" fmla="*/ 2147483647 w 738"/>
                <a:gd name="T87" fmla="*/ 2147483647 h 270"/>
                <a:gd name="T88" fmla="*/ 2147483647 w 738"/>
                <a:gd name="T89" fmla="*/ 2147483647 h 270"/>
                <a:gd name="T90" fmla="*/ 2147483647 w 738"/>
                <a:gd name="T91" fmla="*/ 2147483647 h 270"/>
                <a:gd name="T92" fmla="*/ 2147483647 w 738"/>
                <a:gd name="T93" fmla="*/ 2147483647 h 270"/>
                <a:gd name="T94" fmla="*/ 2147483647 w 738"/>
                <a:gd name="T95" fmla="*/ 2147483647 h 270"/>
                <a:gd name="T96" fmla="*/ 2147483647 w 738"/>
                <a:gd name="T97" fmla="*/ 2147483647 h 270"/>
                <a:gd name="T98" fmla="*/ 2147483647 w 738"/>
                <a:gd name="T99" fmla="*/ 2147483647 h 270"/>
                <a:gd name="T100" fmla="*/ 2147483647 w 738"/>
                <a:gd name="T101" fmla="*/ 2147483647 h 270"/>
                <a:gd name="T102" fmla="*/ 2147483647 w 738"/>
                <a:gd name="T103" fmla="*/ 2147483647 h 270"/>
                <a:gd name="T104" fmla="*/ 2147483647 w 738"/>
                <a:gd name="T105" fmla="*/ 2147483647 h 270"/>
                <a:gd name="T106" fmla="*/ 2147483647 w 738"/>
                <a:gd name="T107" fmla="*/ 2147483647 h 270"/>
                <a:gd name="T108" fmla="*/ 2147483647 w 738"/>
                <a:gd name="T109" fmla="*/ 2147483647 h 270"/>
                <a:gd name="T110" fmla="*/ 2147483647 w 738"/>
                <a:gd name="T111" fmla="*/ 2147483647 h 270"/>
                <a:gd name="T112" fmla="*/ 2147483647 w 738"/>
                <a:gd name="T113" fmla="*/ 2147483647 h 270"/>
                <a:gd name="T114" fmla="*/ 2147483647 w 738"/>
                <a:gd name="T115" fmla="*/ 2147483647 h 2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38"/>
                <a:gd name="T175" fmla="*/ 0 h 270"/>
                <a:gd name="T176" fmla="*/ 738 w 738"/>
                <a:gd name="T177" fmla="*/ 270 h 2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38" h="270">
                  <a:moveTo>
                    <a:pt x="708" y="228"/>
                  </a:moveTo>
                  <a:lnTo>
                    <a:pt x="690" y="222"/>
                  </a:lnTo>
                  <a:lnTo>
                    <a:pt x="666" y="222"/>
                  </a:lnTo>
                  <a:lnTo>
                    <a:pt x="666" y="204"/>
                  </a:lnTo>
                  <a:lnTo>
                    <a:pt x="660" y="198"/>
                  </a:lnTo>
                  <a:lnTo>
                    <a:pt x="648" y="192"/>
                  </a:lnTo>
                  <a:lnTo>
                    <a:pt x="600" y="192"/>
                  </a:lnTo>
                  <a:lnTo>
                    <a:pt x="624" y="168"/>
                  </a:lnTo>
                  <a:lnTo>
                    <a:pt x="612" y="168"/>
                  </a:lnTo>
                  <a:lnTo>
                    <a:pt x="600" y="162"/>
                  </a:lnTo>
                  <a:lnTo>
                    <a:pt x="558" y="162"/>
                  </a:lnTo>
                  <a:lnTo>
                    <a:pt x="534" y="150"/>
                  </a:lnTo>
                  <a:lnTo>
                    <a:pt x="528" y="144"/>
                  </a:lnTo>
                  <a:lnTo>
                    <a:pt x="522" y="144"/>
                  </a:lnTo>
                  <a:lnTo>
                    <a:pt x="528" y="138"/>
                  </a:lnTo>
                  <a:lnTo>
                    <a:pt x="528" y="132"/>
                  </a:lnTo>
                  <a:lnTo>
                    <a:pt x="534" y="126"/>
                  </a:lnTo>
                  <a:lnTo>
                    <a:pt x="534" y="120"/>
                  </a:lnTo>
                  <a:lnTo>
                    <a:pt x="522" y="120"/>
                  </a:lnTo>
                  <a:lnTo>
                    <a:pt x="510" y="114"/>
                  </a:lnTo>
                  <a:lnTo>
                    <a:pt x="504" y="114"/>
                  </a:lnTo>
                  <a:lnTo>
                    <a:pt x="474" y="84"/>
                  </a:lnTo>
                  <a:lnTo>
                    <a:pt x="462" y="78"/>
                  </a:lnTo>
                  <a:lnTo>
                    <a:pt x="450" y="66"/>
                  </a:lnTo>
                  <a:lnTo>
                    <a:pt x="432" y="66"/>
                  </a:lnTo>
                  <a:lnTo>
                    <a:pt x="432" y="84"/>
                  </a:lnTo>
                  <a:lnTo>
                    <a:pt x="444" y="96"/>
                  </a:lnTo>
                  <a:lnTo>
                    <a:pt x="450" y="96"/>
                  </a:lnTo>
                  <a:lnTo>
                    <a:pt x="378" y="60"/>
                  </a:lnTo>
                  <a:lnTo>
                    <a:pt x="372" y="54"/>
                  </a:lnTo>
                  <a:lnTo>
                    <a:pt x="360" y="48"/>
                  </a:lnTo>
                  <a:lnTo>
                    <a:pt x="354" y="36"/>
                  </a:lnTo>
                  <a:lnTo>
                    <a:pt x="342" y="30"/>
                  </a:lnTo>
                  <a:lnTo>
                    <a:pt x="330" y="18"/>
                  </a:lnTo>
                  <a:lnTo>
                    <a:pt x="270" y="18"/>
                  </a:lnTo>
                  <a:lnTo>
                    <a:pt x="258" y="12"/>
                  </a:lnTo>
                  <a:lnTo>
                    <a:pt x="228" y="6"/>
                  </a:lnTo>
                  <a:lnTo>
                    <a:pt x="174" y="0"/>
                  </a:lnTo>
                  <a:lnTo>
                    <a:pt x="126" y="6"/>
                  </a:lnTo>
                  <a:lnTo>
                    <a:pt x="96" y="18"/>
                  </a:lnTo>
                  <a:lnTo>
                    <a:pt x="72" y="42"/>
                  </a:lnTo>
                  <a:lnTo>
                    <a:pt x="60" y="48"/>
                  </a:lnTo>
                  <a:lnTo>
                    <a:pt x="42" y="60"/>
                  </a:lnTo>
                  <a:lnTo>
                    <a:pt x="24" y="66"/>
                  </a:lnTo>
                  <a:lnTo>
                    <a:pt x="12" y="72"/>
                  </a:lnTo>
                  <a:lnTo>
                    <a:pt x="6" y="78"/>
                  </a:lnTo>
                  <a:lnTo>
                    <a:pt x="0" y="78"/>
                  </a:lnTo>
                  <a:lnTo>
                    <a:pt x="72" y="72"/>
                  </a:lnTo>
                  <a:lnTo>
                    <a:pt x="72" y="60"/>
                  </a:lnTo>
                  <a:lnTo>
                    <a:pt x="150" y="54"/>
                  </a:lnTo>
                  <a:lnTo>
                    <a:pt x="174" y="42"/>
                  </a:lnTo>
                  <a:lnTo>
                    <a:pt x="198" y="42"/>
                  </a:lnTo>
                  <a:lnTo>
                    <a:pt x="222" y="54"/>
                  </a:lnTo>
                  <a:lnTo>
                    <a:pt x="222" y="60"/>
                  </a:lnTo>
                  <a:lnTo>
                    <a:pt x="216" y="60"/>
                  </a:lnTo>
                  <a:lnTo>
                    <a:pt x="210" y="66"/>
                  </a:lnTo>
                  <a:lnTo>
                    <a:pt x="198" y="66"/>
                  </a:lnTo>
                  <a:lnTo>
                    <a:pt x="192" y="72"/>
                  </a:lnTo>
                  <a:lnTo>
                    <a:pt x="186" y="72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84"/>
                  </a:lnTo>
                  <a:lnTo>
                    <a:pt x="228" y="90"/>
                  </a:lnTo>
                  <a:lnTo>
                    <a:pt x="246" y="96"/>
                  </a:lnTo>
                  <a:lnTo>
                    <a:pt x="258" y="102"/>
                  </a:lnTo>
                  <a:lnTo>
                    <a:pt x="276" y="102"/>
                  </a:lnTo>
                  <a:lnTo>
                    <a:pt x="282" y="96"/>
                  </a:lnTo>
                  <a:lnTo>
                    <a:pt x="282" y="90"/>
                  </a:lnTo>
                  <a:lnTo>
                    <a:pt x="294" y="96"/>
                  </a:lnTo>
                  <a:lnTo>
                    <a:pt x="300" y="102"/>
                  </a:lnTo>
                  <a:lnTo>
                    <a:pt x="318" y="114"/>
                  </a:lnTo>
                  <a:lnTo>
                    <a:pt x="342" y="126"/>
                  </a:lnTo>
                  <a:lnTo>
                    <a:pt x="372" y="126"/>
                  </a:lnTo>
                  <a:lnTo>
                    <a:pt x="390" y="120"/>
                  </a:lnTo>
                  <a:lnTo>
                    <a:pt x="402" y="120"/>
                  </a:lnTo>
                  <a:lnTo>
                    <a:pt x="390" y="144"/>
                  </a:lnTo>
                  <a:lnTo>
                    <a:pt x="450" y="168"/>
                  </a:lnTo>
                  <a:lnTo>
                    <a:pt x="474" y="204"/>
                  </a:lnTo>
                  <a:lnTo>
                    <a:pt x="480" y="210"/>
                  </a:lnTo>
                  <a:lnTo>
                    <a:pt x="492" y="216"/>
                  </a:lnTo>
                  <a:lnTo>
                    <a:pt x="498" y="222"/>
                  </a:lnTo>
                  <a:lnTo>
                    <a:pt x="498" y="228"/>
                  </a:lnTo>
                  <a:lnTo>
                    <a:pt x="474" y="252"/>
                  </a:lnTo>
                  <a:lnTo>
                    <a:pt x="474" y="258"/>
                  </a:lnTo>
                  <a:lnTo>
                    <a:pt x="480" y="264"/>
                  </a:lnTo>
                  <a:lnTo>
                    <a:pt x="492" y="258"/>
                  </a:lnTo>
                  <a:lnTo>
                    <a:pt x="504" y="258"/>
                  </a:lnTo>
                  <a:lnTo>
                    <a:pt x="528" y="246"/>
                  </a:lnTo>
                  <a:lnTo>
                    <a:pt x="558" y="246"/>
                  </a:lnTo>
                  <a:lnTo>
                    <a:pt x="558" y="252"/>
                  </a:lnTo>
                  <a:lnTo>
                    <a:pt x="552" y="252"/>
                  </a:lnTo>
                  <a:lnTo>
                    <a:pt x="546" y="258"/>
                  </a:lnTo>
                  <a:lnTo>
                    <a:pt x="546" y="264"/>
                  </a:lnTo>
                  <a:lnTo>
                    <a:pt x="558" y="264"/>
                  </a:lnTo>
                  <a:lnTo>
                    <a:pt x="564" y="270"/>
                  </a:lnTo>
                  <a:lnTo>
                    <a:pt x="612" y="270"/>
                  </a:lnTo>
                  <a:lnTo>
                    <a:pt x="636" y="264"/>
                  </a:lnTo>
                  <a:lnTo>
                    <a:pt x="684" y="258"/>
                  </a:lnTo>
                  <a:lnTo>
                    <a:pt x="720" y="252"/>
                  </a:lnTo>
                  <a:lnTo>
                    <a:pt x="738" y="246"/>
                  </a:lnTo>
                  <a:lnTo>
                    <a:pt x="738" y="240"/>
                  </a:lnTo>
                  <a:lnTo>
                    <a:pt x="732" y="234"/>
                  </a:lnTo>
                  <a:lnTo>
                    <a:pt x="720" y="228"/>
                  </a:lnTo>
                  <a:lnTo>
                    <a:pt x="708" y="228"/>
                  </a:lnTo>
                  <a:close/>
                  <a:moveTo>
                    <a:pt x="114" y="126"/>
                  </a:moveTo>
                  <a:lnTo>
                    <a:pt x="114" y="132"/>
                  </a:lnTo>
                  <a:lnTo>
                    <a:pt x="120" y="138"/>
                  </a:lnTo>
                  <a:lnTo>
                    <a:pt x="132" y="144"/>
                  </a:lnTo>
                  <a:lnTo>
                    <a:pt x="144" y="138"/>
                  </a:lnTo>
                  <a:lnTo>
                    <a:pt x="150" y="138"/>
                  </a:lnTo>
                  <a:lnTo>
                    <a:pt x="156" y="126"/>
                  </a:lnTo>
                  <a:lnTo>
                    <a:pt x="156" y="120"/>
                  </a:lnTo>
                  <a:lnTo>
                    <a:pt x="150" y="114"/>
                  </a:lnTo>
                  <a:lnTo>
                    <a:pt x="138" y="114"/>
                  </a:lnTo>
                  <a:lnTo>
                    <a:pt x="126" y="120"/>
                  </a:lnTo>
                  <a:lnTo>
                    <a:pt x="120" y="120"/>
                  </a:lnTo>
                  <a:lnTo>
                    <a:pt x="114" y="126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Croatien"/>
            <p:cNvSpPr>
              <a:spLocks/>
            </p:cNvSpPr>
            <p:nvPr/>
          </p:nvSpPr>
          <p:spPr bwMode="gray">
            <a:xfrm>
              <a:off x="4584700" y="2870349"/>
              <a:ext cx="147638" cy="111125"/>
            </a:xfrm>
            <a:custGeom>
              <a:avLst/>
              <a:gdLst>
                <a:gd name="T0" fmla="*/ 2147483647 w 366"/>
                <a:gd name="T1" fmla="*/ 2147483647 h 276"/>
                <a:gd name="T2" fmla="*/ 2147483647 w 366"/>
                <a:gd name="T3" fmla="*/ 2147483647 h 276"/>
                <a:gd name="T4" fmla="*/ 2147483647 w 366"/>
                <a:gd name="T5" fmla="*/ 2147483647 h 276"/>
                <a:gd name="T6" fmla="*/ 2147483647 w 366"/>
                <a:gd name="T7" fmla="*/ 2147483647 h 276"/>
                <a:gd name="T8" fmla="*/ 2147483647 w 366"/>
                <a:gd name="T9" fmla="*/ 2147483647 h 276"/>
                <a:gd name="T10" fmla="*/ 2147483647 w 366"/>
                <a:gd name="T11" fmla="*/ 2147483647 h 276"/>
                <a:gd name="T12" fmla="*/ 2147483647 w 366"/>
                <a:gd name="T13" fmla="*/ 2147483647 h 276"/>
                <a:gd name="T14" fmla="*/ 2147483647 w 366"/>
                <a:gd name="T15" fmla="*/ 2147483647 h 276"/>
                <a:gd name="T16" fmla="*/ 2147483647 w 366"/>
                <a:gd name="T17" fmla="*/ 2147483647 h 276"/>
                <a:gd name="T18" fmla="*/ 2147483647 w 366"/>
                <a:gd name="T19" fmla="*/ 2147483647 h 276"/>
                <a:gd name="T20" fmla="*/ 2147483647 w 366"/>
                <a:gd name="T21" fmla="*/ 2147483647 h 276"/>
                <a:gd name="T22" fmla="*/ 2147483647 w 366"/>
                <a:gd name="T23" fmla="*/ 0 h 276"/>
                <a:gd name="T24" fmla="*/ 2147483647 w 366"/>
                <a:gd name="T25" fmla="*/ 2147483647 h 276"/>
                <a:gd name="T26" fmla="*/ 2147483647 w 366"/>
                <a:gd name="T27" fmla="*/ 2147483647 h 276"/>
                <a:gd name="T28" fmla="*/ 2147483647 w 366"/>
                <a:gd name="T29" fmla="*/ 2147483647 h 276"/>
                <a:gd name="T30" fmla="*/ 2147483647 w 366"/>
                <a:gd name="T31" fmla="*/ 2147483647 h 276"/>
                <a:gd name="T32" fmla="*/ 2147483647 w 366"/>
                <a:gd name="T33" fmla="*/ 2147483647 h 276"/>
                <a:gd name="T34" fmla="*/ 2147483647 w 366"/>
                <a:gd name="T35" fmla="*/ 2147483647 h 276"/>
                <a:gd name="T36" fmla="*/ 2147483647 w 366"/>
                <a:gd name="T37" fmla="*/ 2147483647 h 276"/>
                <a:gd name="T38" fmla="*/ 2147483647 w 366"/>
                <a:gd name="T39" fmla="*/ 2147483647 h 276"/>
                <a:gd name="T40" fmla="*/ 0 w 366"/>
                <a:gd name="T41" fmla="*/ 2147483647 h 276"/>
                <a:gd name="T42" fmla="*/ 2147483647 w 366"/>
                <a:gd name="T43" fmla="*/ 2147483647 h 276"/>
                <a:gd name="T44" fmla="*/ 2147483647 w 366"/>
                <a:gd name="T45" fmla="*/ 2147483647 h 276"/>
                <a:gd name="T46" fmla="*/ 2147483647 w 366"/>
                <a:gd name="T47" fmla="*/ 2147483647 h 276"/>
                <a:gd name="T48" fmla="*/ 2147483647 w 366"/>
                <a:gd name="T49" fmla="*/ 2147483647 h 276"/>
                <a:gd name="T50" fmla="*/ 2147483647 w 366"/>
                <a:gd name="T51" fmla="*/ 2147483647 h 276"/>
                <a:gd name="T52" fmla="*/ 2147483647 w 366"/>
                <a:gd name="T53" fmla="*/ 2147483647 h 276"/>
                <a:gd name="T54" fmla="*/ 2147483647 w 366"/>
                <a:gd name="T55" fmla="*/ 2147483647 h 276"/>
                <a:gd name="T56" fmla="*/ 2147483647 w 366"/>
                <a:gd name="T57" fmla="*/ 2147483647 h 276"/>
                <a:gd name="T58" fmla="*/ 2147483647 w 366"/>
                <a:gd name="T59" fmla="*/ 2147483647 h 276"/>
                <a:gd name="T60" fmla="*/ 2147483647 w 366"/>
                <a:gd name="T61" fmla="*/ 2147483647 h 276"/>
                <a:gd name="T62" fmla="*/ 2147483647 w 366"/>
                <a:gd name="T63" fmla="*/ 2147483647 h 276"/>
                <a:gd name="T64" fmla="*/ 2147483647 w 366"/>
                <a:gd name="T65" fmla="*/ 2147483647 h 276"/>
                <a:gd name="T66" fmla="*/ 2147483647 w 366"/>
                <a:gd name="T67" fmla="*/ 2147483647 h 276"/>
                <a:gd name="T68" fmla="*/ 2147483647 w 366"/>
                <a:gd name="T69" fmla="*/ 2147483647 h 276"/>
                <a:gd name="T70" fmla="*/ 2147483647 w 366"/>
                <a:gd name="T71" fmla="*/ 2147483647 h 276"/>
                <a:gd name="T72" fmla="*/ 2147483647 w 366"/>
                <a:gd name="T73" fmla="*/ 2147483647 h 276"/>
                <a:gd name="T74" fmla="*/ 2147483647 w 366"/>
                <a:gd name="T75" fmla="*/ 2147483647 h 276"/>
                <a:gd name="T76" fmla="*/ 2147483647 w 366"/>
                <a:gd name="T77" fmla="*/ 2147483647 h 276"/>
                <a:gd name="T78" fmla="*/ 2147483647 w 366"/>
                <a:gd name="T79" fmla="*/ 2147483647 h 276"/>
                <a:gd name="T80" fmla="*/ 2147483647 w 366"/>
                <a:gd name="T81" fmla="*/ 2147483647 h 276"/>
                <a:gd name="T82" fmla="*/ 2147483647 w 366"/>
                <a:gd name="T83" fmla="*/ 2147483647 h 276"/>
                <a:gd name="T84" fmla="*/ 2147483647 w 366"/>
                <a:gd name="T85" fmla="*/ 2147483647 h 276"/>
                <a:gd name="T86" fmla="*/ 2147483647 w 366"/>
                <a:gd name="T87" fmla="*/ 2147483647 h 276"/>
                <a:gd name="T88" fmla="*/ 2147483647 w 366"/>
                <a:gd name="T89" fmla="*/ 2147483647 h 276"/>
                <a:gd name="T90" fmla="*/ 2147483647 w 366"/>
                <a:gd name="T91" fmla="*/ 2147483647 h 2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66"/>
                <a:gd name="T139" fmla="*/ 0 h 276"/>
                <a:gd name="T140" fmla="*/ 366 w 366"/>
                <a:gd name="T141" fmla="*/ 276 h 2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66" h="276">
                  <a:moveTo>
                    <a:pt x="342" y="126"/>
                  </a:moveTo>
                  <a:lnTo>
                    <a:pt x="342" y="114"/>
                  </a:lnTo>
                  <a:lnTo>
                    <a:pt x="348" y="114"/>
                  </a:lnTo>
                  <a:lnTo>
                    <a:pt x="354" y="108"/>
                  </a:lnTo>
                  <a:lnTo>
                    <a:pt x="360" y="108"/>
                  </a:lnTo>
                  <a:lnTo>
                    <a:pt x="366" y="102"/>
                  </a:lnTo>
                  <a:lnTo>
                    <a:pt x="360" y="102"/>
                  </a:lnTo>
                  <a:lnTo>
                    <a:pt x="348" y="96"/>
                  </a:lnTo>
                  <a:lnTo>
                    <a:pt x="336" y="96"/>
                  </a:lnTo>
                  <a:lnTo>
                    <a:pt x="342" y="78"/>
                  </a:lnTo>
                  <a:lnTo>
                    <a:pt x="336" y="78"/>
                  </a:lnTo>
                  <a:lnTo>
                    <a:pt x="330" y="48"/>
                  </a:lnTo>
                  <a:lnTo>
                    <a:pt x="324" y="48"/>
                  </a:lnTo>
                  <a:lnTo>
                    <a:pt x="312" y="54"/>
                  </a:lnTo>
                  <a:lnTo>
                    <a:pt x="270" y="60"/>
                  </a:lnTo>
                  <a:lnTo>
                    <a:pt x="264" y="48"/>
                  </a:lnTo>
                  <a:lnTo>
                    <a:pt x="246" y="48"/>
                  </a:lnTo>
                  <a:lnTo>
                    <a:pt x="234" y="42"/>
                  </a:lnTo>
                  <a:lnTo>
                    <a:pt x="228" y="36"/>
                  </a:lnTo>
                  <a:lnTo>
                    <a:pt x="216" y="30"/>
                  </a:lnTo>
                  <a:lnTo>
                    <a:pt x="204" y="18"/>
                  </a:lnTo>
                  <a:lnTo>
                    <a:pt x="204" y="12"/>
                  </a:lnTo>
                  <a:lnTo>
                    <a:pt x="198" y="6"/>
                  </a:lnTo>
                  <a:lnTo>
                    <a:pt x="186" y="0"/>
                  </a:lnTo>
                  <a:lnTo>
                    <a:pt x="162" y="0"/>
                  </a:lnTo>
                  <a:lnTo>
                    <a:pt x="162" y="12"/>
                  </a:lnTo>
                  <a:lnTo>
                    <a:pt x="150" y="18"/>
                  </a:lnTo>
                  <a:lnTo>
                    <a:pt x="120" y="18"/>
                  </a:lnTo>
                  <a:lnTo>
                    <a:pt x="120" y="30"/>
                  </a:lnTo>
                  <a:lnTo>
                    <a:pt x="126" y="36"/>
                  </a:lnTo>
                  <a:lnTo>
                    <a:pt x="126" y="42"/>
                  </a:lnTo>
                  <a:lnTo>
                    <a:pt x="114" y="54"/>
                  </a:lnTo>
                  <a:lnTo>
                    <a:pt x="102" y="60"/>
                  </a:lnTo>
                  <a:lnTo>
                    <a:pt x="102" y="78"/>
                  </a:lnTo>
                  <a:lnTo>
                    <a:pt x="60" y="78"/>
                  </a:lnTo>
                  <a:lnTo>
                    <a:pt x="54" y="72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78"/>
                  </a:lnTo>
                  <a:lnTo>
                    <a:pt x="18" y="72"/>
                  </a:lnTo>
                  <a:lnTo>
                    <a:pt x="18" y="84"/>
                  </a:lnTo>
                  <a:lnTo>
                    <a:pt x="0" y="84"/>
                  </a:lnTo>
                  <a:lnTo>
                    <a:pt x="0" y="132"/>
                  </a:lnTo>
                  <a:lnTo>
                    <a:pt x="6" y="132"/>
                  </a:lnTo>
                  <a:lnTo>
                    <a:pt x="12" y="120"/>
                  </a:lnTo>
                  <a:lnTo>
                    <a:pt x="24" y="114"/>
                  </a:lnTo>
                  <a:lnTo>
                    <a:pt x="30" y="102"/>
                  </a:lnTo>
                  <a:lnTo>
                    <a:pt x="42" y="102"/>
                  </a:lnTo>
                  <a:lnTo>
                    <a:pt x="48" y="114"/>
                  </a:lnTo>
                  <a:lnTo>
                    <a:pt x="48" y="132"/>
                  </a:lnTo>
                  <a:lnTo>
                    <a:pt x="78" y="126"/>
                  </a:lnTo>
                  <a:lnTo>
                    <a:pt x="78" y="132"/>
                  </a:lnTo>
                  <a:lnTo>
                    <a:pt x="72" y="144"/>
                  </a:lnTo>
                  <a:lnTo>
                    <a:pt x="72" y="150"/>
                  </a:lnTo>
                  <a:lnTo>
                    <a:pt x="84" y="162"/>
                  </a:lnTo>
                  <a:lnTo>
                    <a:pt x="96" y="168"/>
                  </a:lnTo>
                  <a:lnTo>
                    <a:pt x="96" y="180"/>
                  </a:lnTo>
                  <a:lnTo>
                    <a:pt x="144" y="216"/>
                  </a:lnTo>
                  <a:lnTo>
                    <a:pt x="144" y="240"/>
                  </a:lnTo>
                  <a:lnTo>
                    <a:pt x="198" y="240"/>
                  </a:lnTo>
                  <a:lnTo>
                    <a:pt x="210" y="246"/>
                  </a:lnTo>
                  <a:lnTo>
                    <a:pt x="216" y="252"/>
                  </a:lnTo>
                  <a:lnTo>
                    <a:pt x="216" y="276"/>
                  </a:lnTo>
                  <a:lnTo>
                    <a:pt x="246" y="276"/>
                  </a:lnTo>
                  <a:lnTo>
                    <a:pt x="252" y="270"/>
                  </a:lnTo>
                  <a:lnTo>
                    <a:pt x="252" y="264"/>
                  </a:lnTo>
                  <a:lnTo>
                    <a:pt x="246" y="252"/>
                  </a:lnTo>
                  <a:lnTo>
                    <a:pt x="234" y="246"/>
                  </a:lnTo>
                  <a:lnTo>
                    <a:pt x="216" y="234"/>
                  </a:lnTo>
                  <a:lnTo>
                    <a:pt x="204" y="228"/>
                  </a:lnTo>
                  <a:lnTo>
                    <a:pt x="192" y="216"/>
                  </a:lnTo>
                  <a:lnTo>
                    <a:pt x="180" y="186"/>
                  </a:lnTo>
                  <a:lnTo>
                    <a:pt x="162" y="180"/>
                  </a:lnTo>
                  <a:lnTo>
                    <a:pt x="162" y="162"/>
                  </a:lnTo>
                  <a:lnTo>
                    <a:pt x="156" y="156"/>
                  </a:lnTo>
                  <a:lnTo>
                    <a:pt x="150" y="156"/>
                  </a:lnTo>
                  <a:lnTo>
                    <a:pt x="150" y="144"/>
                  </a:lnTo>
                  <a:lnTo>
                    <a:pt x="132" y="138"/>
                  </a:lnTo>
                  <a:lnTo>
                    <a:pt x="120" y="126"/>
                  </a:lnTo>
                  <a:lnTo>
                    <a:pt x="138" y="120"/>
                  </a:lnTo>
                  <a:lnTo>
                    <a:pt x="138" y="96"/>
                  </a:lnTo>
                  <a:lnTo>
                    <a:pt x="144" y="96"/>
                  </a:lnTo>
                  <a:lnTo>
                    <a:pt x="150" y="102"/>
                  </a:lnTo>
                  <a:lnTo>
                    <a:pt x="162" y="108"/>
                  </a:lnTo>
                  <a:lnTo>
                    <a:pt x="186" y="102"/>
                  </a:lnTo>
                  <a:lnTo>
                    <a:pt x="210" y="102"/>
                  </a:lnTo>
                  <a:lnTo>
                    <a:pt x="228" y="108"/>
                  </a:lnTo>
                  <a:lnTo>
                    <a:pt x="240" y="102"/>
                  </a:lnTo>
                  <a:lnTo>
                    <a:pt x="252" y="102"/>
                  </a:lnTo>
                  <a:lnTo>
                    <a:pt x="258" y="108"/>
                  </a:lnTo>
                  <a:lnTo>
                    <a:pt x="312" y="108"/>
                  </a:lnTo>
                  <a:lnTo>
                    <a:pt x="324" y="126"/>
                  </a:lnTo>
                  <a:lnTo>
                    <a:pt x="342" y="12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Kosovo"/>
            <p:cNvSpPr>
              <a:spLocks noEditPoints="1"/>
            </p:cNvSpPr>
            <p:nvPr/>
          </p:nvSpPr>
          <p:spPr bwMode="gray">
            <a:xfrm>
              <a:off x="4751388" y="2965599"/>
              <a:ext cx="52387" cy="52388"/>
            </a:xfrm>
            <a:custGeom>
              <a:avLst/>
              <a:gdLst>
                <a:gd name="T0" fmla="*/ 2147483647 w 232"/>
                <a:gd name="T1" fmla="*/ 2147483647 h 237"/>
                <a:gd name="T2" fmla="*/ 0 w 232"/>
                <a:gd name="T3" fmla="*/ 2147483647 h 237"/>
                <a:gd name="T4" fmla="*/ 2147483647 w 232"/>
                <a:gd name="T5" fmla="*/ 2147483647 h 237"/>
                <a:gd name="T6" fmla="*/ 2147483647 w 232"/>
                <a:gd name="T7" fmla="*/ 2147483647 h 237"/>
                <a:gd name="T8" fmla="*/ 2147483647 w 232"/>
                <a:gd name="T9" fmla="*/ 2147483647 h 237"/>
                <a:gd name="T10" fmla="*/ 2147483647 w 232"/>
                <a:gd name="T11" fmla="*/ 2147483647 h 237"/>
                <a:gd name="T12" fmla="*/ 2147483647 w 232"/>
                <a:gd name="T13" fmla="*/ 2147483647 h 237"/>
                <a:gd name="T14" fmla="*/ 2147483647 w 232"/>
                <a:gd name="T15" fmla="*/ 2147483647 h 237"/>
                <a:gd name="T16" fmla="*/ 2147483647 w 232"/>
                <a:gd name="T17" fmla="*/ 2147483647 h 237"/>
                <a:gd name="T18" fmla="*/ 2147483647 w 232"/>
                <a:gd name="T19" fmla="*/ 2147483647 h 237"/>
                <a:gd name="T20" fmla="*/ 2147483647 w 232"/>
                <a:gd name="T21" fmla="*/ 2147483647 h 237"/>
                <a:gd name="T22" fmla="*/ 2147483647 w 232"/>
                <a:gd name="T23" fmla="*/ 2147483647 h 237"/>
                <a:gd name="T24" fmla="*/ 2147483647 w 232"/>
                <a:gd name="T25" fmla="*/ 2147483647 h 237"/>
                <a:gd name="T26" fmla="*/ 2147483647 w 232"/>
                <a:gd name="T27" fmla="*/ 2147483647 h 237"/>
                <a:gd name="T28" fmla="*/ 2147483647 w 232"/>
                <a:gd name="T29" fmla="*/ 2147483647 h 237"/>
                <a:gd name="T30" fmla="*/ 2147483647 w 232"/>
                <a:gd name="T31" fmla="*/ 2147483647 h 237"/>
                <a:gd name="T32" fmla="*/ 2147483647 w 232"/>
                <a:gd name="T33" fmla="*/ 2147483647 h 237"/>
                <a:gd name="T34" fmla="*/ 2147483647 w 232"/>
                <a:gd name="T35" fmla="*/ 2147483647 h 237"/>
                <a:gd name="T36" fmla="*/ 2147483647 w 232"/>
                <a:gd name="T37" fmla="*/ 2147483647 h 237"/>
                <a:gd name="T38" fmla="*/ 2147483647 w 232"/>
                <a:gd name="T39" fmla="*/ 2147483647 h 237"/>
                <a:gd name="T40" fmla="*/ 2147483647 w 232"/>
                <a:gd name="T41" fmla="*/ 2147483647 h 237"/>
                <a:gd name="T42" fmla="*/ 2147483647 w 232"/>
                <a:gd name="T43" fmla="*/ 2147483647 h 237"/>
                <a:gd name="T44" fmla="*/ 2147483647 w 232"/>
                <a:gd name="T45" fmla="*/ 2147483647 h 237"/>
                <a:gd name="T46" fmla="*/ 2147483647 w 232"/>
                <a:gd name="T47" fmla="*/ 2147483647 h 237"/>
                <a:gd name="T48" fmla="*/ 2147483647 w 232"/>
                <a:gd name="T49" fmla="*/ 2147483647 h 237"/>
                <a:gd name="T50" fmla="*/ 2147483647 w 232"/>
                <a:gd name="T51" fmla="*/ 0 h 237"/>
                <a:gd name="T52" fmla="*/ 2147483647 w 232"/>
                <a:gd name="T53" fmla="*/ 2147483647 h 237"/>
                <a:gd name="T54" fmla="*/ 2147483647 w 232"/>
                <a:gd name="T55" fmla="*/ 2147483647 h 237"/>
                <a:gd name="T56" fmla="*/ 2147483647 w 232"/>
                <a:gd name="T57" fmla="*/ 2147483647 h 237"/>
                <a:gd name="T58" fmla="*/ 2147483647 w 232"/>
                <a:gd name="T59" fmla="*/ 2147483647 h 237"/>
                <a:gd name="T60" fmla="*/ 2147483647 w 232"/>
                <a:gd name="T61" fmla="*/ 2147483647 h 237"/>
                <a:gd name="T62" fmla="*/ 2147483647 w 232"/>
                <a:gd name="T63" fmla="*/ 2147483647 h 237"/>
                <a:gd name="T64" fmla="*/ 2147483647 w 232"/>
                <a:gd name="T65" fmla="*/ 2147483647 h 237"/>
                <a:gd name="T66" fmla="*/ 2147483647 w 232"/>
                <a:gd name="T67" fmla="*/ 2147483647 h 237"/>
                <a:gd name="T68" fmla="*/ 2147483647 w 232"/>
                <a:gd name="T69" fmla="*/ 2147483647 h 237"/>
                <a:gd name="T70" fmla="*/ 2147483647 w 232"/>
                <a:gd name="T71" fmla="*/ 2147483647 h 237"/>
                <a:gd name="T72" fmla="*/ 2147483647 w 232"/>
                <a:gd name="T73" fmla="*/ 2147483647 h 237"/>
                <a:gd name="T74" fmla="*/ 2147483647 w 232"/>
                <a:gd name="T75" fmla="*/ 2147483647 h 237"/>
                <a:gd name="T76" fmla="*/ 2147483647 w 232"/>
                <a:gd name="T77" fmla="*/ 2147483647 h 237"/>
                <a:gd name="T78" fmla="*/ 2147483647 w 232"/>
                <a:gd name="T79" fmla="*/ 2147483647 h 237"/>
                <a:gd name="T80" fmla="*/ 2147483647 w 232"/>
                <a:gd name="T81" fmla="*/ 2147483647 h 237"/>
                <a:gd name="T82" fmla="*/ 2147483647 w 232"/>
                <a:gd name="T83" fmla="*/ 2147483647 h 237"/>
                <a:gd name="T84" fmla="*/ 2147483647 w 232"/>
                <a:gd name="T85" fmla="*/ 2147483647 h 237"/>
                <a:gd name="T86" fmla="*/ 2147483647 w 232"/>
                <a:gd name="T87" fmla="*/ 2147483647 h 237"/>
                <a:gd name="T88" fmla="*/ 2147483647 w 232"/>
                <a:gd name="T89" fmla="*/ 2147483647 h 237"/>
                <a:gd name="T90" fmla="*/ 2147483647 w 232"/>
                <a:gd name="T91" fmla="*/ 2147483647 h 237"/>
                <a:gd name="T92" fmla="*/ 2147483647 w 232"/>
                <a:gd name="T93" fmla="*/ 2147483647 h 237"/>
                <a:gd name="T94" fmla="*/ 2147483647 w 232"/>
                <a:gd name="T95" fmla="*/ 2147483647 h 237"/>
                <a:gd name="T96" fmla="*/ 2147483647 w 232"/>
                <a:gd name="T97" fmla="*/ 2147483647 h 237"/>
                <a:gd name="T98" fmla="*/ 2147483647 w 232"/>
                <a:gd name="T99" fmla="*/ 2147483647 h 237"/>
                <a:gd name="T100" fmla="*/ 2147483647 w 232"/>
                <a:gd name="T101" fmla="*/ 2147483647 h 237"/>
                <a:gd name="T102" fmla="*/ 2147483647 w 232"/>
                <a:gd name="T103" fmla="*/ 2147483647 h 237"/>
                <a:gd name="T104" fmla="*/ 2147483647 w 232"/>
                <a:gd name="T105" fmla="*/ 2147483647 h 237"/>
                <a:gd name="T106" fmla="*/ 2147483647 w 232"/>
                <a:gd name="T107" fmla="*/ 2147483647 h 237"/>
                <a:gd name="T108" fmla="*/ 2147483647 w 232"/>
                <a:gd name="T109" fmla="*/ 2147483647 h 237"/>
                <a:gd name="T110" fmla="*/ 2147483647 w 232"/>
                <a:gd name="T111" fmla="*/ 2147483647 h 237"/>
                <a:gd name="T112" fmla="*/ 2147483647 w 232"/>
                <a:gd name="T113" fmla="*/ 2147483647 h 23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32"/>
                <a:gd name="T172" fmla="*/ 0 h 237"/>
                <a:gd name="T173" fmla="*/ 232 w 232"/>
                <a:gd name="T174" fmla="*/ 237 h 23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32" h="237">
                  <a:moveTo>
                    <a:pt x="0" y="72"/>
                  </a:moveTo>
                  <a:cubicBezTo>
                    <a:pt x="1" y="72"/>
                    <a:pt x="2" y="73"/>
                    <a:pt x="6" y="75"/>
                  </a:cubicBezTo>
                  <a:cubicBezTo>
                    <a:pt x="6" y="66"/>
                    <a:pt x="6" y="66"/>
                    <a:pt x="6" y="66"/>
                  </a:cubicBezTo>
                  <a:lnTo>
                    <a:pt x="0" y="72"/>
                  </a:lnTo>
                  <a:close/>
                  <a:moveTo>
                    <a:pt x="231" y="124"/>
                  </a:moveTo>
                  <a:cubicBezTo>
                    <a:pt x="227" y="122"/>
                    <a:pt x="227" y="122"/>
                    <a:pt x="227" y="122"/>
                  </a:cubicBezTo>
                  <a:cubicBezTo>
                    <a:pt x="223" y="124"/>
                    <a:pt x="223" y="124"/>
                    <a:pt x="223" y="124"/>
                  </a:cubicBezTo>
                  <a:cubicBezTo>
                    <a:pt x="218" y="127"/>
                    <a:pt x="218" y="127"/>
                    <a:pt x="218" y="127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0" y="117"/>
                    <a:pt x="210" y="117"/>
                    <a:pt x="210" y="117"/>
                  </a:cubicBezTo>
                  <a:cubicBezTo>
                    <a:pt x="206" y="113"/>
                    <a:pt x="206" y="113"/>
                    <a:pt x="206" y="113"/>
                  </a:cubicBezTo>
                  <a:cubicBezTo>
                    <a:pt x="202" y="113"/>
                    <a:pt x="202" y="113"/>
                    <a:pt x="202" y="113"/>
                  </a:cubicBezTo>
                  <a:cubicBezTo>
                    <a:pt x="197" y="111"/>
                    <a:pt x="197" y="111"/>
                    <a:pt x="197" y="111"/>
                  </a:cubicBezTo>
                  <a:cubicBezTo>
                    <a:pt x="195" y="113"/>
                    <a:pt x="195" y="113"/>
                    <a:pt x="195" y="113"/>
                  </a:cubicBezTo>
                  <a:cubicBezTo>
                    <a:pt x="190" y="110"/>
                    <a:pt x="190" y="110"/>
                    <a:pt x="190" y="110"/>
                  </a:cubicBezTo>
                  <a:cubicBezTo>
                    <a:pt x="186" y="111"/>
                    <a:pt x="186" y="111"/>
                    <a:pt x="186" y="111"/>
                  </a:cubicBezTo>
                  <a:cubicBezTo>
                    <a:pt x="185" y="110"/>
                    <a:pt x="185" y="110"/>
                    <a:pt x="185" y="110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5" y="101"/>
                    <a:pt x="185" y="101"/>
                    <a:pt x="185" y="101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95"/>
                    <a:pt x="189" y="95"/>
                    <a:pt x="189" y="95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87" y="84"/>
                    <a:pt x="187" y="84"/>
                    <a:pt x="187" y="84"/>
                  </a:cubicBezTo>
                  <a:cubicBezTo>
                    <a:pt x="182" y="80"/>
                    <a:pt x="182" y="80"/>
                    <a:pt x="182" y="80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2" y="78"/>
                    <a:pt x="172" y="78"/>
                    <a:pt x="172" y="78"/>
                  </a:cubicBezTo>
                  <a:cubicBezTo>
                    <a:pt x="169" y="76"/>
                    <a:pt x="169" y="76"/>
                    <a:pt x="169" y="76"/>
                  </a:cubicBezTo>
                  <a:cubicBezTo>
                    <a:pt x="169" y="71"/>
                    <a:pt x="169" y="71"/>
                    <a:pt x="169" y="7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5" y="56"/>
                    <a:pt x="165" y="56"/>
                    <a:pt x="165" y="56"/>
                  </a:cubicBezTo>
                  <a:cubicBezTo>
                    <a:pt x="163" y="59"/>
                    <a:pt x="163" y="59"/>
                    <a:pt x="163" y="59"/>
                  </a:cubicBezTo>
                  <a:cubicBezTo>
                    <a:pt x="161" y="61"/>
                    <a:pt x="161" y="61"/>
                    <a:pt x="161" y="61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57" y="53"/>
                    <a:pt x="157" y="53"/>
                    <a:pt x="157" y="53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8" y="35"/>
                    <a:pt x="158" y="35"/>
                    <a:pt x="15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26" y="5"/>
                    <a:pt x="126" y="5"/>
                    <a:pt x="126" y="5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3" y="71"/>
                    <a:pt x="73" y="71"/>
                    <a:pt x="73" y="71"/>
                  </a:cubicBezTo>
                  <a:cubicBezTo>
                    <a:pt x="63" y="74"/>
                    <a:pt x="63" y="74"/>
                    <a:pt x="63" y="74"/>
                  </a:cubicBezTo>
                  <a:cubicBezTo>
                    <a:pt x="45" y="74"/>
                    <a:pt x="45" y="74"/>
                    <a:pt x="45" y="74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8" y="76"/>
                    <a:pt x="7" y="76"/>
                    <a:pt x="6" y="75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14" y="153"/>
                    <a:pt x="14" y="153"/>
                    <a:pt x="14" y="153"/>
                  </a:cubicBezTo>
                  <a:cubicBezTo>
                    <a:pt x="14" y="154"/>
                    <a:pt x="14" y="155"/>
                    <a:pt x="14" y="155"/>
                  </a:cubicBezTo>
                  <a:cubicBezTo>
                    <a:pt x="14" y="155"/>
                    <a:pt x="15" y="155"/>
                    <a:pt x="16" y="156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48" y="173"/>
                    <a:pt x="48" y="173"/>
                    <a:pt x="48" y="173"/>
                  </a:cubicBezTo>
                  <a:cubicBezTo>
                    <a:pt x="48" y="173"/>
                    <a:pt x="49" y="174"/>
                    <a:pt x="50" y="175"/>
                  </a:cubicBezTo>
                  <a:cubicBezTo>
                    <a:pt x="59" y="201"/>
                    <a:pt x="59" y="201"/>
                    <a:pt x="59" y="201"/>
                  </a:cubicBezTo>
                  <a:cubicBezTo>
                    <a:pt x="59" y="205"/>
                    <a:pt x="60" y="208"/>
                    <a:pt x="60" y="211"/>
                  </a:cubicBezTo>
                  <a:cubicBezTo>
                    <a:pt x="60" y="229"/>
                    <a:pt x="60" y="229"/>
                    <a:pt x="60" y="229"/>
                  </a:cubicBezTo>
                  <a:cubicBezTo>
                    <a:pt x="60" y="237"/>
                    <a:pt x="60" y="237"/>
                    <a:pt x="60" y="237"/>
                  </a:cubicBezTo>
                  <a:cubicBezTo>
                    <a:pt x="76" y="232"/>
                    <a:pt x="76" y="232"/>
                    <a:pt x="76" y="232"/>
                  </a:cubicBezTo>
                  <a:cubicBezTo>
                    <a:pt x="92" y="226"/>
                    <a:pt x="92" y="226"/>
                    <a:pt x="92" y="226"/>
                  </a:cubicBezTo>
                  <a:cubicBezTo>
                    <a:pt x="103" y="205"/>
                    <a:pt x="103" y="205"/>
                    <a:pt x="103" y="205"/>
                  </a:cubicBezTo>
                  <a:cubicBezTo>
                    <a:pt x="138" y="205"/>
                    <a:pt x="138" y="205"/>
                    <a:pt x="138" y="205"/>
                  </a:cubicBezTo>
                  <a:cubicBezTo>
                    <a:pt x="146" y="205"/>
                    <a:pt x="146" y="205"/>
                    <a:pt x="146" y="20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78" y="184"/>
                    <a:pt x="178" y="184"/>
                    <a:pt x="178" y="184"/>
                  </a:cubicBezTo>
                  <a:cubicBezTo>
                    <a:pt x="189" y="173"/>
                    <a:pt x="189" y="173"/>
                    <a:pt x="189" y="173"/>
                  </a:cubicBezTo>
                  <a:cubicBezTo>
                    <a:pt x="210" y="170"/>
                    <a:pt x="210" y="170"/>
                    <a:pt x="210" y="170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13" y="159"/>
                    <a:pt x="213" y="159"/>
                    <a:pt x="213" y="159"/>
                  </a:cubicBezTo>
                  <a:cubicBezTo>
                    <a:pt x="217" y="156"/>
                    <a:pt x="217" y="156"/>
                    <a:pt x="217" y="156"/>
                  </a:cubicBezTo>
                  <a:cubicBezTo>
                    <a:pt x="219" y="147"/>
                    <a:pt x="219" y="147"/>
                    <a:pt x="219" y="147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1"/>
                    <a:pt x="225" y="141"/>
                    <a:pt x="225" y="141"/>
                  </a:cubicBezTo>
                  <a:cubicBezTo>
                    <a:pt x="228" y="137"/>
                    <a:pt x="228" y="137"/>
                    <a:pt x="228" y="137"/>
                  </a:cubicBezTo>
                  <a:cubicBezTo>
                    <a:pt x="229" y="133"/>
                    <a:pt x="229" y="133"/>
                    <a:pt x="229" y="133"/>
                  </a:cubicBezTo>
                  <a:cubicBezTo>
                    <a:pt x="232" y="129"/>
                    <a:pt x="232" y="129"/>
                    <a:pt x="232" y="129"/>
                  </a:cubicBezTo>
                  <a:cubicBezTo>
                    <a:pt x="231" y="124"/>
                    <a:pt x="231" y="124"/>
                    <a:pt x="231" y="124"/>
                  </a:cubicBez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Korea, South"/>
            <p:cNvSpPr>
              <a:spLocks noEditPoints="1"/>
            </p:cNvSpPr>
            <p:nvPr/>
          </p:nvSpPr>
          <p:spPr bwMode="gray">
            <a:xfrm>
              <a:off x="7602538" y="3125937"/>
              <a:ext cx="109537" cy="171450"/>
            </a:xfrm>
            <a:custGeom>
              <a:avLst/>
              <a:gdLst>
                <a:gd name="T0" fmla="*/ 2147483647 w 276"/>
                <a:gd name="T1" fmla="*/ 2147483647 h 426"/>
                <a:gd name="T2" fmla="*/ 2147483647 w 276"/>
                <a:gd name="T3" fmla="*/ 2147483647 h 426"/>
                <a:gd name="T4" fmla="*/ 2147483647 w 276"/>
                <a:gd name="T5" fmla="*/ 2147483647 h 426"/>
                <a:gd name="T6" fmla="*/ 2147483647 w 276"/>
                <a:gd name="T7" fmla="*/ 2147483647 h 426"/>
                <a:gd name="T8" fmla="*/ 2147483647 w 276"/>
                <a:gd name="T9" fmla="*/ 2147483647 h 426"/>
                <a:gd name="T10" fmla="*/ 2147483647 w 276"/>
                <a:gd name="T11" fmla="*/ 2147483647 h 426"/>
                <a:gd name="T12" fmla="*/ 2147483647 w 276"/>
                <a:gd name="T13" fmla="*/ 2147483647 h 426"/>
                <a:gd name="T14" fmla="*/ 2147483647 w 276"/>
                <a:gd name="T15" fmla="*/ 2147483647 h 426"/>
                <a:gd name="T16" fmla="*/ 2147483647 w 276"/>
                <a:gd name="T17" fmla="*/ 2147483647 h 426"/>
                <a:gd name="T18" fmla="*/ 2147483647 w 276"/>
                <a:gd name="T19" fmla="*/ 2147483647 h 426"/>
                <a:gd name="T20" fmla="*/ 2147483647 w 276"/>
                <a:gd name="T21" fmla="*/ 2147483647 h 426"/>
                <a:gd name="T22" fmla="*/ 2147483647 w 276"/>
                <a:gd name="T23" fmla="*/ 2147483647 h 426"/>
                <a:gd name="T24" fmla="*/ 2147483647 w 276"/>
                <a:gd name="T25" fmla="*/ 0 h 426"/>
                <a:gd name="T26" fmla="*/ 2147483647 w 276"/>
                <a:gd name="T27" fmla="*/ 2147483647 h 426"/>
                <a:gd name="T28" fmla="*/ 2147483647 w 276"/>
                <a:gd name="T29" fmla="*/ 2147483647 h 426"/>
                <a:gd name="T30" fmla="*/ 2147483647 w 276"/>
                <a:gd name="T31" fmla="*/ 2147483647 h 426"/>
                <a:gd name="T32" fmla="*/ 2147483647 w 276"/>
                <a:gd name="T33" fmla="*/ 2147483647 h 426"/>
                <a:gd name="T34" fmla="*/ 0 w 276"/>
                <a:gd name="T35" fmla="*/ 2147483647 h 426"/>
                <a:gd name="T36" fmla="*/ 2147483647 w 276"/>
                <a:gd name="T37" fmla="*/ 2147483647 h 426"/>
                <a:gd name="T38" fmla="*/ 2147483647 w 276"/>
                <a:gd name="T39" fmla="*/ 2147483647 h 426"/>
                <a:gd name="T40" fmla="*/ 2147483647 w 276"/>
                <a:gd name="T41" fmla="*/ 2147483647 h 426"/>
                <a:gd name="T42" fmla="*/ 2147483647 w 276"/>
                <a:gd name="T43" fmla="*/ 2147483647 h 426"/>
                <a:gd name="T44" fmla="*/ 2147483647 w 276"/>
                <a:gd name="T45" fmla="*/ 2147483647 h 426"/>
                <a:gd name="T46" fmla="*/ 2147483647 w 276"/>
                <a:gd name="T47" fmla="*/ 2147483647 h 426"/>
                <a:gd name="T48" fmla="*/ 2147483647 w 276"/>
                <a:gd name="T49" fmla="*/ 2147483647 h 426"/>
                <a:gd name="T50" fmla="*/ 2147483647 w 276"/>
                <a:gd name="T51" fmla="*/ 2147483647 h 426"/>
                <a:gd name="T52" fmla="*/ 2147483647 w 276"/>
                <a:gd name="T53" fmla="*/ 2147483647 h 426"/>
                <a:gd name="T54" fmla="*/ 2147483647 w 276"/>
                <a:gd name="T55" fmla="*/ 2147483647 h 426"/>
                <a:gd name="T56" fmla="*/ 2147483647 w 276"/>
                <a:gd name="T57" fmla="*/ 2147483647 h 426"/>
                <a:gd name="T58" fmla="*/ 2147483647 w 276"/>
                <a:gd name="T59" fmla="*/ 2147483647 h 426"/>
                <a:gd name="T60" fmla="*/ 2147483647 w 276"/>
                <a:gd name="T61" fmla="*/ 2147483647 h 426"/>
                <a:gd name="T62" fmla="*/ 2147483647 w 276"/>
                <a:gd name="T63" fmla="*/ 2147483647 h 426"/>
                <a:gd name="T64" fmla="*/ 2147483647 w 276"/>
                <a:gd name="T65" fmla="*/ 2147483647 h 426"/>
                <a:gd name="T66" fmla="*/ 2147483647 w 276"/>
                <a:gd name="T67" fmla="*/ 2147483647 h 426"/>
                <a:gd name="T68" fmla="*/ 2147483647 w 276"/>
                <a:gd name="T69" fmla="*/ 2147483647 h 426"/>
                <a:gd name="T70" fmla="*/ 2147483647 w 276"/>
                <a:gd name="T71" fmla="*/ 2147483647 h 426"/>
                <a:gd name="T72" fmla="*/ 2147483647 w 276"/>
                <a:gd name="T73" fmla="*/ 2147483647 h 426"/>
                <a:gd name="T74" fmla="*/ 2147483647 w 276"/>
                <a:gd name="T75" fmla="*/ 2147483647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76"/>
                <a:gd name="T115" fmla="*/ 0 h 426"/>
                <a:gd name="T116" fmla="*/ 276 w 276"/>
                <a:gd name="T117" fmla="*/ 426 h 42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76" h="426">
                  <a:moveTo>
                    <a:pt x="150" y="402"/>
                  </a:moveTo>
                  <a:lnTo>
                    <a:pt x="132" y="408"/>
                  </a:lnTo>
                  <a:lnTo>
                    <a:pt x="126" y="414"/>
                  </a:lnTo>
                  <a:lnTo>
                    <a:pt x="138" y="426"/>
                  </a:lnTo>
                  <a:lnTo>
                    <a:pt x="162" y="426"/>
                  </a:lnTo>
                  <a:lnTo>
                    <a:pt x="174" y="414"/>
                  </a:lnTo>
                  <a:lnTo>
                    <a:pt x="174" y="408"/>
                  </a:lnTo>
                  <a:lnTo>
                    <a:pt x="168" y="402"/>
                  </a:lnTo>
                  <a:lnTo>
                    <a:pt x="150" y="402"/>
                  </a:lnTo>
                  <a:close/>
                  <a:moveTo>
                    <a:pt x="276" y="246"/>
                  </a:moveTo>
                  <a:lnTo>
                    <a:pt x="270" y="228"/>
                  </a:lnTo>
                  <a:lnTo>
                    <a:pt x="264" y="216"/>
                  </a:lnTo>
                  <a:lnTo>
                    <a:pt x="246" y="198"/>
                  </a:lnTo>
                  <a:lnTo>
                    <a:pt x="252" y="186"/>
                  </a:lnTo>
                  <a:lnTo>
                    <a:pt x="252" y="180"/>
                  </a:lnTo>
                  <a:lnTo>
                    <a:pt x="246" y="162"/>
                  </a:lnTo>
                  <a:lnTo>
                    <a:pt x="240" y="150"/>
                  </a:lnTo>
                  <a:lnTo>
                    <a:pt x="210" y="120"/>
                  </a:lnTo>
                  <a:lnTo>
                    <a:pt x="198" y="102"/>
                  </a:lnTo>
                  <a:lnTo>
                    <a:pt x="168" y="72"/>
                  </a:lnTo>
                  <a:lnTo>
                    <a:pt x="144" y="66"/>
                  </a:lnTo>
                  <a:lnTo>
                    <a:pt x="144" y="60"/>
                  </a:lnTo>
                  <a:lnTo>
                    <a:pt x="138" y="54"/>
                  </a:lnTo>
                  <a:lnTo>
                    <a:pt x="132" y="42"/>
                  </a:lnTo>
                  <a:lnTo>
                    <a:pt x="102" y="12"/>
                  </a:lnTo>
                  <a:lnTo>
                    <a:pt x="96" y="0"/>
                  </a:lnTo>
                  <a:lnTo>
                    <a:pt x="78" y="12"/>
                  </a:lnTo>
                  <a:lnTo>
                    <a:pt x="48" y="12"/>
                  </a:lnTo>
                  <a:lnTo>
                    <a:pt x="24" y="24"/>
                  </a:lnTo>
                  <a:lnTo>
                    <a:pt x="18" y="30"/>
                  </a:lnTo>
                  <a:lnTo>
                    <a:pt x="12" y="30"/>
                  </a:lnTo>
                  <a:lnTo>
                    <a:pt x="12" y="36"/>
                  </a:lnTo>
                  <a:lnTo>
                    <a:pt x="18" y="42"/>
                  </a:lnTo>
                  <a:lnTo>
                    <a:pt x="18" y="48"/>
                  </a:lnTo>
                  <a:lnTo>
                    <a:pt x="12" y="54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2" y="84"/>
                  </a:lnTo>
                  <a:lnTo>
                    <a:pt x="24" y="90"/>
                  </a:lnTo>
                  <a:lnTo>
                    <a:pt x="30" y="90"/>
                  </a:lnTo>
                  <a:lnTo>
                    <a:pt x="42" y="96"/>
                  </a:lnTo>
                  <a:lnTo>
                    <a:pt x="60" y="132"/>
                  </a:lnTo>
                  <a:lnTo>
                    <a:pt x="54" y="132"/>
                  </a:lnTo>
                  <a:lnTo>
                    <a:pt x="48" y="126"/>
                  </a:lnTo>
                  <a:lnTo>
                    <a:pt x="36" y="126"/>
                  </a:lnTo>
                  <a:lnTo>
                    <a:pt x="24" y="120"/>
                  </a:lnTo>
                  <a:lnTo>
                    <a:pt x="6" y="120"/>
                  </a:lnTo>
                  <a:lnTo>
                    <a:pt x="6" y="126"/>
                  </a:lnTo>
                  <a:lnTo>
                    <a:pt x="18" y="132"/>
                  </a:lnTo>
                  <a:lnTo>
                    <a:pt x="30" y="144"/>
                  </a:lnTo>
                  <a:lnTo>
                    <a:pt x="42" y="150"/>
                  </a:lnTo>
                  <a:lnTo>
                    <a:pt x="54" y="192"/>
                  </a:lnTo>
                  <a:lnTo>
                    <a:pt x="90" y="198"/>
                  </a:lnTo>
                  <a:lnTo>
                    <a:pt x="90" y="228"/>
                  </a:lnTo>
                  <a:lnTo>
                    <a:pt x="78" y="240"/>
                  </a:lnTo>
                  <a:lnTo>
                    <a:pt x="78" y="270"/>
                  </a:lnTo>
                  <a:lnTo>
                    <a:pt x="84" y="282"/>
                  </a:lnTo>
                  <a:lnTo>
                    <a:pt x="102" y="300"/>
                  </a:lnTo>
                  <a:lnTo>
                    <a:pt x="108" y="300"/>
                  </a:lnTo>
                  <a:lnTo>
                    <a:pt x="108" y="306"/>
                  </a:lnTo>
                  <a:lnTo>
                    <a:pt x="102" y="312"/>
                  </a:lnTo>
                  <a:lnTo>
                    <a:pt x="102" y="324"/>
                  </a:lnTo>
                  <a:lnTo>
                    <a:pt x="108" y="330"/>
                  </a:lnTo>
                  <a:lnTo>
                    <a:pt x="132" y="330"/>
                  </a:lnTo>
                  <a:lnTo>
                    <a:pt x="144" y="324"/>
                  </a:lnTo>
                  <a:lnTo>
                    <a:pt x="144" y="318"/>
                  </a:lnTo>
                  <a:lnTo>
                    <a:pt x="150" y="312"/>
                  </a:lnTo>
                  <a:lnTo>
                    <a:pt x="150" y="306"/>
                  </a:lnTo>
                  <a:lnTo>
                    <a:pt x="198" y="282"/>
                  </a:lnTo>
                  <a:lnTo>
                    <a:pt x="222" y="288"/>
                  </a:lnTo>
                  <a:lnTo>
                    <a:pt x="234" y="270"/>
                  </a:lnTo>
                  <a:lnTo>
                    <a:pt x="258" y="270"/>
                  </a:lnTo>
                  <a:lnTo>
                    <a:pt x="270" y="264"/>
                  </a:lnTo>
                  <a:lnTo>
                    <a:pt x="276" y="264"/>
                  </a:lnTo>
                  <a:lnTo>
                    <a:pt x="276" y="24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Korea, North"/>
            <p:cNvSpPr>
              <a:spLocks/>
            </p:cNvSpPr>
            <p:nvPr/>
          </p:nvSpPr>
          <p:spPr bwMode="gray">
            <a:xfrm>
              <a:off x="7510463" y="2984649"/>
              <a:ext cx="131762" cy="168275"/>
            </a:xfrm>
            <a:custGeom>
              <a:avLst/>
              <a:gdLst>
                <a:gd name="T0" fmla="*/ 2147483647 w 330"/>
                <a:gd name="T1" fmla="*/ 0 h 420"/>
                <a:gd name="T2" fmla="*/ 2147483647 w 330"/>
                <a:gd name="T3" fmla="*/ 2147483647 h 420"/>
                <a:gd name="T4" fmla="*/ 2147483647 w 330"/>
                <a:gd name="T5" fmla="*/ 2147483647 h 420"/>
                <a:gd name="T6" fmla="*/ 2147483647 w 330"/>
                <a:gd name="T7" fmla="*/ 2147483647 h 420"/>
                <a:gd name="T8" fmla="*/ 2147483647 w 330"/>
                <a:gd name="T9" fmla="*/ 2147483647 h 420"/>
                <a:gd name="T10" fmla="*/ 2147483647 w 330"/>
                <a:gd name="T11" fmla="*/ 2147483647 h 420"/>
                <a:gd name="T12" fmla="*/ 2147483647 w 330"/>
                <a:gd name="T13" fmla="*/ 2147483647 h 420"/>
                <a:gd name="T14" fmla="*/ 2147483647 w 330"/>
                <a:gd name="T15" fmla="*/ 2147483647 h 420"/>
                <a:gd name="T16" fmla="*/ 2147483647 w 330"/>
                <a:gd name="T17" fmla="*/ 2147483647 h 420"/>
                <a:gd name="T18" fmla="*/ 2147483647 w 330"/>
                <a:gd name="T19" fmla="*/ 2147483647 h 420"/>
                <a:gd name="T20" fmla="*/ 2147483647 w 330"/>
                <a:gd name="T21" fmla="*/ 2147483647 h 420"/>
                <a:gd name="T22" fmla="*/ 2147483647 w 330"/>
                <a:gd name="T23" fmla="*/ 2147483647 h 420"/>
                <a:gd name="T24" fmla="*/ 2147483647 w 330"/>
                <a:gd name="T25" fmla="*/ 2147483647 h 420"/>
                <a:gd name="T26" fmla="*/ 2147483647 w 330"/>
                <a:gd name="T27" fmla="*/ 2147483647 h 420"/>
                <a:gd name="T28" fmla="*/ 2147483647 w 330"/>
                <a:gd name="T29" fmla="*/ 2147483647 h 420"/>
                <a:gd name="T30" fmla="*/ 2147483647 w 330"/>
                <a:gd name="T31" fmla="*/ 2147483647 h 420"/>
                <a:gd name="T32" fmla="*/ 2147483647 w 330"/>
                <a:gd name="T33" fmla="*/ 2147483647 h 420"/>
                <a:gd name="T34" fmla="*/ 2147483647 w 330"/>
                <a:gd name="T35" fmla="*/ 2147483647 h 420"/>
                <a:gd name="T36" fmla="*/ 2147483647 w 330"/>
                <a:gd name="T37" fmla="*/ 2147483647 h 420"/>
                <a:gd name="T38" fmla="*/ 2147483647 w 330"/>
                <a:gd name="T39" fmla="*/ 2147483647 h 420"/>
                <a:gd name="T40" fmla="*/ 2147483647 w 330"/>
                <a:gd name="T41" fmla="*/ 2147483647 h 420"/>
                <a:gd name="T42" fmla="*/ 2147483647 w 330"/>
                <a:gd name="T43" fmla="*/ 2147483647 h 420"/>
                <a:gd name="T44" fmla="*/ 2147483647 w 330"/>
                <a:gd name="T45" fmla="*/ 2147483647 h 420"/>
                <a:gd name="T46" fmla="*/ 2147483647 w 330"/>
                <a:gd name="T47" fmla="*/ 2147483647 h 420"/>
                <a:gd name="T48" fmla="*/ 2147483647 w 330"/>
                <a:gd name="T49" fmla="*/ 2147483647 h 420"/>
                <a:gd name="T50" fmla="*/ 2147483647 w 330"/>
                <a:gd name="T51" fmla="*/ 2147483647 h 420"/>
                <a:gd name="T52" fmla="*/ 2147483647 w 330"/>
                <a:gd name="T53" fmla="*/ 2147483647 h 420"/>
                <a:gd name="T54" fmla="*/ 2147483647 w 330"/>
                <a:gd name="T55" fmla="*/ 2147483647 h 420"/>
                <a:gd name="T56" fmla="*/ 2147483647 w 330"/>
                <a:gd name="T57" fmla="*/ 2147483647 h 420"/>
                <a:gd name="T58" fmla="*/ 2147483647 w 330"/>
                <a:gd name="T59" fmla="*/ 2147483647 h 420"/>
                <a:gd name="T60" fmla="*/ 2147483647 w 330"/>
                <a:gd name="T61" fmla="*/ 2147483647 h 420"/>
                <a:gd name="T62" fmla="*/ 2147483647 w 330"/>
                <a:gd name="T63" fmla="*/ 2147483647 h 420"/>
                <a:gd name="T64" fmla="*/ 2147483647 w 330"/>
                <a:gd name="T65" fmla="*/ 2147483647 h 420"/>
                <a:gd name="T66" fmla="*/ 2147483647 w 330"/>
                <a:gd name="T67" fmla="*/ 2147483647 h 420"/>
                <a:gd name="T68" fmla="*/ 2147483647 w 330"/>
                <a:gd name="T69" fmla="*/ 2147483647 h 420"/>
                <a:gd name="T70" fmla="*/ 2147483647 w 330"/>
                <a:gd name="T71" fmla="*/ 2147483647 h 420"/>
                <a:gd name="T72" fmla="*/ 2147483647 w 330"/>
                <a:gd name="T73" fmla="*/ 2147483647 h 420"/>
                <a:gd name="T74" fmla="*/ 2147483647 w 330"/>
                <a:gd name="T75" fmla="*/ 2147483647 h 420"/>
                <a:gd name="T76" fmla="*/ 2147483647 w 330"/>
                <a:gd name="T77" fmla="*/ 2147483647 h 420"/>
                <a:gd name="T78" fmla="*/ 2147483647 w 330"/>
                <a:gd name="T79" fmla="*/ 2147483647 h 420"/>
                <a:gd name="T80" fmla="*/ 2147483647 w 330"/>
                <a:gd name="T81" fmla="*/ 2147483647 h 420"/>
                <a:gd name="T82" fmla="*/ 2147483647 w 330"/>
                <a:gd name="T83" fmla="*/ 2147483647 h 420"/>
                <a:gd name="T84" fmla="*/ 2147483647 w 330"/>
                <a:gd name="T85" fmla="*/ 2147483647 h 420"/>
                <a:gd name="T86" fmla="*/ 2147483647 w 330"/>
                <a:gd name="T87" fmla="*/ 2147483647 h 420"/>
                <a:gd name="T88" fmla="*/ 2147483647 w 330"/>
                <a:gd name="T89" fmla="*/ 2147483647 h 420"/>
                <a:gd name="T90" fmla="*/ 2147483647 w 330"/>
                <a:gd name="T91" fmla="*/ 2147483647 h 420"/>
                <a:gd name="T92" fmla="*/ 2147483647 w 330"/>
                <a:gd name="T93" fmla="*/ 2147483647 h 420"/>
                <a:gd name="T94" fmla="*/ 2147483647 w 330"/>
                <a:gd name="T95" fmla="*/ 2147483647 h 420"/>
                <a:gd name="T96" fmla="*/ 2147483647 w 330"/>
                <a:gd name="T97" fmla="*/ 2147483647 h 420"/>
                <a:gd name="T98" fmla="*/ 2147483647 w 330"/>
                <a:gd name="T99" fmla="*/ 2147483647 h 420"/>
                <a:gd name="T100" fmla="*/ 2147483647 w 330"/>
                <a:gd name="T101" fmla="*/ 2147483647 h 420"/>
                <a:gd name="T102" fmla="*/ 2147483647 w 330"/>
                <a:gd name="T103" fmla="*/ 0 h 42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30"/>
                <a:gd name="T157" fmla="*/ 0 h 420"/>
                <a:gd name="T158" fmla="*/ 330 w 330"/>
                <a:gd name="T159" fmla="*/ 420 h 42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30" h="420">
                  <a:moveTo>
                    <a:pt x="270" y="0"/>
                  </a:moveTo>
                  <a:lnTo>
                    <a:pt x="240" y="0"/>
                  </a:lnTo>
                  <a:lnTo>
                    <a:pt x="240" y="6"/>
                  </a:lnTo>
                  <a:lnTo>
                    <a:pt x="246" y="12"/>
                  </a:lnTo>
                  <a:lnTo>
                    <a:pt x="252" y="24"/>
                  </a:lnTo>
                  <a:lnTo>
                    <a:pt x="252" y="42"/>
                  </a:lnTo>
                  <a:lnTo>
                    <a:pt x="228" y="42"/>
                  </a:lnTo>
                  <a:lnTo>
                    <a:pt x="234" y="54"/>
                  </a:lnTo>
                  <a:lnTo>
                    <a:pt x="234" y="60"/>
                  </a:lnTo>
                  <a:lnTo>
                    <a:pt x="228" y="72"/>
                  </a:lnTo>
                  <a:lnTo>
                    <a:pt x="216" y="78"/>
                  </a:lnTo>
                  <a:lnTo>
                    <a:pt x="204" y="72"/>
                  </a:lnTo>
                  <a:lnTo>
                    <a:pt x="180" y="72"/>
                  </a:lnTo>
                  <a:lnTo>
                    <a:pt x="174" y="66"/>
                  </a:lnTo>
                  <a:lnTo>
                    <a:pt x="168" y="72"/>
                  </a:lnTo>
                  <a:lnTo>
                    <a:pt x="168" y="84"/>
                  </a:lnTo>
                  <a:lnTo>
                    <a:pt x="192" y="108"/>
                  </a:lnTo>
                  <a:lnTo>
                    <a:pt x="198" y="108"/>
                  </a:lnTo>
                  <a:lnTo>
                    <a:pt x="198" y="120"/>
                  </a:lnTo>
                  <a:lnTo>
                    <a:pt x="150" y="120"/>
                  </a:lnTo>
                  <a:lnTo>
                    <a:pt x="138" y="114"/>
                  </a:lnTo>
                  <a:lnTo>
                    <a:pt x="126" y="114"/>
                  </a:lnTo>
                  <a:lnTo>
                    <a:pt x="114" y="102"/>
                  </a:lnTo>
                  <a:lnTo>
                    <a:pt x="102" y="96"/>
                  </a:lnTo>
                  <a:lnTo>
                    <a:pt x="90" y="96"/>
                  </a:lnTo>
                  <a:lnTo>
                    <a:pt x="90" y="102"/>
                  </a:lnTo>
                  <a:lnTo>
                    <a:pt x="84" y="108"/>
                  </a:lnTo>
                  <a:lnTo>
                    <a:pt x="84" y="138"/>
                  </a:lnTo>
                  <a:lnTo>
                    <a:pt x="66" y="174"/>
                  </a:lnTo>
                  <a:lnTo>
                    <a:pt x="54" y="186"/>
                  </a:lnTo>
                  <a:lnTo>
                    <a:pt x="18" y="204"/>
                  </a:lnTo>
                  <a:lnTo>
                    <a:pt x="12" y="216"/>
                  </a:lnTo>
                  <a:lnTo>
                    <a:pt x="6" y="222"/>
                  </a:lnTo>
                  <a:lnTo>
                    <a:pt x="6" y="234"/>
                  </a:lnTo>
                  <a:lnTo>
                    <a:pt x="0" y="246"/>
                  </a:lnTo>
                  <a:lnTo>
                    <a:pt x="12" y="228"/>
                  </a:lnTo>
                  <a:lnTo>
                    <a:pt x="18" y="246"/>
                  </a:lnTo>
                  <a:lnTo>
                    <a:pt x="36" y="270"/>
                  </a:lnTo>
                  <a:lnTo>
                    <a:pt x="48" y="252"/>
                  </a:lnTo>
                  <a:lnTo>
                    <a:pt x="54" y="258"/>
                  </a:lnTo>
                  <a:lnTo>
                    <a:pt x="60" y="270"/>
                  </a:lnTo>
                  <a:lnTo>
                    <a:pt x="96" y="270"/>
                  </a:lnTo>
                  <a:lnTo>
                    <a:pt x="96" y="282"/>
                  </a:lnTo>
                  <a:lnTo>
                    <a:pt x="102" y="294"/>
                  </a:lnTo>
                  <a:lnTo>
                    <a:pt x="102" y="336"/>
                  </a:lnTo>
                  <a:lnTo>
                    <a:pt x="138" y="336"/>
                  </a:lnTo>
                  <a:lnTo>
                    <a:pt x="144" y="348"/>
                  </a:lnTo>
                  <a:lnTo>
                    <a:pt x="132" y="342"/>
                  </a:lnTo>
                  <a:lnTo>
                    <a:pt x="108" y="342"/>
                  </a:lnTo>
                  <a:lnTo>
                    <a:pt x="102" y="348"/>
                  </a:lnTo>
                  <a:lnTo>
                    <a:pt x="102" y="360"/>
                  </a:lnTo>
                  <a:lnTo>
                    <a:pt x="108" y="378"/>
                  </a:lnTo>
                  <a:lnTo>
                    <a:pt x="114" y="384"/>
                  </a:lnTo>
                  <a:lnTo>
                    <a:pt x="126" y="408"/>
                  </a:lnTo>
                  <a:lnTo>
                    <a:pt x="156" y="396"/>
                  </a:lnTo>
                  <a:lnTo>
                    <a:pt x="162" y="402"/>
                  </a:lnTo>
                  <a:lnTo>
                    <a:pt x="174" y="408"/>
                  </a:lnTo>
                  <a:lnTo>
                    <a:pt x="180" y="414"/>
                  </a:lnTo>
                  <a:lnTo>
                    <a:pt x="192" y="420"/>
                  </a:lnTo>
                  <a:lnTo>
                    <a:pt x="198" y="420"/>
                  </a:lnTo>
                  <a:lnTo>
                    <a:pt x="216" y="414"/>
                  </a:lnTo>
                  <a:lnTo>
                    <a:pt x="228" y="414"/>
                  </a:lnTo>
                  <a:lnTo>
                    <a:pt x="240" y="408"/>
                  </a:lnTo>
                  <a:lnTo>
                    <a:pt x="246" y="402"/>
                  </a:lnTo>
                  <a:lnTo>
                    <a:pt x="246" y="396"/>
                  </a:lnTo>
                  <a:lnTo>
                    <a:pt x="240" y="390"/>
                  </a:lnTo>
                  <a:lnTo>
                    <a:pt x="240" y="384"/>
                  </a:lnTo>
                  <a:lnTo>
                    <a:pt x="246" y="384"/>
                  </a:lnTo>
                  <a:lnTo>
                    <a:pt x="252" y="378"/>
                  </a:lnTo>
                  <a:lnTo>
                    <a:pt x="276" y="366"/>
                  </a:lnTo>
                  <a:lnTo>
                    <a:pt x="306" y="366"/>
                  </a:lnTo>
                  <a:lnTo>
                    <a:pt x="324" y="354"/>
                  </a:lnTo>
                  <a:lnTo>
                    <a:pt x="312" y="342"/>
                  </a:lnTo>
                  <a:lnTo>
                    <a:pt x="312" y="336"/>
                  </a:lnTo>
                  <a:lnTo>
                    <a:pt x="264" y="312"/>
                  </a:lnTo>
                  <a:lnTo>
                    <a:pt x="240" y="312"/>
                  </a:lnTo>
                  <a:lnTo>
                    <a:pt x="240" y="300"/>
                  </a:lnTo>
                  <a:lnTo>
                    <a:pt x="246" y="288"/>
                  </a:lnTo>
                  <a:lnTo>
                    <a:pt x="252" y="282"/>
                  </a:lnTo>
                  <a:lnTo>
                    <a:pt x="246" y="276"/>
                  </a:lnTo>
                  <a:lnTo>
                    <a:pt x="234" y="270"/>
                  </a:lnTo>
                  <a:lnTo>
                    <a:pt x="228" y="264"/>
                  </a:lnTo>
                  <a:lnTo>
                    <a:pt x="228" y="252"/>
                  </a:lnTo>
                  <a:lnTo>
                    <a:pt x="240" y="246"/>
                  </a:lnTo>
                  <a:lnTo>
                    <a:pt x="246" y="240"/>
                  </a:lnTo>
                  <a:lnTo>
                    <a:pt x="258" y="234"/>
                  </a:lnTo>
                  <a:lnTo>
                    <a:pt x="270" y="234"/>
                  </a:lnTo>
                  <a:lnTo>
                    <a:pt x="276" y="228"/>
                  </a:lnTo>
                  <a:lnTo>
                    <a:pt x="288" y="204"/>
                  </a:lnTo>
                  <a:lnTo>
                    <a:pt x="288" y="192"/>
                  </a:lnTo>
                  <a:lnTo>
                    <a:pt x="294" y="186"/>
                  </a:lnTo>
                  <a:lnTo>
                    <a:pt x="300" y="174"/>
                  </a:lnTo>
                  <a:lnTo>
                    <a:pt x="324" y="162"/>
                  </a:lnTo>
                  <a:lnTo>
                    <a:pt x="312" y="132"/>
                  </a:lnTo>
                  <a:lnTo>
                    <a:pt x="306" y="126"/>
                  </a:lnTo>
                  <a:lnTo>
                    <a:pt x="294" y="102"/>
                  </a:lnTo>
                  <a:lnTo>
                    <a:pt x="294" y="90"/>
                  </a:lnTo>
                  <a:lnTo>
                    <a:pt x="306" y="66"/>
                  </a:lnTo>
                  <a:lnTo>
                    <a:pt x="318" y="60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12" y="36"/>
                  </a:lnTo>
                  <a:lnTo>
                    <a:pt x="288" y="2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Colombia"/>
            <p:cNvSpPr>
              <a:spLocks/>
            </p:cNvSpPr>
            <p:nvPr/>
          </p:nvSpPr>
          <p:spPr bwMode="gray">
            <a:xfrm>
              <a:off x="1938338" y="3970487"/>
              <a:ext cx="349250" cy="541337"/>
            </a:xfrm>
            <a:custGeom>
              <a:avLst/>
              <a:gdLst>
                <a:gd name="T0" fmla="*/ 2147483647 w 870"/>
                <a:gd name="T1" fmla="*/ 2147483647 h 1344"/>
                <a:gd name="T2" fmla="*/ 2147483647 w 870"/>
                <a:gd name="T3" fmla="*/ 2147483647 h 1344"/>
                <a:gd name="T4" fmla="*/ 2147483647 w 870"/>
                <a:gd name="T5" fmla="*/ 2147483647 h 1344"/>
                <a:gd name="T6" fmla="*/ 2147483647 w 870"/>
                <a:gd name="T7" fmla="*/ 2147483647 h 1344"/>
                <a:gd name="T8" fmla="*/ 2147483647 w 870"/>
                <a:gd name="T9" fmla="*/ 2147483647 h 1344"/>
                <a:gd name="T10" fmla="*/ 2147483647 w 870"/>
                <a:gd name="T11" fmla="*/ 2147483647 h 1344"/>
                <a:gd name="T12" fmla="*/ 2147483647 w 870"/>
                <a:gd name="T13" fmla="*/ 2147483647 h 1344"/>
                <a:gd name="T14" fmla="*/ 2147483647 w 870"/>
                <a:gd name="T15" fmla="*/ 2147483647 h 1344"/>
                <a:gd name="T16" fmla="*/ 2147483647 w 870"/>
                <a:gd name="T17" fmla="*/ 2147483647 h 1344"/>
                <a:gd name="T18" fmla="*/ 2147483647 w 870"/>
                <a:gd name="T19" fmla="*/ 2147483647 h 1344"/>
                <a:gd name="T20" fmla="*/ 2147483647 w 870"/>
                <a:gd name="T21" fmla="*/ 2147483647 h 1344"/>
                <a:gd name="T22" fmla="*/ 2147483647 w 870"/>
                <a:gd name="T23" fmla="*/ 2147483647 h 1344"/>
                <a:gd name="T24" fmla="*/ 2147483647 w 870"/>
                <a:gd name="T25" fmla="*/ 2147483647 h 1344"/>
                <a:gd name="T26" fmla="*/ 2147483647 w 870"/>
                <a:gd name="T27" fmla="*/ 2147483647 h 1344"/>
                <a:gd name="T28" fmla="*/ 2147483647 w 870"/>
                <a:gd name="T29" fmla="*/ 2147483647 h 1344"/>
                <a:gd name="T30" fmla="*/ 2147483647 w 870"/>
                <a:gd name="T31" fmla="*/ 2147483647 h 1344"/>
                <a:gd name="T32" fmla="*/ 2147483647 w 870"/>
                <a:gd name="T33" fmla="*/ 2147483647 h 1344"/>
                <a:gd name="T34" fmla="*/ 2147483647 w 870"/>
                <a:gd name="T35" fmla="*/ 2147483647 h 1344"/>
                <a:gd name="T36" fmla="*/ 2147483647 w 870"/>
                <a:gd name="T37" fmla="*/ 2147483647 h 1344"/>
                <a:gd name="T38" fmla="*/ 2147483647 w 870"/>
                <a:gd name="T39" fmla="*/ 2147483647 h 1344"/>
                <a:gd name="T40" fmla="*/ 2147483647 w 870"/>
                <a:gd name="T41" fmla="*/ 2147483647 h 1344"/>
                <a:gd name="T42" fmla="*/ 2147483647 w 870"/>
                <a:gd name="T43" fmla="*/ 2147483647 h 1344"/>
                <a:gd name="T44" fmla="*/ 2147483647 w 870"/>
                <a:gd name="T45" fmla="*/ 2147483647 h 1344"/>
                <a:gd name="T46" fmla="*/ 2147483647 w 870"/>
                <a:gd name="T47" fmla="*/ 2147483647 h 1344"/>
                <a:gd name="T48" fmla="*/ 2147483647 w 870"/>
                <a:gd name="T49" fmla="*/ 2147483647 h 1344"/>
                <a:gd name="T50" fmla="*/ 2147483647 w 870"/>
                <a:gd name="T51" fmla="*/ 2147483647 h 1344"/>
                <a:gd name="T52" fmla="*/ 2147483647 w 870"/>
                <a:gd name="T53" fmla="*/ 2147483647 h 1344"/>
                <a:gd name="T54" fmla="*/ 2147483647 w 870"/>
                <a:gd name="T55" fmla="*/ 2147483647 h 1344"/>
                <a:gd name="T56" fmla="*/ 2147483647 w 870"/>
                <a:gd name="T57" fmla="*/ 2147483647 h 1344"/>
                <a:gd name="T58" fmla="*/ 2147483647 w 870"/>
                <a:gd name="T59" fmla="*/ 2147483647 h 1344"/>
                <a:gd name="T60" fmla="*/ 2147483647 w 870"/>
                <a:gd name="T61" fmla="*/ 2147483647 h 1344"/>
                <a:gd name="T62" fmla="*/ 2147483647 w 870"/>
                <a:gd name="T63" fmla="*/ 2147483647 h 1344"/>
                <a:gd name="T64" fmla="*/ 2147483647 w 870"/>
                <a:gd name="T65" fmla="*/ 2147483647 h 1344"/>
                <a:gd name="T66" fmla="*/ 2147483647 w 870"/>
                <a:gd name="T67" fmla="*/ 2147483647 h 1344"/>
                <a:gd name="T68" fmla="*/ 2147483647 w 870"/>
                <a:gd name="T69" fmla="*/ 2147483647 h 1344"/>
                <a:gd name="T70" fmla="*/ 2147483647 w 870"/>
                <a:gd name="T71" fmla="*/ 2147483647 h 1344"/>
                <a:gd name="T72" fmla="*/ 2147483647 w 870"/>
                <a:gd name="T73" fmla="*/ 0 h 1344"/>
                <a:gd name="T74" fmla="*/ 2147483647 w 870"/>
                <a:gd name="T75" fmla="*/ 2147483647 h 1344"/>
                <a:gd name="T76" fmla="*/ 2147483647 w 870"/>
                <a:gd name="T77" fmla="*/ 2147483647 h 1344"/>
                <a:gd name="T78" fmla="*/ 2147483647 w 870"/>
                <a:gd name="T79" fmla="*/ 2147483647 h 1344"/>
                <a:gd name="T80" fmla="*/ 2147483647 w 870"/>
                <a:gd name="T81" fmla="*/ 2147483647 h 1344"/>
                <a:gd name="T82" fmla="*/ 2147483647 w 870"/>
                <a:gd name="T83" fmla="*/ 2147483647 h 1344"/>
                <a:gd name="T84" fmla="*/ 2147483647 w 870"/>
                <a:gd name="T85" fmla="*/ 2147483647 h 1344"/>
                <a:gd name="T86" fmla="*/ 2147483647 w 870"/>
                <a:gd name="T87" fmla="*/ 2147483647 h 1344"/>
                <a:gd name="T88" fmla="*/ 2147483647 w 870"/>
                <a:gd name="T89" fmla="*/ 2147483647 h 1344"/>
                <a:gd name="T90" fmla="*/ 2147483647 w 870"/>
                <a:gd name="T91" fmla="*/ 2147483647 h 1344"/>
                <a:gd name="T92" fmla="*/ 2147483647 w 870"/>
                <a:gd name="T93" fmla="*/ 2147483647 h 1344"/>
                <a:gd name="T94" fmla="*/ 2147483647 w 870"/>
                <a:gd name="T95" fmla="*/ 2147483647 h 1344"/>
                <a:gd name="T96" fmla="*/ 2147483647 w 870"/>
                <a:gd name="T97" fmla="*/ 2147483647 h 1344"/>
                <a:gd name="T98" fmla="*/ 2147483647 w 870"/>
                <a:gd name="T99" fmla="*/ 2147483647 h 1344"/>
                <a:gd name="T100" fmla="*/ 2147483647 w 870"/>
                <a:gd name="T101" fmla="*/ 2147483647 h 1344"/>
                <a:gd name="T102" fmla="*/ 2147483647 w 870"/>
                <a:gd name="T103" fmla="*/ 2147483647 h 1344"/>
                <a:gd name="T104" fmla="*/ 2147483647 w 870"/>
                <a:gd name="T105" fmla="*/ 2147483647 h 1344"/>
                <a:gd name="T106" fmla="*/ 2147483647 w 870"/>
                <a:gd name="T107" fmla="*/ 2147483647 h 13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870"/>
                <a:gd name="T163" fmla="*/ 0 h 1344"/>
                <a:gd name="T164" fmla="*/ 870 w 870"/>
                <a:gd name="T165" fmla="*/ 1344 h 13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870" h="1344">
                  <a:moveTo>
                    <a:pt x="36" y="912"/>
                  </a:moveTo>
                  <a:lnTo>
                    <a:pt x="60" y="924"/>
                  </a:lnTo>
                  <a:lnTo>
                    <a:pt x="66" y="936"/>
                  </a:lnTo>
                  <a:lnTo>
                    <a:pt x="84" y="936"/>
                  </a:lnTo>
                  <a:lnTo>
                    <a:pt x="96" y="942"/>
                  </a:lnTo>
                  <a:lnTo>
                    <a:pt x="102" y="948"/>
                  </a:lnTo>
                  <a:lnTo>
                    <a:pt x="108" y="960"/>
                  </a:lnTo>
                  <a:lnTo>
                    <a:pt x="108" y="966"/>
                  </a:lnTo>
                  <a:lnTo>
                    <a:pt x="114" y="972"/>
                  </a:lnTo>
                  <a:lnTo>
                    <a:pt x="126" y="978"/>
                  </a:lnTo>
                  <a:lnTo>
                    <a:pt x="138" y="978"/>
                  </a:lnTo>
                  <a:lnTo>
                    <a:pt x="144" y="972"/>
                  </a:lnTo>
                  <a:lnTo>
                    <a:pt x="156" y="978"/>
                  </a:lnTo>
                  <a:lnTo>
                    <a:pt x="162" y="984"/>
                  </a:lnTo>
                  <a:lnTo>
                    <a:pt x="186" y="984"/>
                  </a:lnTo>
                  <a:lnTo>
                    <a:pt x="186" y="972"/>
                  </a:lnTo>
                  <a:lnTo>
                    <a:pt x="192" y="966"/>
                  </a:lnTo>
                  <a:lnTo>
                    <a:pt x="198" y="966"/>
                  </a:lnTo>
                  <a:lnTo>
                    <a:pt x="210" y="972"/>
                  </a:lnTo>
                  <a:lnTo>
                    <a:pt x="210" y="978"/>
                  </a:lnTo>
                  <a:lnTo>
                    <a:pt x="216" y="984"/>
                  </a:lnTo>
                  <a:lnTo>
                    <a:pt x="216" y="990"/>
                  </a:lnTo>
                  <a:lnTo>
                    <a:pt x="228" y="1002"/>
                  </a:lnTo>
                  <a:lnTo>
                    <a:pt x="264" y="1002"/>
                  </a:lnTo>
                  <a:lnTo>
                    <a:pt x="276" y="1008"/>
                  </a:lnTo>
                  <a:lnTo>
                    <a:pt x="282" y="1014"/>
                  </a:lnTo>
                  <a:lnTo>
                    <a:pt x="294" y="1020"/>
                  </a:lnTo>
                  <a:lnTo>
                    <a:pt x="312" y="1038"/>
                  </a:lnTo>
                  <a:lnTo>
                    <a:pt x="324" y="1044"/>
                  </a:lnTo>
                  <a:lnTo>
                    <a:pt x="330" y="1050"/>
                  </a:lnTo>
                  <a:lnTo>
                    <a:pt x="342" y="1086"/>
                  </a:lnTo>
                  <a:lnTo>
                    <a:pt x="360" y="1086"/>
                  </a:lnTo>
                  <a:lnTo>
                    <a:pt x="372" y="1104"/>
                  </a:lnTo>
                  <a:lnTo>
                    <a:pt x="384" y="1104"/>
                  </a:lnTo>
                  <a:lnTo>
                    <a:pt x="390" y="1110"/>
                  </a:lnTo>
                  <a:lnTo>
                    <a:pt x="390" y="1134"/>
                  </a:lnTo>
                  <a:lnTo>
                    <a:pt x="396" y="1140"/>
                  </a:lnTo>
                  <a:lnTo>
                    <a:pt x="396" y="1146"/>
                  </a:lnTo>
                  <a:lnTo>
                    <a:pt x="408" y="1146"/>
                  </a:lnTo>
                  <a:lnTo>
                    <a:pt x="420" y="1152"/>
                  </a:lnTo>
                  <a:lnTo>
                    <a:pt x="426" y="1158"/>
                  </a:lnTo>
                  <a:lnTo>
                    <a:pt x="426" y="1164"/>
                  </a:lnTo>
                  <a:lnTo>
                    <a:pt x="420" y="1170"/>
                  </a:lnTo>
                  <a:lnTo>
                    <a:pt x="420" y="1194"/>
                  </a:lnTo>
                  <a:lnTo>
                    <a:pt x="432" y="1200"/>
                  </a:lnTo>
                  <a:lnTo>
                    <a:pt x="456" y="1206"/>
                  </a:lnTo>
                  <a:lnTo>
                    <a:pt x="492" y="1206"/>
                  </a:lnTo>
                  <a:lnTo>
                    <a:pt x="492" y="1194"/>
                  </a:lnTo>
                  <a:lnTo>
                    <a:pt x="504" y="1182"/>
                  </a:lnTo>
                  <a:lnTo>
                    <a:pt x="528" y="1182"/>
                  </a:lnTo>
                  <a:lnTo>
                    <a:pt x="534" y="1188"/>
                  </a:lnTo>
                  <a:lnTo>
                    <a:pt x="540" y="1188"/>
                  </a:lnTo>
                  <a:lnTo>
                    <a:pt x="546" y="1194"/>
                  </a:lnTo>
                  <a:lnTo>
                    <a:pt x="558" y="1194"/>
                  </a:lnTo>
                  <a:lnTo>
                    <a:pt x="570" y="1188"/>
                  </a:lnTo>
                  <a:lnTo>
                    <a:pt x="576" y="1182"/>
                  </a:lnTo>
                  <a:lnTo>
                    <a:pt x="588" y="1182"/>
                  </a:lnTo>
                  <a:lnTo>
                    <a:pt x="588" y="1188"/>
                  </a:lnTo>
                  <a:lnTo>
                    <a:pt x="594" y="1200"/>
                  </a:lnTo>
                  <a:lnTo>
                    <a:pt x="600" y="1206"/>
                  </a:lnTo>
                  <a:lnTo>
                    <a:pt x="624" y="1206"/>
                  </a:lnTo>
                  <a:lnTo>
                    <a:pt x="636" y="1212"/>
                  </a:lnTo>
                  <a:lnTo>
                    <a:pt x="642" y="1218"/>
                  </a:lnTo>
                  <a:lnTo>
                    <a:pt x="642" y="1236"/>
                  </a:lnTo>
                  <a:lnTo>
                    <a:pt x="636" y="1248"/>
                  </a:lnTo>
                  <a:lnTo>
                    <a:pt x="630" y="1254"/>
                  </a:lnTo>
                  <a:lnTo>
                    <a:pt x="624" y="1254"/>
                  </a:lnTo>
                  <a:lnTo>
                    <a:pt x="618" y="1260"/>
                  </a:lnTo>
                  <a:lnTo>
                    <a:pt x="618" y="1266"/>
                  </a:lnTo>
                  <a:lnTo>
                    <a:pt x="606" y="1290"/>
                  </a:lnTo>
                  <a:lnTo>
                    <a:pt x="606" y="1308"/>
                  </a:lnTo>
                  <a:lnTo>
                    <a:pt x="612" y="1314"/>
                  </a:lnTo>
                  <a:lnTo>
                    <a:pt x="630" y="1314"/>
                  </a:lnTo>
                  <a:lnTo>
                    <a:pt x="642" y="1332"/>
                  </a:lnTo>
                  <a:lnTo>
                    <a:pt x="660" y="1344"/>
                  </a:lnTo>
                  <a:lnTo>
                    <a:pt x="660" y="1308"/>
                  </a:lnTo>
                  <a:lnTo>
                    <a:pt x="666" y="1236"/>
                  </a:lnTo>
                  <a:lnTo>
                    <a:pt x="684" y="1188"/>
                  </a:lnTo>
                  <a:lnTo>
                    <a:pt x="678" y="1140"/>
                  </a:lnTo>
                  <a:lnTo>
                    <a:pt x="690" y="1128"/>
                  </a:lnTo>
                  <a:lnTo>
                    <a:pt x="696" y="1116"/>
                  </a:lnTo>
                  <a:lnTo>
                    <a:pt x="696" y="1104"/>
                  </a:lnTo>
                  <a:lnTo>
                    <a:pt x="690" y="1092"/>
                  </a:lnTo>
                  <a:lnTo>
                    <a:pt x="678" y="1080"/>
                  </a:lnTo>
                  <a:lnTo>
                    <a:pt x="678" y="1074"/>
                  </a:lnTo>
                  <a:lnTo>
                    <a:pt x="672" y="1068"/>
                  </a:lnTo>
                  <a:lnTo>
                    <a:pt x="672" y="1044"/>
                  </a:lnTo>
                  <a:lnTo>
                    <a:pt x="666" y="1038"/>
                  </a:lnTo>
                  <a:lnTo>
                    <a:pt x="654" y="1032"/>
                  </a:lnTo>
                  <a:lnTo>
                    <a:pt x="642" y="1020"/>
                  </a:lnTo>
                  <a:lnTo>
                    <a:pt x="636" y="1020"/>
                  </a:lnTo>
                  <a:lnTo>
                    <a:pt x="642" y="954"/>
                  </a:lnTo>
                  <a:lnTo>
                    <a:pt x="672" y="948"/>
                  </a:lnTo>
                  <a:lnTo>
                    <a:pt x="678" y="954"/>
                  </a:lnTo>
                  <a:lnTo>
                    <a:pt x="708" y="954"/>
                  </a:lnTo>
                  <a:lnTo>
                    <a:pt x="714" y="948"/>
                  </a:lnTo>
                  <a:lnTo>
                    <a:pt x="714" y="942"/>
                  </a:lnTo>
                  <a:lnTo>
                    <a:pt x="708" y="936"/>
                  </a:lnTo>
                  <a:lnTo>
                    <a:pt x="708" y="930"/>
                  </a:lnTo>
                  <a:lnTo>
                    <a:pt x="696" y="918"/>
                  </a:lnTo>
                  <a:lnTo>
                    <a:pt x="684" y="924"/>
                  </a:lnTo>
                  <a:lnTo>
                    <a:pt x="660" y="912"/>
                  </a:lnTo>
                  <a:lnTo>
                    <a:pt x="660" y="900"/>
                  </a:lnTo>
                  <a:lnTo>
                    <a:pt x="654" y="888"/>
                  </a:lnTo>
                  <a:lnTo>
                    <a:pt x="654" y="876"/>
                  </a:lnTo>
                  <a:lnTo>
                    <a:pt x="660" y="864"/>
                  </a:lnTo>
                  <a:lnTo>
                    <a:pt x="666" y="858"/>
                  </a:lnTo>
                  <a:lnTo>
                    <a:pt x="684" y="858"/>
                  </a:lnTo>
                  <a:lnTo>
                    <a:pt x="696" y="870"/>
                  </a:lnTo>
                  <a:lnTo>
                    <a:pt x="762" y="864"/>
                  </a:lnTo>
                  <a:lnTo>
                    <a:pt x="762" y="846"/>
                  </a:lnTo>
                  <a:lnTo>
                    <a:pt x="768" y="840"/>
                  </a:lnTo>
                  <a:lnTo>
                    <a:pt x="774" y="840"/>
                  </a:lnTo>
                  <a:lnTo>
                    <a:pt x="798" y="864"/>
                  </a:lnTo>
                  <a:lnTo>
                    <a:pt x="828" y="834"/>
                  </a:lnTo>
                  <a:lnTo>
                    <a:pt x="834" y="834"/>
                  </a:lnTo>
                  <a:lnTo>
                    <a:pt x="834" y="846"/>
                  </a:lnTo>
                  <a:lnTo>
                    <a:pt x="840" y="852"/>
                  </a:lnTo>
                  <a:lnTo>
                    <a:pt x="840" y="864"/>
                  </a:lnTo>
                  <a:lnTo>
                    <a:pt x="846" y="876"/>
                  </a:lnTo>
                  <a:lnTo>
                    <a:pt x="846" y="906"/>
                  </a:lnTo>
                  <a:lnTo>
                    <a:pt x="870" y="906"/>
                  </a:lnTo>
                  <a:lnTo>
                    <a:pt x="864" y="900"/>
                  </a:lnTo>
                  <a:lnTo>
                    <a:pt x="864" y="882"/>
                  </a:lnTo>
                  <a:lnTo>
                    <a:pt x="858" y="870"/>
                  </a:lnTo>
                  <a:lnTo>
                    <a:pt x="858" y="852"/>
                  </a:lnTo>
                  <a:lnTo>
                    <a:pt x="852" y="846"/>
                  </a:lnTo>
                  <a:lnTo>
                    <a:pt x="852" y="828"/>
                  </a:lnTo>
                  <a:lnTo>
                    <a:pt x="846" y="822"/>
                  </a:lnTo>
                  <a:lnTo>
                    <a:pt x="846" y="798"/>
                  </a:lnTo>
                  <a:lnTo>
                    <a:pt x="834" y="798"/>
                  </a:lnTo>
                  <a:lnTo>
                    <a:pt x="822" y="786"/>
                  </a:lnTo>
                  <a:lnTo>
                    <a:pt x="798" y="774"/>
                  </a:lnTo>
                  <a:lnTo>
                    <a:pt x="804" y="774"/>
                  </a:lnTo>
                  <a:lnTo>
                    <a:pt x="834" y="744"/>
                  </a:lnTo>
                  <a:lnTo>
                    <a:pt x="840" y="732"/>
                  </a:lnTo>
                  <a:lnTo>
                    <a:pt x="840" y="726"/>
                  </a:lnTo>
                  <a:lnTo>
                    <a:pt x="834" y="714"/>
                  </a:lnTo>
                  <a:lnTo>
                    <a:pt x="822" y="708"/>
                  </a:lnTo>
                  <a:lnTo>
                    <a:pt x="816" y="696"/>
                  </a:lnTo>
                  <a:lnTo>
                    <a:pt x="816" y="672"/>
                  </a:lnTo>
                  <a:lnTo>
                    <a:pt x="804" y="672"/>
                  </a:lnTo>
                  <a:lnTo>
                    <a:pt x="798" y="666"/>
                  </a:lnTo>
                  <a:lnTo>
                    <a:pt x="798" y="654"/>
                  </a:lnTo>
                  <a:lnTo>
                    <a:pt x="804" y="642"/>
                  </a:lnTo>
                  <a:lnTo>
                    <a:pt x="804" y="612"/>
                  </a:lnTo>
                  <a:lnTo>
                    <a:pt x="798" y="600"/>
                  </a:lnTo>
                  <a:lnTo>
                    <a:pt x="798" y="576"/>
                  </a:lnTo>
                  <a:lnTo>
                    <a:pt x="810" y="564"/>
                  </a:lnTo>
                  <a:lnTo>
                    <a:pt x="816" y="564"/>
                  </a:lnTo>
                  <a:lnTo>
                    <a:pt x="822" y="558"/>
                  </a:lnTo>
                  <a:lnTo>
                    <a:pt x="822" y="534"/>
                  </a:lnTo>
                  <a:lnTo>
                    <a:pt x="840" y="516"/>
                  </a:lnTo>
                  <a:lnTo>
                    <a:pt x="840" y="504"/>
                  </a:lnTo>
                  <a:lnTo>
                    <a:pt x="834" y="498"/>
                  </a:lnTo>
                  <a:lnTo>
                    <a:pt x="816" y="498"/>
                  </a:lnTo>
                  <a:lnTo>
                    <a:pt x="804" y="504"/>
                  </a:lnTo>
                  <a:lnTo>
                    <a:pt x="798" y="510"/>
                  </a:lnTo>
                  <a:lnTo>
                    <a:pt x="774" y="504"/>
                  </a:lnTo>
                  <a:lnTo>
                    <a:pt x="768" y="510"/>
                  </a:lnTo>
                  <a:lnTo>
                    <a:pt x="744" y="510"/>
                  </a:lnTo>
                  <a:lnTo>
                    <a:pt x="738" y="504"/>
                  </a:lnTo>
                  <a:lnTo>
                    <a:pt x="720" y="504"/>
                  </a:lnTo>
                  <a:lnTo>
                    <a:pt x="720" y="510"/>
                  </a:lnTo>
                  <a:lnTo>
                    <a:pt x="696" y="510"/>
                  </a:lnTo>
                  <a:lnTo>
                    <a:pt x="672" y="486"/>
                  </a:lnTo>
                  <a:lnTo>
                    <a:pt x="666" y="468"/>
                  </a:lnTo>
                  <a:lnTo>
                    <a:pt x="660" y="456"/>
                  </a:lnTo>
                  <a:lnTo>
                    <a:pt x="654" y="450"/>
                  </a:lnTo>
                  <a:lnTo>
                    <a:pt x="654" y="444"/>
                  </a:lnTo>
                  <a:lnTo>
                    <a:pt x="630" y="444"/>
                  </a:lnTo>
                  <a:lnTo>
                    <a:pt x="618" y="438"/>
                  </a:lnTo>
                  <a:lnTo>
                    <a:pt x="612" y="432"/>
                  </a:lnTo>
                  <a:lnTo>
                    <a:pt x="600" y="432"/>
                  </a:lnTo>
                  <a:lnTo>
                    <a:pt x="600" y="438"/>
                  </a:lnTo>
                  <a:lnTo>
                    <a:pt x="594" y="444"/>
                  </a:lnTo>
                  <a:lnTo>
                    <a:pt x="582" y="444"/>
                  </a:lnTo>
                  <a:lnTo>
                    <a:pt x="570" y="438"/>
                  </a:lnTo>
                  <a:lnTo>
                    <a:pt x="564" y="438"/>
                  </a:lnTo>
                  <a:lnTo>
                    <a:pt x="552" y="432"/>
                  </a:lnTo>
                  <a:lnTo>
                    <a:pt x="540" y="432"/>
                  </a:lnTo>
                  <a:lnTo>
                    <a:pt x="534" y="438"/>
                  </a:lnTo>
                  <a:lnTo>
                    <a:pt x="510" y="438"/>
                  </a:lnTo>
                  <a:lnTo>
                    <a:pt x="504" y="432"/>
                  </a:lnTo>
                  <a:lnTo>
                    <a:pt x="498" y="420"/>
                  </a:lnTo>
                  <a:lnTo>
                    <a:pt x="498" y="408"/>
                  </a:lnTo>
                  <a:lnTo>
                    <a:pt x="486" y="408"/>
                  </a:lnTo>
                  <a:lnTo>
                    <a:pt x="486" y="366"/>
                  </a:lnTo>
                  <a:lnTo>
                    <a:pt x="498" y="342"/>
                  </a:lnTo>
                  <a:lnTo>
                    <a:pt x="498" y="330"/>
                  </a:lnTo>
                  <a:lnTo>
                    <a:pt x="492" y="324"/>
                  </a:lnTo>
                  <a:lnTo>
                    <a:pt x="480" y="318"/>
                  </a:lnTo>
                  <a:lnTo>
                    <a:pt x="474" y="312"/>
                  </a:lnTo>
                  <a:lnTo>
                    <a:pt x="474" y="276"/>
                  </a:lnTo>
                  <a:lnTo>
                    <a:pt x="468" y="264"/>
                  </a:lnTo>
                  <a:lnTo>
                    <a:pt x="456" y="252"/>
                  </a:lnTo>
                  <a:lnTo>
                    <a:pt x="450" y="252"/>
                  </a:lnTo>
                  <a:lnTo>
                    <a:pt x="438" y="264"/>
                  </a:lnTo>
                  <a:lnTo>
                    <a:pt x="438" y="270"/>
                  </a:lnTo>
                  <a:lnTo>
                    <a:pt x="432" y="264"/>
                  </a:lnTo>
                  <a:lnTo>
                    <a:pt x="432" y="252"/>
                  </a:lnTo>
                  <a:lnTo>
                    <a:pt x="438" y="240"/>
                  </a:lnTo>
                  <a:lnTo>
                    <a:pt x="462" y="216"/>
                  </a:lnTo>
                  <a:lnTo>
                    <a:pt x="462" y="192"/>
                  </a:lnTo>
                  <a:lnTo>
                    <a:pt x="468" y="186"/>
                  </a:lnTo>
                  <a:lnTo>
                    <a:pt x="468" y="168"/>
                  </a:lnTo>
                  <a:lnTo>
                    <a:pt x="480" y="132"/>
                  </a:lnTo>
                  <a:lnTo>
                    <a:pt x="504" y="108"/>
                  </a:lnTo>
                  <a:lnTo>
                    <a:pt x="522" y="102"/>
                  </a:lnTo>
                  <a:lnTo>
                    <a:pt x="534" y="90"/>
                  </a:lnTo>
                  <a:lnTo>
                    <a:pt x="540" y="78"/>
                  </a:lnTo>
                  <a:lnTo>
                    <a:pt x="540" y="72"/>
                  </a:lnTo>
                  <a:lnTo>
                    <a:pt x="546" y="66"/>
                  </a:lnTo>
                  <a:lnTo>
                    <a:pt x="558" y="66"/>
                  </a:lnTo>
                  <a:lnTo>
                    <a:pt x="564" y="60"/>
                  </a:lnTo>
                  <a:lnTo>
                    <a:pt x="570" y="60"/>
                  </a:lnTo>
                  <a:lnTo>
                    <a:pt x="576" y="54"/>
                  </a:lnTo>
                  <a:lnTo>
                    <a:pt x="582" y="54"/>
                  </a:lnTo>
                  <a:lnTo>
                    <a:pt x="600" y="36"/>
                  </a:lnTo>
                  <a:lnTo>
                    <a:pt x="600" y="12"/>
                  </a:lnTo>
                  <a:lnTo>
                    <a:pt x="594" y="6"/>
                  </a:lnTo>
                  <a:lnTo>
                    <a:pt x="582" y="0"/>
                  </a:lnTo>
                  <a:lnTo>
                    <a:pt x="570" y="6"/>
                  </a:lnTo>
                  <a:lnTo>
                    <a:pt x="546" y="6"/>
                  </a:lnTo>
                  <a:lnTo>
                    <a:pt x="540" y="12"/>
                  </a:lnTo>
                  <a:lnTo>
                    <a:pt x="534" y="12"/>
                  </a:lnTo>
                  <a:lnTo>
                    <a:pt x="522" y="24"/>
                  </a:lnTo>
                  <a:lnTo>
                    <a:pt x="522" y="36"/>
                  </a:lnTo>
                  <a:lnTo>
                    <a:pt x="516" y="48"/>
                  </a:lnTo>
                  <a:lnTo>
                    <a:pt x="504" y="60"/>
                  </a:lnTo>
                  <a:lnTo>
                    <a:pt x="492" y="60"/>
                  </a:lnTo>
                  <a:lnTo>
                    <a:pt x="480" y="54"/>
                  </a:lnTo>
                  <a:lnTo>
                    <a:pt x="474" y="54"/>
                  </a:lnTo>
                  <a:lnTo>
                    <a:pt x="444" y="84"/>
                  </a:lnTo>
                  <a:lnTo>
                    <a:pt x="444" y="90"/>
                  </a:lnTo>
                  <a:lnTo>
                    <a:pt x="408" y="102"/>
                  </a:lnTo>
                  <a:lnTo>
                    <a:pt x="402" y="96"/>
                  </a:lnTo>
                  <a:lnTo>
                    <a:pt x="390" y="90"/>
                  </a:lnTo>
                  <a:lnTo>
                    <a:pt x="384" y="90"/>
                  </a:lnTo>
                  <a:lnTo>
                    <a:pt x="378" y="102"/>
                  </a:lnTo>
                  <a:lnTo>
                    <a:pt x="378" y="120"/>
                  </a:lnTo>
                  <a:lnTo>
                    <a:pt x="372" y="132"/>
                  </a:lnTo>
                  <a:lnTo>
                    <a:pt x="366" y="138"/>
                  </a:lnTo>
                  <a:lnTo>
                    <a:pt x="354" y="138"/>
                  </a:lnTo>
                  <a:lnTo>
                    <a:pt x="354" y="132"/>
                  </a:lnTo>
                  <a:lnTo>
                    <a:pt x="360" y="126"/>
                  </a:lnTo>
                  <a:lnTo>
                    <a:pt x="354" y="120"/>
                  </a:lnTo>
                  <a:lnTo>
                    <a:pt x="342" y="120"/>
                  </a:lnTo>
                  <a:lnTo>
                    <a:pt x="330" y="126"/>
                  </a:lnTo>
                  <a:lnTo>
                    <a:pt x="318" y="126"/>
                  </a:lnTo>
                  <a:lnTo>
                    <a:pt x="312" y="132"/>
                  </a:lnTo>
                  <a:lnTo>
                    <a:pt x="306" y="132"/>
                  </a:lnTo>
                  <a:lnTo>
                    <a:pt x="300" y="144"/>
                  </a:lnTo>
                  <a:lnTo>
                    <a:pt x="288" y="150"/>
                  </a:lnTo>
                  <a:lnTo>
                    <a:pt x="282" y="162"/>
                  </a:lnTo>
                  <a:lnTo>
                    <a:pt x="276" y="168"/>
                  </a:lnTo>
                  <a:lnTo>
                    <a:pt x="276" y="186"/>
                  </a:lnTo>
                  <a:lnTo>
                    <a:pt x="282" y="192"/>
                  </a:lnTo>
                  <a:lnTo>
                    <a:pt x="264" y="222"/>
                  </a:lnTo>
                  <a:lnTo>
                    <a:pt x="276" y="246"/>
                  </a:lnTo>
                  <a:lnTo>
                    <a:pt x="252" y="246"/>
                  </a:lnTo>
                  <a:lnTo>
                    <a:pt x="240" y="252"/>
                  </a:lnTo>
                  <a:lnTo>
                    <a:pt x="228" y="264"/>
                  </a:lnTo>
                  <a:lnTo>
                    <a:pt x="228" y="276"/>
                  </a:lnTo>
                  <a:lnTo>
                    <a:pt x="222" y="288"/>
                  </a:lnTo>
                  <a:lnTo>
                    <a:pt x="216" y="294"/>
                  </a:lnTo>
                  <a:lnTo>
                    <a:pt x="204" y="294"/>
                  </a:lnTo>
                  <a:lnTo>
                    <a:pt x="198" y="300"/>
                  </a:lnTo>
                  <a:lnTo>
                    <a:pt x="192" y="300"/>
                  </a:lnTo>
                  <a:lnTo>
                    <a:pt x="174" y="306"/>
                  </a:lnTo>
                  <a:lnTo>
                    <a:pt x="186" y="330"/>
                  </a:lnTo>
                  <a:lnTo>
                    <a:pt x="186" y="366"/>
                  </a:lnTo>
                  <a:lnTo>
                    <a:pt x="168" y="366"/>
                  </a:lnTo>
                  <a:lnTo>
                    <a:pt x="168" y="360"/>
                  </a:lnTo>
                  <a:lnTo>
                    <a:pt x="174" y="354"/>
                  </a:lnTo>
                  <a:lnTo>
                    <a:pt x="174" y="342"/>
                  </a:lnTo>
                  <a:lnTo>
                    <a:pt x="144" y="312"/>
                  </a:lnTo>
                  <a:lnTo>
                    <a:pt x="138" y="312"/>
                  </a:lnTo>
                  <a:lnTo>
                    <a:pt x="132" y="318"/>
                  </a:lnTo>
                  <a:lnTo>
                    <a:pt x="132" y="336"/>
                  </a:lnTo>
                  <a:lnTo>
                    <a:pt x="138" y="348"/>
                  </a:lnTo>
                  <a:lnTo>
                    <a:pt x="150" y="354"/>
                  </a:lnTo>
                  <a:lnTo>
                    <a:pt x="150" y="366"/>
                  </a:lnTo>
                  <a:lnTo>
                    <a:pt x="138" y="390"/>
                  </a:lnTo>
                  <a:lnTo>
                    <a:pt x="132" y="396"/>
                  </a:lnTo>
                  <a:lnTo>
                    <a:pt x="120" y="390"/>
                  </a:lnTo>
                  <a:lnTo>
                    <a:pt x="114" y="384"/>
                  </a:lnTo>
                  <a:lnTo>
                    <a:pt x="102" y="414"/>
                  </a:lnTo>
                  <a:lnTo>
                    <a:pt x="114" y="438"/>
                  </a:lnTo>
                  <a:lnTo>
                    <a:pt x="114" y="450"/>
                  </a:lnTo>
                  <a:lnTo>
                    <a:pt x="126" y="462"/>
                  </a:lnTo>
                  <a:lnTo>
                    <a:pt x="132" y="474"/>
                  </a:lnTo>
                  <a:lnTo>
                    <a:pt x="132" y="480"/>
                  </a:lnTo>
                  <a:lnTo>
                    <a:pt x="120" y="492"/>
                  </a:lnTo>
                  <a:lnTo>
                    <a:pt x="114" y="492"/>
                  </a:lnTo>
                  <a:lnTo>
                    <a:pt x="132" y="516"/>
                  </a:lnTo>
                  <a:lnTo>
                    <a:pt x="138" y="552"/>
                  </a:lnTo>
                  <a:lnTo>
                    <a:pt x="114" y="558"/>
                  </a:lnTo>
                  <a:lnTo>
                    <a:pt x="132" y="576"/>
                  </a:lnTo>
                  <a:lnTo>
                    <a:pt x="132" y="636"/>
                  </a:lnTo>
                  <a:lnTo>
                    <a:pt x="120" y="642"/>
                  </a:lnTo>
                  <a:lnTo>
                    <a:pt x="114" y="654"/>
                  </a:lnTo>
                  <a:lnTo>
                    <a:pt x="114" y="678"/>
                  </a:lnTo>
                  <a:lnTo>
                    <a:pt x="138" y="702"/>
                  </a:lnTo>
                  <a:lnTo>
                    <a:pt x="138" y="720"/>
                  </a:lnTo>
                  <a:lnTo>
                    <a:pt x="132" y="732"/>
                  </a:lnTo>
                  <a:lnTo>
                    <a:pt x="120" y="738"/>
                  </a:lnTo>
                  <a:lnTo>
                    <a:pt x="114" y="750"/>
                  </a:lnTo>
                  <a:lnTo>
                    <a:pt x="102" y="756"/>
                  </a:lnTo>
                  <a:lnTo>
                    <a:pt x="96" y="762"/>
                  </a:lnTo>
                  <a:lnTo>
                    <a:pt x="114" y="774"/>
                  </a:lnTo>
                  <a:lnTo>
                    <a:pt x="84" y="798"/>
                  </a:lnTo>
                  <a:lnTo>
                    <a:pt x="66" y="798"/>
                  </a:lnTo>
                  <a:lnTo>
                    <a:pt x="54" y="804"/>
                  </a:lnTo>
                  <a:lnTo>
                    <a:pt x="36" y="810"/>
                  </a:lnTo>
                  <a:lnTo>
                    <a:pt x="30" y="822"/>
                  </a:lnTo>
                  <a:lnTo>
                    <a:pt x="30" y="846"/>
                  </a:lnTo>
                  <a:lnTo>
                    <a:pt x="36" y="852"/>
                  </a:lnTo>
                  <a:lnTo>
                    <a:pt x="36" y="858"/>
                  </a:lnTo>
                  <a:lnTo>
                    <a:pt x="6" y="858"/>
                  </a:lnTo>
                  <a:lnTo>
                    <a:pt x="0" y="864"/>
                  </a:lnTo>
                  <a:lnTo>
                    <a:pt x="0" y="876"/>
                  </a:lnTo>
                  <a:lnTo>
                    <a:pt x="6" y="888"/>
                  </a:lnTo>
                  <a:lnTo>
                    <a:pt x="18" y="894"/>
                  </a:lnTo>
                  <a:lnTo>
                    <a:pt x="24" y="906"/>
                  </a:lnTo>
                  <a:lnTo>
                    <a:pt x="36" y="91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Kenya"/>
            <p:cNvSpPr>
              <a:spLocks/>
            </p:cNvSpPr>
            <p:nvPr/>
          </p:nvSpPr>
          <p:spPr bwMode="gray">
            <a:xfrm>
              <a:off x="5180013" y="4222899"/>
              <a:ext cx="225425" cy="306388"/>
            </a:xfrm>
            <a:custGeom>
              <a:avLst/>
              <a:gdLst>
                <a:gd name="T0" fmla="*/ 2147483647 w 564"/>
                <a:gd name="T1" fmla="*/ 2147483647 h 762"/>
                <a:gd name="T2" fmla="*/ 2147483647 w 564"/>
                <a:gd name="T3" fmla="*/ 2147483647 h 762"/>
                <a:gd name="T4" fmla="*/ 2147483647 w 564"/>
                <a:gd name="T5" fmla="*/ 2147483647 h 762"/>
                <a:gd name="T6" fmla="*/ 2147483647 w 564"/>
                <a:gd name="T7" fmla="*/ 2147483647 h 762"/>
                <a:gd name="T8" fmla="*/ 2147483647 w 564"/>
                <a:gd name="T9" fmla="*/ 2147483647 h 762"/>
                <a:gd name="T10" fmla="*/ 2147483647 w 564"/>
                <a:gd name="T11" fmla="*/ 2147483647 h 762"/>
                <a:gd name="T12" fmla="*/ 2147483647 w 564"/>
                <a:gd name="T13" fmla="*/ 2147483647 h 762"/>
                <a:gd name="T14" fmla="*/ 2147483647 w 564"/>
                <a:gd name="T15" fmla="*/ 2147483647 h 762"/>
                <a:gd name="T16" fmla="*/ 2147483647 w 564"/>
                <a:gd name="T17" fmla="*/ 2147483647 h 762"/>
                <a:gd name="T18" fmla="*/ 2147483647 w 564"/>
                <a:gd name="T19" fmla="*/ 2147483647 h 762"/>
                <a:gd name="T20" fmla="*/ 2147483647 w 564"/>
                <a:gd name="T21" fmla="*/ 2147483647 h 762"/>
                <a:gd name="T22" fmla="*/ 2147483647 w 564"/>
                <a:gd name="T23" fmla="*/ 2147483647 h 762"/>
                <a:gd name="T24" fmla="*/ 2147483647 w 564"/>
                <a:gd name="T25" fmla="*/ 0 h 762"/>
                <a:gd name="T26" fmla="*/ 2147483647 w 564"/>
                <a:gd name="T27" fmla="*/ 2147483647 h 762"/>
                <a:gd name="T28" fmla="*/ 2147483647 w 564"/>
                <a:gd name="T29" fmla="*/ 2147483647 h 762"/>
                <a:gd name="T30" fmla="*/ 2147483647 w 564"/>
                <a:gd name="T31" fmla="*/ 2147483647 h 762"/>
                <a:gd name="T32" fmla="*/ 2147483647 w 564"/>
                <a:gd name="T33" fmla="*/ 2147483647 h 762"/>
                <a:gd name="T34" fmla="*/ 2147483647 w 564"/>
                <a:gd name="T35" fmla="*/ 2147483647 h 762"/>
                <a:gd name="T36" fmla="*/ 2147483647 w 564"/>
                <a:gd name="T37" fmla="*/ 2147483647 h 762"/>
                <a:gd name="T38" fmla="*/ 2147483647 w 564"/>
                <a:gd name="T39" fmla="*/ 2147483647 h 762"/>
                <a:gd name="T40" fmla="*/ 2147483647 w 564"/>
                <a:gd name="T41" fmla="*/ 2147483647 h 762"/>
                <a:gd name="T42" fmla="*/ 2147483647 w 564"/>
                <a:gd name="T43" fmla="*/ 2147483647 h 762"/>
                <a:gd name="T44" fmla="*/ 2147483647 w 564"/>
                <a:gd name="T45" fmla="*/ 2147483647 h 762"/>
                <a:gd name="T46" fmla="*/ 2147483647 w 564"/>
                <a:gd name="T47" fmla="*/ 2147483647 h 762"/>
                <a:gd name="T48" fmla="*/ 2147483647 w 564"/>
                <a:gd name="T49" fmla="*/ 2147483647 h 762"/>
                <a:gd name="T50" fmla="*/ 2147483647 w 564"/>
                <a:gd name="T51" fmla="*/ 2147483647 h 762"/>
                <a:gd name="T52" fmla="*/ 2147483647 w 564"/>
                <a:gd name="T53" fmla="*/ 2147483647 h 762"/>
                <a:gd name="T54" fmla="*/ 2147483647 w 564"/>
                <a:gd name="T55" fmla="*/ 2147483647 h 762"/>
                <a:gd name="T56" fmla="*/ 2147483647 w 564"/>
                <a:gd name="T57" fmla="*/ 2147483647 h 762"/>
                <a:gd name="T58" fmla="*/ 0 w 564"/>
                <a:gd name="T59" fmla="*/ 2147483647 h 762"/>
                <a:gd name="T60" fmla="*/ 2147483647 w 564"/>
                <a:gd name="T61" fmla="*/ 2147483647 h 762"/>
                <a:gd name="T62" fmla="*/ 2147483647 w 564"/>
                <a:gd name="T63" fmla="*/ 2147483647 h 762"/>
                <a:gd name="T64" fmla="*/ 2147483647 w 564"/>
                <a:gd name="T65" fmla="*/ 2147483647 h 762"/>
                <a:gd name="T66" fmla="*/ 2147483647 w 564"/>
                <a:gd name="T67" fmla="*/ 2147483647 h 762"/>
                <a:gd name="T68" fmla="*/ 2147483647 w 564"/>
                <a:gd name="T69" fmla="*/ 2147483647 h 762"/>
                <a:gd name="T70" fmla="*/ 0 w 564"/>
                <a:gd name="T71" fmla="*/ 2147483647 h 762"/>
                <a:gd name="T72" fmla="*/ 2147483647 w 564"/>
                <a:gd name="T73" fmla="*/ 2147483647 h 762"/>
                <a:gd name="T74" fmla="*/ 2147483647 w 564"/>
                <a:gd name="T75" fmla="*/ 2147483647 h 762"/>
                <a:gd name="T76" fmla="*/ 2147483647 w 564"/>
                <a:gd name="T77" fmla="*/ 2147483647 h 762"/>
                <a:gd name="T78" fmla="*/ 2147483647 w 564"/>
                <a:gd name="T79" fmla="*/ 2147483647 h 762"/>
                <a:gd name="T80" fmla="*/ 2147483647 w 564"/>
                <a:gd name="T81" fmla="*/ 2147483647 h 762"/>
                <a:gd name="T82" fmla="*/ 2147483647 w 564"/>
                <a:gd name="T83" fmla="*/ 2147483647 h 762"/>
                <a:gd name="T84" fmla="*/ 2147483647 w 564"/>
                <a:gd name="T85" fmla="*/ 2147483647 h 762"/>
                <a:gd name="T86" fmla="*/ 2147483647 w 564"/>
                <a:gd name="T87" fmla="*/ 2147483647 h 762"/>
                <a:gd name="T88" fmla="*/ 2147483647 w 564"/>
                <a:gd name="T89" fmla="*/ 2147483647 h 762"/>
                <a:gd name="T90" fmla="*/ 2147483647 w 564"/>
                <a:gd name="T91" fmla="*/ 2147483647 h 762"/>
                <a:gd name="T92" fmla="*/ 2147483647 w 564"/>
                <a:gd name="T93" fmla="*/ 2147483647 h 762"/>
                <a:gd name="T94" fmla="*/ 2147483647 w 564"/>
                <a:gd name="T95" fmla="*/ 2147483647 h 762"/>
                <a:gd name="T96" fmla="*/ 2147483647 w 564"/>
                <a:gd name="T97" fmla="*/ 2147483647 h 762"/>
                <a:gd name="T98" fmla="*/ 2147483647 w 564"/>
                <a:gd name="T99" fmla="*/ 2147483647 h 762"/>
                <a:gd name="T100" fmla="*/ 2147483647 w 564"/>
                <a:gd name="T101" fmla="*/ 2147483647 h 76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64"/>
                <a:gd name="T154" fmla="*/ 0 h 762"/>
                <a:gd name="T155" fmla="*/ 564 w 564"/>
                <a:gd name="T156" fmla="*/ 762 h 76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64" h="762">
                  <a:moveTo>
                    <a:pt x="498" y="150"/>
                  </a:moveTo>
                  <a:lnTo>
                    <a:pt x="540" y="108"/>
                  </a:lnTo>
                  <a:lnTo>
                    <a:pt x="558" y="72"/>
                  </a:lnTo>
                  <a:lnTo>
                    <a:pt x="564" y="66"/>
                  </a:lnTo>
                  <a:lnTo>
                    <a:pt x="564" y="60"/>
                  </a:lnTo>
                  <a:lnTo>
                    <a:pt x="540" y="54"/>
                  </a:lnTo>
                  <a:lnTo>
                    <a:pt x="534" y="60"/>
                  </a:lnTo>
                  <a:lnTo>
                    <a:pt x="504" y="60"/>
                  </a:lnTo>
                  <a:lnTo>
                    <a:pt x="480" y="30"/>
                  </a:lnTo>
                  <a:lnTo>
                    <a:pt x="462" y="48"/>
                  </a:lnTo>
                  <a:lnTo>
                    <a:pt x="456" y="48"/>
                  </a:lnTo>
                  <a:lnTo>
                    <a:pt x="450" y="54"/>
                  </a:lnTo>
                  <a:lnTo>
                    <a:pt x="438" y="60"/>
                  </a:lnTo>
                  <a:lnTo>
                    <a:pt x="426" y="60"/>
                  </a:lnTo>
                  <a:lnTo>
                    <a:pt x="414" y="72"/>
                  </a:lnTo>
                  <a:lnTo>
                    <a:pt x="414" y="84"/>
                  </a:lnTo>
                  <a:lnTo>
                    <a:pt x="390" y="102"/>
                  </a:lnTo>
                  <a:lnTo>
                    <a:pt x="378" y="96"/>
                  </a:lnTo>
                  <a:lnTo>
                    <a:pt x="372" y="96"/>
                  </a:lnTo>
                  <a:lnTo>
                    <a:pt x="360" y="90"/>
                  </a:lnTo>
                  <a:lnTo>
                    <a:pt x="330" y="90"/>
                  </a:lnTo>
                  <a:lnTo>
                    <a:pt x="318" y="84"/>
                  </a:lnTo>
                  <a:lnTo>
                    <a:pt x="288" y="84"/>
                  </a:lnTo>
                  <a:lnTo>
                    <a:pt x="210" y="24"/>
                  </a:lnTo>
                  <a:lnTo>
                    <a:pt x="138" y="18"/>
                  </a:lnTo>
                  <a:lnTo>
                    <a:pt x="132" y="0"/>
                  </a:lnTo>
                  <a:lnTo>
                    <a:pt x="108" y="12"/>
                  </a:lnTo>
                  <a:lnTo>
                    <a:pt x="18" y="12"/>
                  </a:lnTo>
                  <a:lnTo>
                    <a:pt x="0" y="42"/>
                  </a:lnTo>
                  <a:lnTo>
                    <a:pt x="6" y="48"/>
                  </a:lnTo>
                  <a:lnTo>
                    <a:pt x="12" y="60"/>
                  </a:lnTo>
                  <a:lnTo>
                    <a:pt x="12" y="84"/>
                  </a:lnTo>
                  <a:lnTo>
                    <a:pt x="18" y="84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30" y="84"/>
                  </a:lnTo>
                  <a:lnTo>
                    <a:pt x="30" y="96"/>
                  </a:lnTo>
                  <a:lnTo>
                    <a:pt x="24" y="102"/>
                  </a:lnTo>
                  <a:lnTo>
                    <a:pt x="24" y="108"/>
                  </a:lnTo>
                  <a:lnTo>
                    <a:pt x="42" y="126"/>
                  </a:lnTo>
                  <a:lnTo>
                    <a:pt x="36" y="132"/>
                  </a:lnTo>
                  <a:lnTo>
                    <a:pt x="72" y="174"/>
                  </a:lnTo>
                  <a:lnTo>
                    <a:pt x="66" y="180"/>
                  </a:lnTo>
                  <a:lnTo>
                    <a:pt x="60" y="180"/>
                  </a:lnTo>
                  <a:lnTo>
                    <a:pt x="54" y="186"/>
                  </a:lnTo>
                  <a:lnTo>
                    <a:pt x="54" y="192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8" y="234"/>
                  </a:lnTo>
                  <a:lnTo>
                    <a:pt x="78" y="246"/>
                  </a:lnTo>
                  <a:lnTo>
                    <a:pt x="66" y="258"/>
                  </a:lnTo>
                  <a:lnTo>
                    <a:pt x="60" y="282"/>
                  </a:lnTo>
                  <a:lnTo>
                    <a:pt x="42" y="282"/>
                  </a:lnTo>
                  <a:lnTo>
                    <a:pt x="36" y="288"/>
                  </a:lnTo>
                  <a:lnTo>
                    <a:pt x="36" y="312"/>
                  </a:lnTo>
                  <a:lnTo>
                    <a:pt x="18" y="324"/>
                  </a:lnTo>
                  <a:lnTo>
                    <a:pt x="12" y="342"/>
                  </a:lnTo>
                  <a:lnTo>
                    <a:pt x="6" y="348"/>
                  </a:lnTo>
                  <a:lnTo>
                    <a:pt x="0" y="360"/>
                  </a:lnTo>
                  <a:lnTo>
                    <a:pt x="0" y="384"/>
                  </a:lnTo>
                  <a:lnTo>
                    <a:pt x="18" y="402"/>
                  </a:lnTo>
                  <a:lnTo>
                    <a:pt x="30" y="402"/>
                  </a:lnTo>
                  <a:lnTo>
                    <a:pt x="30" y="390"/>
                  </a:lnTo>
                  <a:lnTo>
                    <a:pt x="54" y="390"/>
                  </a:lnTo>
                  <a:lnTo>
                    <a:pt x="60" y="408"/>
                  </a:lnTo>
                  <a:lnTo>
                    <a:pt x="42" y="408"/>
                  </a:lnTo>
                  <a:lnTo>
                    <a:pt x="30" y="420"/>
                  </a:lnTo>
                  <a:lnTo>
                    <a:pt x="24" y="414"/>
                  </a:lnTo>
                  <a:lnTo>
                    <a:pt x="18" y="414"/>
                  </a:lnTo>
                  <a:lnTo>
                    <a:pt x="6" y="420"/>
                  </a:lnTo>
                  <a:lnTo>
                    <a:pt x="0" y="432"/>
                  </a:lnTo>
                  <a:lnTo>
                    <a:pt x="0" y="438"/>
                  </a:lnTo>
                  <a:lnTo>
                    <a:pt x="12" y="450"/>
                  </a:lnTo>
                  <a:lnTo>
                    <a:pt x="6" y="468"/>
                  </a:lnTo>
                  <a:lnTo>
                    <a:pt x="258" y="624"/>
                  </a:lnTo>
                  <a:lnTo>
                    <a:pt x="270" y="636"/>
                  </a:lnTo>
                  <a:lnTo>
                    <a:pt x="270" y="642"/>
                  </a:lnTo>
                  <a:lnTo>
                    <a:pt x="264" y="648"/>
                  </a:lnTo>
                  <a:lnTo>
                    <a:pt x="258" y="648"/>
                  </a:lnTo>
                  <a:lnTo>
                    <a:pt x="252" y="654"/>
                  </a:lnTo>
                  <a:lnTo>
                    <a:pt x="366" y="762"/>
                  </a:lnTo>
                  <a:lnTo>
                    <a:pt x="384" y="756"/>
                  </a:lnTo>
                  <a:lnTo>
                    <a:pt x="414" y="690"/>
                  </a:lnTo>
                  <a:lnTo>
                    <a:pt x="414" y="660"/>
                  </a:lnTo>
                  <a:lnTo>
                    <a:pt x="426" y="648"/>
                  </a:lnTo>
                  <a:lnTo>
                    <a:pt x="432" y="648"/>
                  </a:lnTo>
                  <a:lnTo>
                    <a:pt x="444" y="636"/>
                  </a:lnTo>
                  <a:lnTo>
                    <a:pt x="444" y="624"/>
                  </a:lnTo>
                  <a:lnTo>
                    <a:pt x="438" y="618"/>
                  </a:lnTo>
                  <a:lnTo>
                    <a:pt x="438" y="600"/>
                  </a:lnTo>
                  <a:lnTo>
                    <a:pt x="444" y="594"/>
                  </a:lnTo>
                  <a:lnTo>
                    <a:pt x="456" y="588"/>
                  </a:lnTo>
                  <a:lnTo>
                    <a:pt x="468" y="588"/>
                  </a:lnTo>
                  <a:lnTo>
                    <a:pt x="474" y="582"/>
                  </a:lnTo>
                  <a:lnTo>
                    <a:pt x="480" y="582"/>
                  </a:lnTo>
                  <a:lnTo>
                    <a:pt x="486" y="540"/>
                  </a:lnTo>
                  <a:lnTo>
                    <a:pt x="516" y="540"/>
                  </a:lnTo>
                  <a:lnTo>
                    <a:pt x="528" y="534"/>
                  </a:lnTo>
                  <a:lnTo>
                    <a:pt x="534" y="522"/>
                  </a:lnTo>
                  <a:lnTo>
                    <a:pt x="540" y="516"/>
                  </a:lnTo>
                  <a:lnTo>
                    <a:pt x="498" y="450"/>
                  </a:lnTo>
                  <a:lnTo>
                    <a:pt x="498" y="15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Kazakhstan"/>
            <p:cNvSpPr>
              <a:spLocks noEditPoints="1"/>
            </p:cNvSpPr>
            <p:nvPr/>
          </p:nvSpPr>
          <p:spPr bwMode="gray">
            <a:xfrm>
              <a:off x="5410200" y="2592537"/>
              <a:ext cx="1012825" cy="468312"/>
            </a:xfrm>
            <a:custGeom>
              <a:avLst/>
              <a:gdLst>
                <a:gd name="T0" fmla="*/ 2147483647 w 2514"/>
                <a:gd name="T1" fmla="*/ 2147483647 h 1164"/>
                <a:gd name="T2" fmla="*/ 2147483647 w 2514"/>
                <a:gd name="T3" fmla="*/ 2147483647 h 1164"/>
                <a:gd name="T4" fmla="*/ 2147483647 w 2514"/>
                <a:gd name="T5" fmla="*/ 2147483647 h 1164"/>
                <a:gd name="T6" fmla="*/ 2147483647 w 2514"/>
                <a:gd name="T7" fmla="*/ 2147483647 h 1164"/>
                <a:gd name="T8" fmla="*/ 2147483647 w 2514"/>
                <a:gd name="T9" fmla="*/ 2147483647 h 1164"/>
                <a:gd name="T10" fmla="*/ 2147483647 w 2514"/>
                <a:gd name="T11" fmla="*/ 2147483647 h 1164"/>
                <a:gd name="T12" fmla="*/ 2147483647 w 2514"/>
                <a:gd name="T13" fmla="*/ 2147483647 h 1164"/>
                <a:gd name="T14" fmla="*/ 2147483647 w 2514"/>
                <a:gd name="T15" fmla="*/ 2147483647 h 1164"/>
                <a:gd name="T16" fmla="*/ 2147483647 w 2514"/>
                <a:gd name="T17" fmla="*/ 2147483647 h 1164"/>
                <a:gd name="T18" fmla="*/ 2147483647 w 2514"/>
                <a:gd name="T19" fmla="*/ 2147483647 h 1164"/>
                <a:gd name="T20" fmla="*/ 2147483647 w 2514"/>
                <a:gd name="T21" fmla="*/ 2147483647 h 1164"/>
                <a:gd name="T22" fmla="*/ 2147483647 w 2514"/>
                <a:gd name="T23" fmla="*/ 2147483647 h 1164"/>
                <a:gd name="T24" fmla="*/ 2147483647 w 2514"/>
                <a:gd name="T25" fmla="*/ 2147483647 h 1164"/>
                <a:gd name="T26" fmla="*/ 2147483647 w 2514"/>
                <a:gd name="T27" fmla="*/ 2147483647 h 1164"/>
                <a:gd name="T28" fmla="*/ 2147483647 w 2514"/>
                <a:gd name="T29" fmla="*/ 2147483647 h 1164"/>
                <a:gd name="T30" fmla="*/ 2147483647 w 2514"/>
                <a:gd name="T31" fmla="*/ 2147483647 h 1164"/>
                <a:gd name="T32" fmla="*/ 2147483647 w 2514"/>
                <a:gd name="T33" fmla="*/ 2147483647 h 1164"/>
                <a:gd name="T34" fmla="*/ 2147483647 w 2514"/>
                <a:gd name="T35" fmla="*/ 2147483647 h 1164"/>
                <a:gd name="T36" fmla="*/ 2147483647 w 2514"/>
                <a:gd name="T37" fmla="*/ 2147483647 h 1164"/>
                <a:gd name="T38" fmla="*/ 2147483647 w 2514"/>
                <a:gd name="T39" fmla="*/ 2147483647 h 1164"/>
                <a:gd name="T40" fmla="*/ 2147483647 w 2514"/>
                <a:gd name="T41" fmla="*/ 2147483647 h 1164"/>
                <a:gd name="T42" fmla="*/ 2147483647 w 2514"/>
                <a:gd name="T43" fmla="*/ 2147483647 h 1164"/>
                <a:gd name="T44" fmla="*/ 2147483647 w 2514"/>
                <a:gd name="T45" fmla="*/ 2147483647 h 1164"/>
                <a:gd name="T46" fmla="*/ 2147483647 w 2514"/>
                <a:gd name="T47" fmla="*/ 2147483647 h 1164"/>
                <a:gd name="T48" fmla="*/ 2147483647 w 2514"/>
                <a:gd name="T49" fmla="*/ 2147483647 h 1164"/>
                <a:gd name="T50" fmla="*/ 2147483647 w 2514"/>
                <a:gd name="T51" fmla="*/ 2147483647 h 1164"/>
                <a:gd name="T52" fmla="*/ 2147483647 w 2514"/>
                <a:gd name="T53" fmla="*/ 2147483647 h 1164"/>
                <a:gd name="T54" fmla="*/ 2147483647 w 2514"/>
                <a:gd name="T55" fmla="*/ 2147483647 h 1164"/>
                <a:gd name="T56" fmla="*/ 2147483647 w 2514"/>
                <a:gd name="T57" fmla="*/ 2147483647 h 1164"/>
                <a:gd name="T58" fmla="*/ 2147483647 w 2514"/>
                <a:gd name="T59" fmla="*/ 2147483647 h 1164"/>
                <a:gd name="T60" fmla="*/ 2147483647 w 2514"/>
                <a:gd name="T61" fmla="*/ 2147483647 h 1164"/>
                <a:gd name="T62" fmla="*/ 2147483647 w 2514"/>
                <a:gd name="T63" fmla="*/ 2147483647 h 1164"/>
                <a:gd name="T64" fmla="*/ 2147483647 w 2514"/>
                <a:gd name="T65" fmla="*/ 2147483647 h 1164"/>
                <a:gd name="T66" fmla="*/ 2147483647 w 2514"/>
                <a:gd name="T67" fmla="*/ 2147483647 h 1164"/>
                <a:gd name="T68" fmla="*/ 2147483647 w 2514"/>
                <a:gd name="T69" fmla="*/ 2147483647 h 1164"/>
                <a:gd name="T70" fmla="*/ 2147483647 w 2514"/>
                <a:gd name="T71" fmla="*/ 2147483647 h 1164"/>
                <a:gd name="T72" fmla="*/ 2147483647 w 2514"/>
                <a:gd name="T73" fmla="*/ 2147483647 h 1164"/>
                <a:gd name="T74" fmla="*/ 2147483647 w 2514"/>
                <a:gd name="T75" fmla="*/ 2147483647 h 1164"/>
                <a:gd name="T76" fmla="*/ 2147483647 w 2514"/>
                <a:gd name="T77" fmla="*/ 2147483647 h 1164"/>
                <a:gd name="T78" fmla="*/ 2147483647 w 2514"/>
                <a:gd name="T79" fmla="*/ 2147483647 h 1164"/>
                <a:gd name="T80" fmla="*/ 2147483647 w 2514"/>
                <a:gd name="T81" fmla="*/ 2147483647 h 1164"/>
                <a:gd name="T82" fmla="*/ 2147483647 w 2514"/>
                <a:gd name="T83" fmla="*/ 2147483647 h 1164"/>
                <a:gd name="T84" fmla="*/ 2147483647 w 2514"/>
                <a:gd name="T85" fmla="*/ 2147483647 h 1164"/>
                <a:gd name="T86" fmla="*/ 2147483647 w 2514"/>
                <a:gd name="T87" fmla="*/ 2147483647 h 1164"/>
                <a:gd name="T88" fmla="*/ 2147483647 w 2514"/>
                <a:gd name="T89" fmla="*/ 2147483647 h 1164"/>
                <a:gd name="T90" fmla="*/ 2147483647 w 2514"/>
                <a:gd name="T91" fmla="*/ 2147483647 h 1164"/>
                <a:gd name="T92" fmla="*/ 2147483647 w 2514"/>
                <a:gd name="T93" fmla="*/ 2147483647 h 1164"/>
                <a:gd name="T94" fmla="*/ 2147483647 w 2514"/>
                <a:gd name="T95" fmla="*/ 2147483647 h 1164"/>
                <a:gd name="T96" fmla="*/ 2147483647 w 2514"/>
                <a:gd name="T97" fmla="*/ 2147483647 h 1164"/>
                <a:gd name="T98" fmla="*/ 2147483647 w 2514"/>
                <a:gd name="T99" fmla="*/ 2147483647 h 1164"/>
                <a:gd name="T100" fmla="*/ 2147483647 w 2514"/>
                <a:gd name="T101" fmla="*/ 2147483647 h 1164"/>
                <a:gd name="T102" fmla="*/ 2147483647 w 2514"/>
                <a:gd name="T103" fmla="*/ 2147483647 h 1164"/>
                <a:gd name="T104" fmla="*/ 2147483647 w 2514"/>
                <a:gd name="T105" fmla="*/ 2147483647 h 1164"/>
                <a:gd name="T106" fmla="*/ 2147483647 w 2514"/>
                <a:gd name="T107" fmla="*/ 2147483647 h 1164"/>
                <a:gd name="T108" fmla="*/ 2147483647 w 2514"/>
                <a:gd name="T109" fmla="*/ 2147483647 h 1164"/>
                <a:gd name="T110" fmla="*/ 2147483647 w 2514"/>
                <a:gd name="T111" fmla="*/ 2147483647 h 1164"/>
                <a:gd name="T112" fmla="*/ 2147483647 w 2514"/>
                <a:gd name="T113" fmla="*/ 2147483647 h 1164"/>
                <a:gd name="T114" fmla="*/ 2147483647 w 2514"/>
                <a:gd name="T115" fmla="*/ 2147483647 h 1164"/>
                <a:gd name="T116" fmla="*/ 2147483647 w 2514"/>
                <a:gd name="T117" fmla="*/ 2147483647 h 1164"/>
                <a:gd name="T118" fmla="*/ 2147483647 w 2514"/>
                <a:gd name="T119" fmla="*/ 2147483647 h 1164"/>
                <a:gd name="T120" fmla="*/ 2147483647 w 2514"/>
                <a:gd name="T121" fmla="*/ 2147483647 h 1164"/>
                <a:gd name="T122" fmla="*/ 2147483647 w 2514"/>
                <a:gd name="T123" fmla="*/ 2147483647 h 11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514"/>
                <a:gd name="T187" fmla="*/ 0 h 1164"/>
                <a:gd name="T188" fmla="*/ 2514 w 2514"/>
                <a:gd name="T189" fmla="*/ 1164 h 11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514" h="1164">
                  <a:moveTo>
                    <a:pt x="852" y="756"/>
                  </a:moveTo>
                  <a:lnTo>
                    <a:pt x="840" y="744"/>
                  </a:lnTo>
                  <a:lnTo>
                    <a:pt x="822" y="768"/>
                  </a:lnTo>
                  <a:lnTo>
                    <a:pt x="816" y="780"/>
                  </a:lnTo>
                  <a:lnTo>
                    <a:pt x="870" y="804"/>
                  </a:lnTo>
                  <a:lnTo>
                    <a:pt x="870" y="786"/>
                  </a:lnTo>
                  <a:lnTo>
                    <a:pt x="864" y="780"/>
                  </a:lnTo>
                  <a:lnTo>
                    <a:pt x="858" y="768"/>
                  </a:lnTo>
                  <a:lnTo>
                    <a:pt x="858" y="762"/>
                  </a:lnTo>
                  <a:lnTo>
                    <a:pt x="852" y="756"/>
                  </a:lnTo>
                  <a:close/>
                  <a:moveTo>
                    <a:pt x="2484" y="492"/>
                  </a:moveTo>
                  <a:lnTo>
                    <a:pt x="2484" y="486"/>
                  </a:lnTo>
                  <a:lnTo>
                    <a:pt x="2514" y="486"/>
                  </a:lnTo>
                  <a:lnTo>
                    <a:pt x="2478" y="444"/>
                  </a:lnTo>
                  <a:lnTo>
                    <a:pt x="2454" y="420"/>
                  </a:lnTo>
                  <a:lnTo>
                    <a:pt x="2442" y="456"/>
                  </a:lnTo>
                  <a:lnTo>
                    <a:pt x="2370" y="450"/>
                  </a:lnTo>
                  <a:lnTo>
                    <a:pt x="2370" y="444"/>
                  </a:lnTo>
                  <a:lnTo>
                    <a:pt x="2364" y="438"/>
                  </a:lnTo>
                  <a:lnTo>
                    <a:pt x="2358" y="426"/>
                  </a:lnTo>
                  <a:lnTo>
                    <a:pt x="2352" y="420"/>
                  </a:lnTo>
                  <a:lnTo>
                    <a:pt x="2346" y="408"/>
                  </a:lnTo>
                  <a:lnTo>
                    <a:pt x="2346" y="402"/>
                  </a:lnTo>
                  <a:lnTo>
                    <a:pt x="2340" y="402"/>
                  </a:lnTo>
                  <a:lnTo>
                    <a:pt x="2328" y="396"/>
                  </a:lnTo>
                  <a:lnTo>
                    <a:pt x="2316" y="396"/>
                  </a:lnTo>
                  <a:lnTo>
                    <a:pt x="2304" y="390"/>
                  </a:lnTo>
                  <a:lnTo>
                    <a:pt x="2292" y="390"/>
                  </a:lnTo>
                  <a:lnTo>
                    <a:pt x="2286" y="378"/>
                  </a:lnTo>
                  <a:lnTo>
                    <a:pt x="2274" y="372"/>
                  </a:lnTo>
                  <a:lnTo>
                    <a:pt x="2250" y="348"/>
                  </a:lnTo>
                  <a:lnTo>
                    <a:pt x="2226" y="336"/>
                  </a:lnTo>
                  <a:lnTo>
                    <a:pt x="2208" y="336"/>
                  </a:lnTo>
                  <a:lnTo>
                    <a:pt x="2196" y="342"/>
                  </a:lnTo>
                  <a:lnTo>
                    <a:pt x="2178" y="348"/>
                  </a:lnTo>
                  <a:lnTo>
                    <a:pt x="2166" y="354"/>
                  </a:lnTo>
                  <a:lnTo>
                    <a:pt x="2160" y="366"/>
                  </a:lnTo>
                  <a:lnTo>
                    <a:pt x="2136" y="366"/>
                  </a:lnTo>
                  <a:lnTo>
                    <a:pt x="2124" y="360"/>
                  </a:lnTo>
                  <a:lnTo>
                    <a:pt x="2118" y="348"/>
                  </a:lnTo>
                  <a:lnTo>
                    <a:pt x="2106" y="342"/>
                  </a:lnTo>
                  <a:lnTo>
                    <a:pt x="2076" y="342"/>
                  </a:lnTo>
                  <a:lnTo>
                    <a:pt x="2076" y="336"/>
                  </a:lnTo>
                  <a:lnTo>
                    <a:pt x="2070" y="330"/>
                  </a:lnTo>
                  <a:lnTo>
                    <a:pt x="2070" y="318"/>
                  </a:lnTo>
                  <a:lnTo>
                    <a:pt x="2064" y="312"/>
                  </a:lnTo>
                  <a:lnTo>
                    <a:pt x="2052" y="312"/>
                  </a:lnTo>
                  <a:lnTo>
                    <a:pt x="2052" y="318"/>
                  </a:lnTo>
                  <a:lnTo>
                    <a:pt x="2046" y="324"/>
                  </a:lnTo>
                  <a:lnTo>
                    <a:pt x="2046" y="336"/>
                  </a:lnTo>
                  <a:lnTo>
                    <a:pt x="2034" y="348"/>
                  </a:lnTo>
                  <a:lnTo>
                    <a:pt x="2022" y="354"/>
                  </a:lnTo>
                  <a:lnTo>
                    <a:pt x="2010" y="354"/>
                  </a:lnTo>
                  <a:lnTo>
                    <a:pt x="1998" y="348"/>
                  </a:lnTo>
                  <a:lnTo>
                    <a:pt x="1986" y="336"/>
                  </a:lnTo>
                  <a:lnTo>
                    <a:pt x="1974" y="318"/>
                  </a:lnTo>
                  <a:lnTo>
                    <a:pt x="1938" y="282"/>
                  </a:lnTo>
                  <a:lnTo>
                    <a:pt x="1920" y="258"/>
                  </a:lnTo>
                  <a:lnTo>
                    <a:pt x="1848" y="198"/>
                  </a:lnTo>
                  <a:lnTo>
                    <a:pt x="1818" y="168"/>
                  </a:lnTo>
                  <a:lnTo>
                    <a:pt x="1800" y="156"/>
                  </a:lnTo>
                  <a:lnTo>
                    <a:pt x="1788" y="150"/>
                  </a:lnTo>
                  <a:lnTo>
                    <a:pt x="1758" y="132"/>
                  </a:lnTo>
                  <a:lnTo>
                    <a:pt x="1728" y="120"/>
                  </a:lnTo>
                  <a:lnTo>
                    <a:pt x="1692" y="102"/>
                  </a:lnTo>
                  <a:lnTo>
                    <a:pt x="1698" y="102"/>
                  </a:lnTo>
                  <a:lnTo>
                    <a:pt x="1710" y="90"/>
                  </a:lnTo>
                  <a:lnTo>
                    <a:pt x="1710" y="72"/>
                  </a:lnTo>
                  <a:lnTo>
                    <a:pt x="1704" y="66"/>
                  </a:lnTo>
                  <a:lnTo>
                    <a:pt x="1698" y="66"/>
                  </a:lnTo>
                  <a:lnTo>
                    <a:pt x="1680" y="84"/>
                  </a:lnTo>
                  <a:lnTo>
                    <a:pt x="1644" y="96"/>
                  </a:lnTo>
                  <a:lnTo>
                    <a:pt x="1632" y="114"/>
                  </a:lnTo>
                  <a:lnTo>
                    <a:pt x="1620" y="114"/>
                  </a:lnTo>
                  <a:lnTo>
                    <a:pt x="1608" y="120"/>
                  </a:lnTo>
                  <a:lnTo>
                    <a:pt x="1602" y="126"/>
                  </a:lnTo>
                  <a:lnTo>
                    <a:pt x="1602" y="144"/>
                  </a:lnTo>
                  <a:lnTo>
                    <a:pt x="1590" y="156"/>
                  </a:lnTo>
                  <a:lnTo>
                    <a:pt x="1578" y="150"/>
                  </a:lnTo>
                  <a:lnTo>
                    <a:pt x="1572" y="144"/>
                  </a:lnTo>
                  <a:lnTo>
                    <a:pt x="1560" y="138"/>
                  </a:lnTo>
                  <a:lnTo>
                    <a:pt x="1554" y="132"/>
                  </a:lnTo>
                  <a:lnTo>
                    <a:pt x="1548" y="132"/>
                  </a:lnTo>
                  <a:lnTo>
                    <a:pt x="1542" y="138"/>
                  </a:lnTo>
                  <a:lnTo>
                    <a:pt x="1536" y="138"/>
                  </a:lnTo>
                  <a:lnTo>
                    <a:pt x="1530" y="144"/>
                  </a:lnTo>
                  <a:lnTo>
                    <a:pt x="1524" y="144"/>
                  </a:lnTo>
                  <a:lnTo>
                    <a:pt x="1524" y="138"/>
                  </a:lnTo>
                  <a:lnTo>
                    <a:pt x="1530" y="132"/>
                  </a:lnTo>
                  <a:lnTo>
                    <a:pt x="1530" y="108"/>
                  </a:lnTo>
                  <a:lnTo>
                    <a:pt x="1518" y="102"/>
                  </a:lnTo>
                  <a:lnTo>
                    <a:pt x="1512" y="102"/>
                  </a:lnTo>
                  <a:lnTo>
                    <a:pt x="1506" y="108"/>
                  </a:lnTo>
                  <a:lnTo>
                    <a:pt x="1482" y="96"/>
                  </a:lnTo>
                  <a:lnTo>
                    <a:pt x="1458" y="108"/>
                  </a:lnTo>
                  <a:lnTo>
                    <a:pt x="1434" y="72"/>
                  </a:lnTo>
                  <a:lnTo>
                    <a:pt x="1422" y="90"/>
                  </a:lnTo>
                  <a:lnTo>
                    <a:pt x="1404" y="90"/>
                  </a:lnTo>
                  <a:lnTo>
                    <a:pt x="1392" y="96"/>
                  </a:lnTo>
                  <a:lnTo>
                    <a:pt x="1374" y="96"/>
                  </a:lnTo>
                  <a:lnTo>
                    <a:pt x="1368" y="90"/>
                  </a:lnTo>
                  <a:lnTo>
                    <a:pt x="1368" y="48"/>
                  </a:lnTo>
                  <a:lnTo>
                    <a:pt x="1362" y="42"/>
                  </a:lnTo>
                  <a:lnTo>
                    <a:pt x="1350" y="42"/>
                  </a:lnTo>
                  <a:lnTo>
                    <a:pt x="1344" y="36"/>
                  </a:lnTo>
                  <a:lnTo>
                    <a:pt x="1338" y="24"/>
                  </a:lnTo>
                  <a:lnTo>
                    <a:pt x="1320" y="6"/>
                  </a:lnTo>
                  <a:lnTo>
                    <a:pt x="1314" y="6"/>
                  </a:lnTo>
                  <a:lnTo>
                    <a:pt x="1302" y="18"/>
                  </a:lnTo>
                  <a:lnTo>
                    <a:pt x="1290" y="18"/>
                  </a:lnTo>
                  <a:lnTo>
                    <a:pt x="1278" y="6"/>
                  </a:lnTo>
                  <a:lnTo>
                    <a:pt x="1260" y="6"/>
                  </a:lnTo>
                  <a:lnTo>
                    <a:pt x="1242" y="0"/>
                  </a:lnTo>
                  <a:lnTo>
                    <a:pt x="1218" y="0"/>
                  </a:lnTo>
                  <a:lnTo>
                    <a:pt x="1200" y="6"/>
                  </a:lnTo>
                  <a:lnTo>
                    <a:pt x="1188" y="12"/>
                  </a:lnTo>
                  <a:lnTo>
                    <a:pt x="1176" y="24"/>
                  </a:lnTo>
                  <a:lnTo>
                    <a:pt x="1176" y="36"/>
                  </a:lnTo>
                  <a:lnTo>
                    <a:pt x="1164" y="36"/>
                  </a:lnTo>
                  <a:lnTo>
                    <a:pt x="1110" y="54"/>
                  </a:lnTo>
                  <a:lnTo>
                    <a:pt x="1020" y="54"/>
                  </a:lnTo>
                  <a:lnTo>
                    <a:pt x="1014" y="60"/>
                  </a:lnTo>
                  <a:lnTo>
                    <a:pt x="1014" y="78"/>
                  </a:lnTo>
                  <a:lnTo>
                    <a:pt x="948" y="78"/>
                  </a:lnTo>
                  <a:lnTo>
                    <a:pt x="942" y="96"/>
                  </a:lnTo>
                  <a:lnTo>
                    <a:pt x="888" y="96"/>
                  </a:lnTo>
                  <a:lnTo>
                    <a:pt x="828" y="102"/>
                  </a:lnTo>
                  <a:lnTo>
                    <a:pt x="792" y="114"/>
                  </a:lnTo>
                  <a:lnTo>
                    <a:pt x="780" y="126"/>
                  </a:lnTo>
                  <a:lnTo>
                    <a:pt x="780" y="132"/>
                  </a:lnTo>
                  <a:lnTo>
                    <a:pt x="786" y="138"/>
                  </a:lnTo>
                  <a:lnTo>
                    <a:pt x="786" y="144"/>
                  </a:lnTo>
                  <a:lnTo>
                    <a:pt x="810" y="144"/>
                  </a:lnTo>
                  <a:lnTo>
                    <a:pt x="798" y="162"/>
                  </a:lnTo>
                  <a:lnTo>
                    <a:pt x="810" y="162"/>
                  </a:lnTo>
                  <a:lnTo>
                    <a:pt x="834" y="174"/>
                  </a:lnTo>
                  <a:lnTo>
                    <a:pt x="846" y="174"/>
                  </a:lnTo>
                  <a:lnTo>
                    <a:pt x="858" y="186"/>
                  </a:lnTo>
                  <a:lnTo>
                    <a:pt x="804" y="186"/>
                  </a:lnTo>
                  <a:lnTo>
                    <a:pt x="792" y="198"/>
                  </a:lnTo>
                  <a:lnTo>
                    <a:pt x="798" y="204"/>
                  </a:lnTo>
                  <a:lnTo>
                    <a:pt x="804" y="216"/>
                  </a:lnTo>
                  <a:lnTo>
                    <a:pt x="810" y="222"/>
                  </a:lnTo>
                  <a:lnTo>
                    <a:pt x="810" y="234"/>
                  </a:lnTo>
                  <a:lnTo>
                    <a:pt x="798" y="246"/>
                  </a:lnTo>
                  <a:lnTo>
                    <a:pt x="786" y="246"/>
                  </a:lnTo>
                  <a:lnTo>
                    <a:pt x="774" y="252"/>
                  </a:lnTo>
                  <a:lnTo>
                    <a:pt x="762" y="252"/>
                  </a:lnTo>
                  <a:lnTo>
                    <a:pt x="792" y="282"/>
                  </a:lnTo>
                  <a:lnTo>
                    <a:pt x="816" y="282"/>
                  </a:lnTo>
                  <a:lnTo>
                    <a:pt x="834" y="288"/>
                  </a:lnTo>
                  <a:lnTo>
                    <a:pt x="846" y="294"/>
                  </a:lnTo>
                  <a:lnTo>
                    <a:pt x="870" y="318"/>
                  </a:lnTo>
                  <a:lnTo>
                    <a:pt x="876" y="336"/>
                  </a:lnTo>
                  <a:lnTo>
                    <a:pt x="876" y="348"/>
                  </a:lnTo>
                  <a:lnTo>
                    <a:pt x="870" y="360"/>
                  </a:lnTo>
                  <a:lnTo>
                    <a:pt x="864" y="366"/>
                  </a:lnTo>
                  <a:lnTo>
                    <a:pt x="828" y="366"/>
                  </a:lnTo>
                  <a:lnTo>
                    <a:pt x="816" y="360"/>
                  </a:lnTo>
                  <a:lnTo>
                    <a:pt x="810" y="354"/>
                  </a:lnTo>
                  <a:lnTo>
                    <a:pt x="798" y="354"/>
                  </a:lnTo>
                  <a:lnTo>
                    <a:pt x="792" y="348"/>
                  </a:lnTo>
                  <a:lnTo>
                    <a:pt x="780" y="372"/>
                  </a:lnTo>
                  <a:lnTo>
                    <a:pt x="768" y="372"/>
                  </a:lnTo>
                  <a:lnTo>
                    <a:pt x="756" y="366"/>
                  </a:lnTo>
                  <a:lnTo>
                    <a:pt x="732" y="366"/>
                  </a:lnTo>
                  <a:lnTo>
                    <a:pt x="708" y="354"/>
                  </a:lnTo>
                  <a:lnTo>
                    <a:pt x="702" y="342"/>
                  </a:lnTo>
                  <a:lnTo>
                    <a:pt x="690" y="336"/>
                  </a:lnTo>
                  <a:lnTo>
                    <a:pt x="684" y="330"/>
                  </a:lnTo>
                  <a:lnTo>
                    <a:pt x="672" y="330"/>
                  </a:lnTo>
                  <a:lnTo>
                    <a:pt x="666" y="336"/>
                  </a:lnTo>
                  <a:lnTo>
                    <a:pt x="654" y="342"/>
                  </a:lnTo>
                  <a:lnTo>
                    <a:pt x="636" y="348"/>
                  </a:lnTo>
                  <a:lnTo>
                    <a:pt x="624" y="348"/>
                  </a:lnTo>
                  <a:lnTo>
                    <a:pt x="588" y="330"/>
                  </a:lnTo>
                  <a:lnTo>
                    <a:pt x="582" y="330"/>
                  </a:lnTo>
                  <a:lnTo>
                    <a:pt x="570" y="336"/>
                  </a:lnTo>
                  <a:lnTo>
                    <a:pt x="558" y="348"/>
                  </a:lnTo>
                  <a:lnTo>
                    <a:pt x="546" y="354"/>
                  </a:lnTo>
                  <a:lnTo>
                    <a:pt x="540" y="366"/>
                  </a:lnTo>
                  <a:lnTo>
                    <a:pt x="534" y="372"/>
                  </a:lnTo>
                  <a:lnTo>
                    <a:pt x="462" y="336"/>
                  </a:lnTo>
                  <a:lnTo>
                    <a:pt x="450" y="336"/>
                  </a:lnTo>
                  <a:lnTo>
                    <a:pt x="450" y="342"/>
                  </a:lnTo>
                  <a:lnTo>
                    <a:pt x="462" y="354"/>
                  </a:lnTo>
                  <a:lnTo>
                    <a:pt x="462" y="372"/>
                  </a:lnTo>
                  <a:lnTo>
                    <a:pt x="450" y="372"/>
                  </a:lnTo>
                  <a:lnTo>
                    <a:pt x="438" y="360"/>
                  </a:lnTo>
                  <a:lnTo>
                    <a:pt x="438" y="354"/>
                  </a:lnTo>
                  <a:lnTo>
                    <a:pt x="426" y="324"/>
                  </a:lnTo>
                  <a:lnTo>
                    <a:pt x="390" y="324"/>
                  </a:lnTo>
                  <a:lnTo>
                    <a:pt x="384" y="312"/>
                  </a:lnTo>
                  <a:lnTo>
                    <a:pt x="384" y="306"/>
                  </a:lnTo>
                  <a:lnTo>
                    <a:pt x="378" y="300"/>
                  </a:lnTo>
                  <a:lnTo>
                    <a:pt x="318" y="300"/>
                  </a:lnTo>
                  <a:lnTo>
                    <a:pt x="312" y="288"/>
                  </a:lnTo>
                  <a:lnTo>
                    <a:pt x="306" y="282"/>
                  </a:lnTo>
                  <a:lnTo>
                    <a:pt x="288" y="282"/>
                  </a:lnTo>
                  <a:lnTo>
                    <a:pt x="276" y="288"/>
                  </a:lnTo>
                  <a:lnTo>
                    <a:pt x="264" y="300"/>
                  </a:lnTo>
                  <a:lnTo>
                    <a:pt x="234" y="300"/>
                  </a:lnTo>
                  <a:lnTo>
                    <a:pt x="228" y="294"/>
                  </a:lnTo>
                  <a:lnTo>
                    <a:pt x="228" y="288"/>
                  </a:lnTo>
                  <a:lnTo>
                    <a:pt x="222" y="288"/>
                  </a:lnTo>
                  <a:lnTo>
                    <a:pt x="210" y="282"/>
                  </a:lnTo>
                  <a:lnTo>
                    <a:pt x="180" y="282"/>
                  </a:lnTo>
                  <a:lnTo>
                    <a:pt x="180" y="288"/>
                  </a:lnTo>
                  <a:lnTo>
                    <a:pt x="186" y="294"/>
                  </a:lnTo>
                  <a:lnTo>
                    <a:pt x="186" y="312"/>
                  </a:lnTo>
                  <a:lnTo>
                    <a:pt x="174" y="324"/>
                  </a:lnTo>
                  <a:lnTo>
                    <a:pt x="162" y="330"/>
                  </a:lnTo>
                  <a:lnTo>
                    <a:pt x="150" y="330"/>
                  </a:lnTo>
                  <a:lnTo>
                    <a:pt x="138" y="336"/>
                  </a:lnTo>
                  <a:lnTo>
                    <a:pt x="132" y="336"/>
                  </a:lnTo>
                  <a:lnTo>
                    <a:pt x="132" y="360"/>
                  </a:lnTo>
                  <a:lnTo>
                    <a:pt x="102" y="372"/>
                  </a:lnTo>
                  <a:lnTo>
                    <a:pt x="114" y="384"/>
                  </a:lnTo>
                  <a:lnTo>
                    <a:pt x="120" y="396"/>
                  </a:lnTo>
                  <a:lnTo>
                    <a:pt x="114" y="402"/>
                  </a:lnTo>
                  <a:lnTo>
                    <a:pt x="108" y="414"/>
                  </a:lnTo>
                  <a:lnTo>
                    <a:pt x="102" y="420"/>
                  </a:lnTo>
                  <a:lnTo>
                    <a:pt x="90" y="420"/>
                  </a:lnTo>
                  <a:lnTo>
                    <a:pt x="78" y="414"/>
                  </a:lnTo>
                  <a:lnTo>
                    <a:pt x="72" y="402"/>
                  </a:lnTo>
                  <a:lnTo>
                    <a:pt x="60" y="396"/>
                  </a:lnTo>
                  <a:lnTo>
                    <a:pt x="48" y="384"/>
                  </a:lnTo>
                  <a:lnTo>
                    <a:pt x="36" y="378"/>
                  </a:lnTo>
                  <a:lnTo>
                    <a:pt x="24" y="378"/>
                  </a:lnTo>
                  <a:lnTo>
                    <a:pt x="18" y="384"/>
                  </a:lnTo>
                  <a:lnTo>
                    <a:pt x="18" y="396"/>
                  </a:lnTo>
                  <a:lnTo>
                    <a:pt x="24" y="402"/>
                  </a:lnTo>
                  <a:lnTo>
                    <a:pt x="24" y="426"/>
                  </a:lnTo>
                  <a:lnTo>
                    <a:pt x="0" y="426"/>
                  </a:lnTo>
                  <a:lnTo>
                    <a:pt x="6" y="462"/>
                  </a:lnTo>
                  <a:lnTo>
                    <a:pt x="12" y="468"/>
                  </a:lnTo>
                  <a:lnTo>
                    <a:pt x="12" y="492"/>
                  </a:lnTo>
                  <a:lnTo>
                    <a:pt x="0" y="516"/>
                  </a:lnTo>
                  <a:lnTo>
                    <a:pt x="0" y="546"/>
                  </a:lnTo>
                  <a:lnTo>
                    <a:pt x="6" y="546"/>
                  </a:lnTo>
                  <a:lnTo>
                    <a:pt x="12" y="552"/>
                  </a:lnTo>
                  <a:lnTo>
                    <a:pt x="36" y="552"/>
                  </a:lnTo>
                  <a:lnTo>
                    <a:pt x="42" y="558"/>
                  </a:lnTo>
                  <a:lnTo>
                    <a:pt x="42" y="588"/>
                  </a:lnTo>
                  <a:lnTo>
                    <a:pt x="48" y="594"/>
                  </a:lnTo>
                  <a:lnTo>
                    <a:pt x="90" y="594"/>
                  </a:lnTo>
                  <a:lnTo>
                    <a:pt x="102" y="588"/>
                  </a:lnTo>
                  <a:lnTo>
                    <a:pt x="114" y="588"/>
                  </a:lnTo>
                  <a:lnTo>
                    <a:pt x="162" y="636"/>
                  </a:lnTo>
                  <a:lnTo>
                    <a:pt x="168" y="648"/>
                  </a:lnTo>
                  <a:lnTo>
                    <a:pt x="180" y="660"/>
                  </a:lnTo>
                  <a:lnTo>
                    <a:pt x="180" y="672"/>
                  </a:lnTo>
                  <a:lnTo>
                    <a:pt x="144" y="672"/>
                  </a:lnTo>
                  <a:lnTo>
                    <a:pt x="144" y="678"/>
                  </a:lnTo>
                  <a:lnTo>
                    <a:pt x="156" y="690"/>
                  </a:lnTo>
                  <a:lnTo>
                    <a:pt x="174" y="696"/>
                  </a:lnTo>
                  <a:lnTo>
                    <a:pt x="186" y="696"/>
                  </a:lnTo>
                  <a:lnTo>
                    <a:pt x="192" y="702"/>
                  </a:lnTo>
                  <a:lnTo>
                    <a:pt x="198" y="702"/>
                  </a:lnTo>
                  <a:lnTo>
                    <a:pt x="204" y="690"/>
                  </a:lnTo>
                  <a:lnTo>
                    <a:pt x="222" y="690"/>
                  </a:lnTo>
                  <a:lnTo>
                    <a:pt x="228" y="684"/>
                  </a:lnTo>
                  <a:lnTo>
                    <a:pt x="246" y="672"/>
                  </a:lnTo>
                  <a:lnTo>
                    <a:pt x="306" y="648"/>
                  </a:lnTo>
                  <a:lnTo>
                    <a:pt x="324" y="642"/>
                  </a:lnTo>
                  <a:lnTo>
                    <a:pt x="336" y="648"/>
                  </a:lnTo>
                  <a:lnTo>
                    <a:pt x="342" y="654"/>
                  </a:lnTo>
                  <a:lnTo>
                    <a:pt x="360" y="666"/>
                  </a:lnTo>
                  <a:lnTo>
                    <a:pt x="366" y="672"/>
                  </a:lnTo>
                  <a:lnTo>
                    <a:pt x="384" y="672"/>
                  </a:lnTo>
                  <a:lnTo>
                    <a:pt x="390" y="666"/>
                  </a:lnTo>
                  <a:lnTo>
                    <a:pt x="402" y="666"/>
                  </a:lnTo>
                  <a:lnTo>
                    <a:pt x="408" y="660"/>
                  </a:lnTo>
                  <a:lnTo>
                    <a:pt x="414" y="666"/>
                  </a:lnTo>
                  <a:lnTo>
                    <a:pt x="426" y="672"/>
                  </a:lnTo>
                  <a:lnTo>
                    <a:pt x="450" y="696"/>
                  </a:lnTo>
                  <a:lnTo>
                    <a:pt x="450" y="726"/>
                  </a:lnTo>
                  <a:lnTo>
                    <a:pt x="444" y="732"/>
                  </a:lnTo>
                  <a:lnTo>
                    <a:pt x="444" y="738"/>
                  </a:lnTo>
                  <a:lnTo>
                    <a:pt x="438" y="744"/>
                  </a:lnTo>
                  <a:lnTo>
                    <a:pt x="438" y="750"/>
                  </a:lnTo>
                  <a:lnTo>
                    <a:pt x="444" y="756"/>
                  </a:lnTo>
                  <a:lnTo>
                    <a:pt x="450" y="768"/>
                  </a:lnTo>
                  <a:lnTo>
                    <a:pt x="462" y="774"/>
                  </a:lnTo>
                  <a:lnTo>
                    <a:pt x="474" y="786"/>
                  </a:lnTo>
                  <a:lnTo>
                    <a:pt x="486" y="786"/>
                  </a:lnTo>
                  <a:lnTo>
                    <a:pt x="504" y="768"/>
                  </a:lnTo>
                  <a:lnTo>
                    <a:pt x="516" y="762"/>
                  </a:lnTo>
                  <a:lnTo>
                    <a:pt x="528" y="762"/>
                  </a:lnTo>
                  <a:lnTo>
                    <a:pt x="528" y="792"/>
                  </a:lnTo>
                  <a:lnTo>
                    <a:pt x="546" y="810"/>
                  </a:lnTo>
                  <a:lnTo>
                    <a:pt x="510" y="816"/>
                  </a:lnTo>
                  <a:lnTo>
                    <a:pt x="510" y="828"/>
                  </a:lnTo>
                  <a:lnTo>
                    <a:pt x="504" y="834"/>
                  </a:lnTo>
                  <a:lnTo>
                    <a:pt x="498" y="834"/>
                  </a:lnTo>
                  <a:lnTo>
                    <a:pt x="486" y="822"/>
                  </a:lnTo>
                  <a:lnTo>
                    <a:pt x="486" y="816"/>
                  </a:lnTo>
                  <a:lnTo>
                    <a:pt x="498" y="804"/>
                  </a:lnTo>
                  <a:lnTo>
                    <a:pt x="504" y="804"/>
                  </a:lnTo>
                  <a:lnTo>
                    <a:pt x="510" y="798"/>
                  </a:lnTo>
                  <a:lnTo>
                    <a:pt x="480" y="798"/>
                  </a:lnTo>
                  <a:lnTo>
                    <a:pt x="462" y="792"/>
                  </a:lnTo>
                  <a:lnTo>
                    <a:pt x="450" y="792"/>
                  </a:lnTo>
                  <a:lnTo>
                    <a:pt x="432" y="786"/>
                  </a:lnTo>
                  <a:lnTo>
                    <a:pt x="408" y="786"/>
                  </a:lnTo>
                  <a:lnTo>
                    <a:pt x="390" y="780"/>
                  </a:lnTo>
                  <a:lnTo>
                    <a:pt x="372" y="780"/>
                  </a:lnTo>
                  <a:lnTo>
                    <a:pt x="360" y="774"/>
                  </a:lnTo>
                  <a:lnTo>
                    <a:pt x="348" y="774"/>
                  </a:lnTo>
                  <a:lnTo>
                    <a:pt x="360" y="804"/>
                  </a:lnTo>
                  <a:lnTo>
                    <a:pt x="342" y="804"/>
                  </a:lnTo>
                  <a:lnTo>
                    <a:pt x="330" y="816"/>
                  </a:lnTo>
                  <a:lnTo>
                    <a:pt x="330" y="822"/>
                  </a:lnTo>
                  <a:lnTo>
                    <a:pt x="336" y="828"/>
                  </a:lnTo>
                  <a:lnTo>
                    <a:pt x="348" y="834"/>
                  </a:lnTo>
                  <a:lnTo>
                    <a:pt x="354" y="840"/>
                  </a:lnTo>
                  <a:lnTo>
                    <a:pt x="366" y="840"/>
                  </a:lnTo>
                  <a:lnTo>
                    <a:pt x="372" y="846"/>
                  </a:lnTo>
                  <a:lnTo>
                    <a:pt x="372" y="852"/>
                  </a:lnTo>
                  <a:lnTo>
                    <a:pt x="360" y="852"/>
                  </a:lnTo>
                  <a:lnTo>
                    <a:pt x="348" y="846"/>
                  </a:lnTo>
                  <a:lnTo>
                    <a:pt x="336" y="846"/>
                  </a:lnTo>
                  <a:lnTo>
                    <a:pt x="324" y="840"/>
                  </a:lnTo>
                  <a:lnTo>
                    <a:pt x="306" y="834"/>
                  </a:lnTo>
                  <a:lnTo>
                    <a:pt x="300" y="834"/>
                  </a:lnTo>
                  <a:lnTo>
                    <a:pt x="294" y="840"/>
                  </a:lnTo>
                  <a:lnTo>
                    <a:pt x="294" y="846"/>
                  </a:lnTo>
                  <a:lnTo>
                    <a:pt x="306" y="858"/>
                  </a:lnTo>
                  <a:lnTo>
                    <a:pt x="318" y="864"/>
                  </a:lnTo>
                  <a:lnTo>
                    <a:pt x="324" y="870"/>
                  </a:lnTo>
                  <a:lnTo>
                    <a:pt x="336" y="870"/>
                  </a:lnTo>
                  <a:lnTo>
                    <a:pt x="336" y="882"/>
                  </a:lnTo>
                  <a:lnTo>
                    <a:pt x="342" y="894"/>
                  </a:lnTo>
                  <a:lnTo>
                    <a:pt x="366" y="918"/>
                  </a:lnTo>
                  <a:lnTo>
                    <a:pt x="372" y="930"/>
                  </a:lnTo>
                  <a:lnTo>
                    <a:pt x="372" y="954"/>
                  </a:lnTo>
                  <a:lnTo>
                    <a:pt x="408" y="960"/>
                  </a:lnTo>
                  <a:lnTo>
                    <a:pt x="414" y="978"/>
                  </a:lnTo>
                  <a:lnTo>
                    <a:pt x="444" y="978"/>
                  </a:lnTo>
                  <a:lnTo>
                    <a:pt x="480" y="996"/>
                  </a:lnTo>
                  <a:lnTo>
                    <a:pt x="486" y="1002"/>
                  </a:lnTo>
                  <a:lnTo>
                    <a:pt x="486" y="1014"/>
                  </a:lnTo>
                  <a:lnTo>
                    <a:pt x="480" y="1020"/>
                  </a:lnTo>
                  <a:lnTo>
                    <a:pt x="468" y="1026"/>
                  </a:lnTo>
                  <a:lnTo>
                    <a:pt x="462" y="1038"/>
                  </a:lnTo>
                  <a:lnTo>
                    <a:pt x="462" y="1056"/>
                  </a:lnTo>
                  <a:lnTo>
                    <a:pt x="468" y="1062"/>
                  </a:lnTo>
                  <a:lnTo>
                    <a:pt x="492" y="1062"/>
                  </a:lnTo>
                  <a:lnTo>
                    <a:pt x="498" y="1056"/>
                  </a:lnTo>
                  <a:lnTo>
                    <a:pt x="504" y="1038"/>
                  </a:lnTo>
                  <a:lnTo>
                    <a:pt x="510" y="1026"/>
                  </a:lnTo>
                  <a:lnTo>
                    <a:pt x="516" y="1020"/>
                  </a:lnTo>
                  <a:lnTo>
                    <a:pt x="528" y="1020"/>
                  </a:lnTo>
                  <a:lnTo>
                    <a:pt x="546" y="1026"/>
                  </a:lnTo>
                  <a:lnTo>
                    <a:pt x="546" y="1020"/>
                  </a:lnTo>
                  <a:lnTo>
                    <a:pt x="552" y="1014"/>
                  </a:lnTo>
                  <a:lnTo>
                    <a:pt x="570" y="1014"/>
                  </a:lnTo>
                  <a:lnTo>
                    <a:pt x="594" y="1026"/>
                  </a:lnTo>
                  <a:lnTo>
                    <a:pt x="606" y="1026"/>
                  </a:lnTo>
                  <a:lnTo>
                    <a:pt x="618" y="1038"/>
                  </a:lnTo>
                  <a:lnTo>
                    <a:pt x="630" y="1044"/>
                  </a:lnTo>
                  <a:lnTo>
                    <a:pt x="636" y="1056"/>
                  </a:lnTo>
                  <a:lnTo>
                    <a:pt x="642" y="1062"/>
                  </a:lnTo>
                  <a:lnTo>
                    <a:pt x="648" y="1074"/>
                  </a:lnTo>
                  <a:lnTo>
                    <a:pt x="672" y="1098"/>
                  </a:lnTo>
                  <a:lnTo>
                    <a:pt x="684" y="1104"/>
                  </a:lnTo>
                  <a:lnTo>
                    <a:pt x="690" y="1110"/>
                  </a:lnTo>
                  <a:lnTo>
                    <a:pt x="696" y="1104"/>
                  </a:lnTo>
                  <a:lnTo>
                    <a:pt x="696" y="1098"/>
                  </a:lnTo>
                  <a:lnTo>
                    <a:pt x="702" y="1092"/>
                  </a:lnTo>
                  <a:lnTo>
                    <a:pt x="654" y="810"/>
                  </a:lnTo>
                  <a:lnTo>
                    <a:pt x="798" y="768"/>
                  </a:lnTo>
                  <a:lnTo>
                    <a:pt x="804" y="774"/>
                  </a:lnTo>
                  <a:lnTo>
                    <a:pt x="804" y="762"/>
                  </a:lnTo>
                  <a:lnTo>
                    <a:pt x="810" y="756"/>
                  </a:lnTo>
                  <a:lnTo>
                    <a:pt x="810" y="750"/>
                  </a:lnTo>
                  <a:lnTo>
                    <a:pt x="816" y="738"/>
                  </a:lnTo>
                  <a:lnTo>
                    <a:pt x="816" y="732"/>
                  </a:lnTo>
                  <a:lnTo>
                    <a:pt x="822" y="726"/>
                  </a:lnTo>
                  <a:lnTo>
                    <a:pt x="846" y="726"/>
                  </a:lnTo>
                  <a:lnTo>
                    <a:pt x="852" y="750"/>
                  </a:lnTo>
                  <a:lnTo>
                    <a:pt x="864" y="744"/>
                  </a:lnTo>
                  <a:lnTo>
                    <a:pt x="870" y="744"/>
                  </a:lnTo>
                  <a:lnTo>
                    <a:pt x="876" y="738"/>
                  </a:lnTo>
                  <a:lnTo>
                    <a:pt x="876" y="732"/>
                  </a:lnTo>
                  <a:lnTo>
                    <a:pt x="852" y="708"/>
                  </a:lnTo>
                  <a:lnTo>
                    <a:pt x="870" y="708"/>
                  </a:lnTo>
                  <a:lnTo>
                    <a:pt x="882" y="720"/>
                  </a:lnTo>
                  <a:lnTo>
                    <a:pt x="936" y="720"/>
                  </a:lnTo>
                  <a:lnTo>
                    <a:pt x="924" y="708"/>
                  </a:lnTo>
                  <a:lnTo>
                    <a:pt x="918" y="708"/>
                  </a:lnTo>
                  <a:lnTo>
                    <a:pt x="906" y="696"/>
                  </a:lnTo>
                  <a:lnTo>
                    <a:pt x="882" y="696"/>
                  </a:lnTo>
                  <a:lnTo>
                    <a:pt x="876" y="690"/>
                  </a:lnTo>
                  <a:lnTo>
                    <a:pt x="876" y="684"/>
                  </a:lnTo>
                  <a:lnTo>
                    <a:pt x="882" y="678"/>
                  </a:lnTo>
                  <a:lnTo>
                    <a:pt x="906" y="678"/>
                  </a:lnTo>
                  <a:lnTo>
                    <a:pt x="924" y="666"/>
                  </a:lnTo>
                  <a:lnTo>
                    <a:pt x="930" y="672"/>
                  </a:lnTo>
                  <a:lnTo>
                    <a:pt x="936" y="684"/>
                  </a:lnTo>
                  <a:lnTo>
                    <a:pt x="942" y="690"/>
                  </a:lnTo>
                  <a:lnTo>
                    <a:pt x="948" y="690"/>
                  </a:lnTo>
                  <a:lnTo>
                    <a:pt x="954" y="684"/>
                  </a:lnTo>
                  <a:lnTo>
                    <a:pt x="960" y="690"/>
                  </a:lnTo>
                  <a:lnTo>
                    <a:pt x="966" y="702"/>
                  </a:lnTo>
                  <a:lnTo>
                    <a:pt x="966" y="708"/>
                  </a:lnTo>
                  <a:lnTo>
                    <a:pt x="960" y="714"/>
                  </a:lnTo>
                  <a:lnTo>
                    <a:pt x="954" y="714"/>
                  </a:lnTo>
                  <a:lnTo>
                    <a:pt x="942" y="720"/>
                  </a:lnTo>
                  <a:lnTo>
                    <a:pt x="924" y="738"/>
                  </a:lnTo>
                  <a:lnTo>
                    <a:pt x="888" y="738"/>
                  </a:lnTo>
                  <a:lnTo>
                    <a:pt x="882" y="744"/>
                  </a:lnTo>
                  <a:lnTo>
                    <a:pt x="882" y="756"/>
                  </a:lnTo>
                  <a:lnTo>
                    <a:pt x="888" y="762"/>
                  </a:lnTo>
                  <a:lnTo>
                    <a:pt x="900" y="762"/>
                  </a:lnTo>
                  <a:lnTo>
                    <a:pt x="906" y="768"/>
                  </a:lnTo>
                  <a:lnTo>
                    <a:pt x="918" y="768"/>
                  </a:lnTo>
                  <a:lnTo>
                    <a:pt x="918" y="786"/>
                  </a:lnTo>
                  <a:lnTo>
                    <a:pt x="912" y="798"/>
                  </a:lnTo>
                  <a:lnTo>
                    <a:pt x="912" y="816"/>
                  </a:lnTo>
                  <a:lnTo>
                    <a:pt x="918" y="822"/>
                  </a:lnTo>
                  <a:lnTo>
                    <a:pt x="984" y="858"/>
                  </a:lnTo>
                  <a:lnTo>
                    <a:pt x="1062" y="930"/>
                  </a:lnTo>
                  <a:lnTo>
                    <a:pt x="1068" y="930"/>
                  </a:lnTo>
                  <a:lnTo>
                    <a:pt x="1074" y="924"/>
                  </a:lnTo>
                  <a:lnTo>
                    <a:pt x="1110" y="924"/>
                  </a:lnTo>
                  <a:lnTo>
                    <a:pt x="1128" y="918"/>
                  </a:lnTo>
                  <a:lnTo>
                    <a:pt x="1188" y="918"/>
                  </a:lnTo>
                  <a:lnTo>
                    <a:pt x="1206" y="924"/>
                  </a:lnTo>
                  <a:lnTo>
                    <a:pt x="1224" y="924"/>
                  </a:lnTo>
                  <a:lnTo>
                    <a:pt x="1230" y="918"/>
                  </a:lnTo>
                  <a:lnTo>
                    <a:pt x="1254" y="906"/>
                  </a:lnTo>
                  <a:lnTo>
                    <a:pt x="1266" y="906"/>
                  </a:lnTo>
                  <a:lnTo>
                    <a:pt x="1272" y="918"/>
                  </a:lnTo>
                  <a:lnTo>
                    <a:pt x="1290" y="936"/>
                  </a:lnTo>
                  <a:lnTo>
                    <a:pt x="1296" y="954"/>
                  </a:lnTo>
                  <a:lnTo>
                    <a:pt x="1308" y="960"/>
                  </a:lnTo>
                  <a:lnTo>
                    <a:pt x="1314" y="972"/>
                  </a:lnTo>
                  <a:lnTo>
                    <a:pt x="1344" y="972"/>
                  </a:lnTo>
                  <a:lnTo>
                    <a:pt x="1344" y="984"/>
                  </a:lnTo>
                  <a:lnTo>
                    <a:pt x="1350" y="1002"/>
                  </a:lnTo>
                  <a:lnTo>
                    <a:pt x="1350" y="1044"/>
                  </a:lnTo>
                  <a:lnTo>
                    <a:pt x="1356" y="1050"/>
                  </a:lnTo>
                  <a:lnTo>
                    <a:pt x="1362" y="1050"/>
                  </a:lnTo>
                  <a:lnTo>
                    <a:pt x="1368" y="1044"/>
                  </a:lnTo>
                  <a:lnTo>
                    <a:pt x="1380" y="1044"/>
                  </a:lnTo>
                  <a:lnTo>
                    <a:pt x="1386" y="1050"/>
                  </a:lnTo>
                  <a:lnTo>
                    <a:pt x="1416" y="1110"/>
                  </a:lnTo>
                  <a:lnTo>
                    <a:pt x="1494" y="1110"/>
                  </a:lnTo>
                  <a:lnTo>
                    <a:pt x="1512" y="1116"/>
                  </a:lnTo>
                  <a:lnTo>
                    <a:pt x="1512" y="1134"/>
                  </a:lnTo>
                  <a:lnTo>
                    <a:pt x="1506" y="1140"/>
                  </a:lnTo>
                  <a:lnTo>
                    <a:pt x="1506" y="1152"/>
                  </a:lnTo>
                  <a:lnTo>
                    <a:pt x="1512" y="1152"/>
                  </a:lnTo>
                  <a:lnTo>
                    <a:pt x="1524" y="1158"/>
                  </a:lnTo>
                  <a:lnTo>
                    <a:pt x="1536" y="1158"/>
                  </a:lnTo>
                  <a:lnTo>
                    <a:pt x="1542" y="1164"/>
                  </a:lnTo>
                  <a:lnTo>
                    <a:pt x="1542" y="1152"/>
                  </a:lnTo>
                  <a:lnTo>
                    <a:pt x="1536" y="1146"/>
                  </a:lnTo>
                  <a:lnTo>
                    <a:pt x="1536" y="1134"/>
                  </a:lnTo>
                  <a:lnTo>
                    <a:pt x="1548" y="1122"/>
                  </a:lnTo>
                  <a:lnTo>
                    <a:pt x="1560" y="1116"/>
                  </a:lnTo>
                  <a:lnTo>
                    <a:pt x="1566" y="1110"/>
                  </a:lnTo>
                  <a:lnTo>
                    <a:pt x="1572" y="1110"/>
                  </a:lnTo>
                  <a:lnTo>
                    <a:pt x="1572" y="1092"/>
                  </a:lnTo>
                  <a:lnTo>
                    <a:pt x="1584" y="1080"/>
                  </a:lnTo>
                  <a:lnTo>
                    <a:pt x="1596" y="1074"/>
                  </a:lnTo>
                  <a:lnTo>
                    <a:pt x="1608" y="1074"/>
                  </a:lnTo>
                  <a:lnTo>
                    <a:pt x="1614" y="1068"/>
                  </a:lnTo>
                  <a:lnTo>
                    <a:pt x="1620" y="1068"/>
                  </a:lnTo>
                  <a:lnTo>
                    <a:pt x="1632" y="1044"/>
                  </a:lnTo>
                  <a:lnTo>
                    <a:pt x="1656" y="1044"/>
                  </a:lnTo>
                  <a:lnTo>
                    <a:pt x="1686" y="1026"/>
                  </a:lnTo>
                  <a:lnTo>
                    <a:pt x="1662" y="1026"/>
                  </a:lnTo>
                  <a:lnTo>
                    <a:pt x="1662" y="1008"/>
                  </a:lnTo>
                  <a:lnTo>
                    <a:pt x="1668" y="996"/>
                  </a:lnTo>
                  <a:lnTo>
                    <a:pt x="1686" y="978"/>
                  </a:lnTo>
                  <a:lnTo>
                    <a:pt x="1716" y="978"/>
                  </a:lnTo>
                  <a:lnTo>
                    <a:pt x="1728" y="984"/>
                  </a:lnTo>
                  <a:lnTo>
                    <a:pt x="1746" y="990"/>
                  </a:lnTo>
                  <a:lnTo>
                    <a:pt x="1782" y="1008"/>
                  </a:lnTo>
                  <a:lnTo>
                    <a:pt x="1812" y="1008"/>
                  </a:lnTo>
                  <a:lnTo>
                    <a:pt x="1830" y="1014"/>
                  </a:lnTo>
                  <a:lnTo>
                    <a:pt x="1830" y="1002"/>
                  </a:lnTo>
                  <a:lnTo>
                    <a:pt x="1824" y="990"/>
                  </a:lnTo>
                  <a:lnTo>
                    <a:pt x="1824" y="960"/>
                  </a:lnTo>
                  <a:lnTo>
                    <a:pt x="1830" y="954"/>
                  </a:lnTo>
                  <a:lnTo>
                    <a:pt x="1872" y="954"/>
                  </a:lnTo>
                  <a:lnTo>
                    <a:pt x="1884" y="960"/>
                  </a:lnTo>
                  <a:lnTo>
                    <a:pt x="1890" y="972"/>
                  </a:lnTo>
                  <a:lnTo>
                    <a:pt x="1914" y="972"/>
                  </a:lnTo>
                  <a:lnTo>
                    <a:pt x="1926" y="978"/>
                  </a:lnTo>
                  <a:lnTo>
                    <a:pt x="1944" y="978"/>
                  </a:lnTo>
                  <a:lnTo>
                    <a:pt x="1962" y="972"/>
                  </a:lnTo>
                  <a:lnTo>
                    <a:pt x="2082" y="972"/>
                  </a:lnTo>
                  <a:lnTo>
                    <a:pt x="2094" y="978"/>
                  </a:lnTo>
                  <a:lnTo>
                    <a:pt x="2106" y="978"/>
                  </a:lnTo>
                  <a:lnTo>
                    <a:pt x="2154" y="972"/>
                  </a:lnTo>
                  <a:lnTo>
                    <a:pt x="2166" y="984"/>
                  </a:lnTo>
                  <a:lnTo>
                    <a:pt x="2184" y="984"/>
                  </a:lnTo>
                  <a:lnTo>
                    <a:pt x="2208" y="1014"/>
                  </a:lnTo>
                  <a:lnTo>
                    <a:pt x="2250" y="1014"/>
                  </a:lnTo>
                  <a:lnTo>
                    <a:pt x="2268" y="1020"/>
                  </a:lnTo>
                  <a:lnTo>
                    <a:pt x="2262" y="1014"/>
                  </a:lnTo>
                  <a:lnTo>
                    <a:pt x="2262" y="1002"/>
                  </a:lnTo>
                  <a:lnTo>
                    <a:pt x="2256" y="996"/>
                  </a:lnTo>
                  <a:lnTo>
                    <a:pt x="2256" y="984"/>
                  </a:lnTo>
                  <a:lnTo>
                    <a:pt x="2280" y="984"/>
                  </a:lnTo>
                  <a:lnTo>
                    <a:pt x="2262" y="966"/>
                  </a:lnTo>
                  <a:lnTo>
                    <a:pt x="2262" y="960"/>
                  </a:lnTo>
                  <a:lnTo>
                    <a:pt x="2268" y="954"/>
                  </a:lnTo>
                  <a:lnTo>
                    <a:pt x="2286" y="954"/>
                  </a:lnTo>
                  <a:lnTo>
                    <a:pt x="2286" y="942"/>
                  </a:lnTo>
                  <a:lnTo>
                    <a:pt x="2274" y="936"/>
                  </a:lnTo>
                  <a:lnTo>
                    <a:pt x="2268" y="924"/>
                  </a:lnTo>
                  <a:lnTo>
                    <a:pt x="2226" y="882"/>
                  </a:lnTo>
                  <a:lnTo>
                    <a:pt x="2214" y="858"/>
                  </a:lnTo>
                  <a:lnTo>
                    <a:pt x="2214" y="828"/>
                  </a:lnTo>
                  <a:lnTo>
                    <a:pt x="2196" y="828"/>
                  </a:lnTo>
                  <a:lnTo>
                    <a:pt x="2184" y="822"/>
                  </a:lnTo>
                  <a:lnTo>
                    <a:pt x="2178" y="816"/>
                  </a:lnTo>
                  <a:lnTo>
                    <a:pt x="2178" y="810"/>
                  </a:lnTo>
                  <a:lnTo>
                    <a:pt x="2184" y="804"/>
                  </a:lnTo>
                  <a:lnTo>
                    <a:pt x="2196" y="798"/>
                  </a:lnTo>
                  <a:lnTo>
                    <a:pt x="2208" y="798"/>
                  </a:lnTo>
                  <a:lnTo>
                    <a:pt x="2220" y="792"/>
                  </a:lnTo>
                  <a:lnTo>
                    <a:pt x="2232" y="792"/>
                  </a:lnTo>
                  <a:lnTo>
                    <a:pt x="2268" y="774"/>
                  </a:lnTo>
                  <a:lnTo>
                    <a:pt x="2280" y="774"/>
                  </a:lnTo>
                  <a:lnTo>
                    <a:pt x="2286" y="780"/>
                  </a:lnTo>
                  <a:lnTo>
                    <a:pt x="2292" y="792"/>
                  </a:lnTo>
                  <a:lnTo>
                    <a:pt x="2298" y="798"/>
                  </a:lnTo>
                  <a:lnTo>
                    <a:pt x="2316" y="786"/>
                  </a:lnTo>
                  <a:lnTo>
                    <a:pt x="2328" y="798"/>
                  </a:lnTo>
                  <a:lnTo>
                    <a:pt x="2334" y="798"/>
                  </a:lnTo>
                  <a:lnTo>
                    <a:pt x="2340" y="792"/>
                  </a:lnTo>
                  <a:lnTo>
                    <a:pt x="2340" y="780"/>
                  </a:lnTo>
                  <a:lnTo>
                    <a:pt x="2334" y="774"/>
                  </a:lnTo>
                  <a:lnTo>
                    <a:pt x="2328" y="774"/>
                  </a:lnTo>
                  <a:lnTo>
                    <a:pt x="2322" y="768"/>
                  </a:lnTo>
                  <a:lnTo>
                    <a:pt x="2316" y="768"/>
                  </a:lnTo>
                  <a:lnTo>
                    <a:pt x="2316" y="630"/>
                  </a:lnTo>
                  <a:lnTo>
                    <a:pt x="2328" y="630"/>
                  </a:lnTo>
                  <a:lnTo>
                    <a:pt x="2340" y="636"/>
                  </a:lnTo>
                  <a:lnTo>
                    <a:pt x="2352" y="636"/>
                  </a:lnTo>
                  <a:lnTo>
                    <a:pt x="2376" y="648"/>
                  </a:lnTo>
                  <a:lnTo>
                    <a:pt x="2424" y="648"/>
                  </a:lnTo>
                  <a:lnTo>
                    <a:pt x="2436" y="660"/>
                  </a:lnTo>
                  <a:lnTo>
                    <a:pt x="2454" y="642"/>
                  </a:lnTo>
                  <a:lnTo>
                    <a:pt x="2472" y="642"/>
                  </a:lnTo>
                  <a:lnTo>
                    <a:pt x="2478" y="636"/>
                  </a:lnTo>
                  <a:lnTo>
                    <a:pt x="2478" y="618"/>
                  </a:lnTo>
                  <a:lnTo>
                    <a:pt x="2466" y="594"/>
                  </a:lnTo>
                  <a:lnTo>
                    <a:pt x="2454" y="582"/>
                  </a:lnTo>
                  <a:lnTo>
                    <a:pt x="2442" y="558"/>
                  </a:lnTo>
                  <a:lnTo>
                    <a:pt x="2442" y="540"/>
                  </a:lnTo>
                  <a:lnTo>
                    <a:pt x="2454" y="528"/>
                  </a:lnTo>
                  <a:lnTo>
                    <a:pt x="2496" y="528"/>
                  </a:lnTo>
                  <a:lnTo>
                    <a:pt x="2502" y="522"/>
                  </a:lnTo>
                  <a:lnTo>
                    <a:pt x="2502" y="510"/>
                  </a:lnTo>
                  <a:lnTo>
                    <a:pt x="2484" y="492"/>
                  </a:lnTo>
                  <a:close/>
                  <a:moveTo>
                    <a:pt x="2082" y="696"/>
                  </a:moveTo>
                  <a:lnTo>
                    <a:pt x="2046" y="696"/>
                  </a:lnTo>
                  <a:lnTo>
                    <a:pt x="2046" y="702"/>
                  </a:lnTo>
                  <a:lnTo>
                    <a:pt x="2040" y="708"/>
                  </a:lnTo>
                  <a:lnTo>
                    <a:pt x="2028" y="708"/>
                  </a:lnTo>
                  <a:lnTo>
                    <a:pt x="2022" y="702"/>
                  </a:lnTo>
                  <a:lnTo>
                    <a:pt x="2010" y="696"/>
                  </a:lnTo>
                  <a:lnTo>
                    <a:pt x="1980" y="702"/>
                  </a:lnTo>
                  <a:lnTo>
                    <a:pt x="1950" y="696"/>
                  </a:lnTo>
                  <a:lnTo>
                    <a:pt x="1932" y="696"/>
                  </a:lnTo>
                  <a:lnTo>
                    <a:pt x="1908" y="690"/>
                  </a:lnTo>
                  <a:lnTo>
                    <a:pt x="1860" y="690"/>
                  </a:lnTo>
                  <a:lnTo>
                    <a:pt x="1854" y="684"/>
                  </a:lnTo>
                  <a:lnTo>
                    <a:pt x="1854" y="678"/>
                  </a:lnTo>
                  <a:lnTo>
                    <a:pt x="1836" y="696"/>
                  </a:lnTo>
                  <a:lnTo>
                    <a:pt x="1830" y="696"/>
                  </a:lnTo>
                  <a:lnTo>
                    <a:pt x="1824" y="708"/>
                  </a:lnTo>
                  <a:lnTo>
                    <a:pt x="1824" y="714"/>
                  </a:lnTo>
                  <a:lnTo>
                    <a:pt x="1818" y="726"/>
                  </a:lnTo>
                  <a:lnTo>
                    <a:pt x="1812" y="732"/>
                  </a:lnTo>
                  <a:lnTo>
                    <a:pt x="1794" y="732"/>
                  </a:lnTo>
                  <a:lnTo>
                    <a:pt x="1800" y="762"/>
                  </a:lnTo>
                  <a:lnTo>
                    <a:pt x="1788" y="768"/>
                  </a:lnTo>
                  <a:lnTo>
                    <a:pt x="1806" y="786"/>
                  </a:lnTo>
                  <a:lnTo>
                    <a:pt x="1800" y="810"/>
                  </a:lnTo>
                  <a:lnTo>
                    <a:pt x="1794" y="810"/>
                  </a:lnTo>
                  <a:lnTo>
                    <a:pt x="1788" y="798"/>
                  </a:lnTo>
                  <a:lnTo>
                    <a:pt x="1776" y="792"/>
                  </a:lnTo>
                  <a:lnTo>
                    <a:pt x="1770" y="780"/>
                  </a:lnTo>
                  <a:lnTo>
                    <a:pt x="1758" y="774"/>
                  </a:lnTo>
                  <a:lnTo>
                    <a:pt x="1752" y="762"/>
                  </a:lnTo>
                  <a:lnTo>
                    <a:pt x="1752" y="750"/>
                  </a:lnTo>
                  <a:lnTo>
                    <a:pt x="1746" y="732"/>
                  </a:lnTo>
                  <a:lnTo>
                    <a:pt x="1746" y="720"/>
                  </a:lnTo>
                  <a:lnTo>
                    <a:pt x="1764" y="702"/>
                  </a:lnTo>
                  <a:lnTo>
                    <a:pt x="1776" y="702"/>
                  </a:lnTo>
                  <a:lnTo>
                    <a:pt x="1782" y="696"/>
                  </a:lnTo>
                  <a:lnTo>
                    <a:pt x="1788" y="684"/>
                  </a:lnTo>
                  <a:lnTo>
                    <a:pt x="1788" y="678"/>
                  </a:lnTo>
                  <a:lnTo>
                    <a:pt x="1800" y="666"/>
                  </a:lnTo>
                  <a:lnTo>
                    <a:pt x="1818" y="666"/>
                  </a:lnTo>
                  <a:lnTo>
                    <a:pt x="1830" y="672"/>
                  </a:lnTo>
                  <a:lnTo>
                    <a:pt x="1848" y="672"/>
                  </a:lnTo>
                  <a:lnTo>
                    <a:pt x="1854" y="666"/>
                  </a:lnTo>
                  <a:lnTo>
                    <a:pt x="1896" y="666"/>
                  </a:lnTo>
                  <a:lnTo>
                    <a:pt x="1908" y="672"/>
                  </a:lnTo>
                  <a:lnTo>
                    <a:pt x="1914" y="678"/>
                  </a:lnTo>
                  <a:lnTo>
                    <a:pt x="1932" y="678"/>
                  </a:lnTo>
                  <a:lnTo>
                    <a:pt x="1944" y="684"/>
                  </a:lnTo>
                  <a:lnTo>
                    <a:pt x="1974" y="684"/>
                  </a:lnTo>
                  <a:lnTo>
                    <a:pt x="1986" y="672"/>
                  </a:lnTo>
                  <a:lnTo>
                    <a:pt x="2028" y="672"/>
                  </a:lnTo>
                  <a:lnTo>
                    <a:pt x="2034" y="678"/>
                  </a:lnTo>
                  <a:lnTo>
                    <a:pt x="2046" y="678"/>
                  </a:lnTo>
                  <a:lnTo>
                    <a:pt x="2052" y="672"/>
                  </a:lnTo>
                  <a:lnTo>
                    <a:pt x="2064" y="666"/>
                  </a:lnTo>
                  <a:lnTo>
                    <a:pt x="2088" y="666"/>
                  </a:lnTo>
                  <a:lnTo>
                    <a:pt x="2088" y="684"/>
                  </a:lnTo>
                  <a:lnTo>
                    <a:pt x="2082" y="690"/>
                  </a:lnTo>
                  <a:lnTo>
                    <a:pt x="2082" y="696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Katar"/>
            <p:cNvSpPr>
              <a:spLocks/>
            </p:cNvSpPr>
            <p:nvPr/>
          </p:nvSpPr>
          <p:spPr bwMode="gray">
            <a:xfrm>
              <a:off x="5632450" y="3524399"/>
              <a:ext cx="26988" cy="57150"/>
            </a:xfrm>
            <a:custGeom>
              <a:avLst/>
              <a:gdLst>
                <a:gd name="T0" fmla="*/ 2147483647 w 66"/>
                <a:gd name="T1" fmla="*/ 2147483647 h 144"/>
                <a:gd name="T2" fmla="*/ 2147483647 w 66"/>
                <a:gd name="T3" fmla="*/ 2147483647 h 144"/>
                <a:gd name="T4" fmla="*/ 2147483647 w 66"/>
                <a:gd name="T5" fmla="*/ 2147483647 h 144"/>
                <a:gd name="T6" fmla="*/ 2147483647 w 66"/>
                <a:gd name="T7" fmla="*/ 2147483647 h 144"/>
                <a:gd name="T8" fmla="*/ 2147483647 w 66"/>
                <a:gd name="T9" fmla="*/ 2147483647 h 144"/>
                <a:gd name="T10" fmla="*/ 2147483647 w 66"/>
                <a:gd name="T11" fmla="*/ 2147483647 h 144"/>
                <a:gd name="T12" fmla="*/ 2147483647 w 66"/>
                <a:gd name="T13" fmla="*/ 2147483647 h 144"/>
                <a:gd name="T14" fmla="*/ 2147483647 w 66"/>
                <a:gd name="T15" fmla="*/ 2147483647 h 144"/>
                <a:gd name="T16" fmla="*/ 2147483647 w 66"/>
                <a:gd name="T17" fmla="*/ 2147483647 h 144"/>
                <a:gd name="T18" fmla="*/ 2147483647 w 66"/>
                <a:gd name="T19" fmla="*/ 0 h 144"/>
                <a:gd name="T20" fmla="*/ 2147483647 w 66"/>
                <a:gd name="T21" fmla="*/ 0 h 144"/>
                <a:gd name="T22" fmla="*/ 2147483647 w 66"/>
                <a:gd name="T23" fmla="*/ 2147483647 h 144"/>
                <a:gd name="T24" fmla="*/ 2147483647 w 66"/>
                <a:gd name="T25" fmla="*/ 2147483647 h 144"/>
                <a:gd name="T26" fmla="*/ 2147483647 w 66"/>
                <a:gd name="T27" fmla="*/ 2147483647 h 144"/>
                <a:gd name="T28" fmla="*/ 2147483647 w 66"/>
                <a:gd name="T29" fmla="*/ 2147483647 h 144"/>
                <a:gd name="T30" fmla="*/ 0 w 66"/>
                <a:gd name="T31" fmla="*/ 2147483647 h 144"/>
                <a:gd name="T32" fmla="*/ 2147483647 w 66"/>
                <a:gd name="T33" fmla="*/ 2147483647 h 144"/>
                <a:gd name="T34" fmla="*/ 2147483647 w 66"/>
                <a:gd name="T35" fmla="*/ 2147483647 h 1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6"/>
                <a:gd name="T55" fmla="*/ 0 h 144"/>
                <a:gd name="T56" fmla="*/ 66 w 66"/>
                <a:gd name="T57" fmla="*/ 144 h 1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6" h="144">
                  <a:moveTo>
                    <a:pt x="24" y="132"/>
                  </a:moveTo>
                  <a:lnTo>
                    <a:pt x="36" y="144"/>
                  </a:lnTo>
                  <a:lnTo>
                    <a:pt x="48" y="132"/>
                  </a:lnTo>
                  <a:lnTo>
                    <a:pt x="54" y="114"/>
                  </a:lnTo>
                  <a:lnTo>
                    <a:pt x="60" y="102"/>
                  </a:lnTo>
                  <a:lnTo>
                    <a:pt x="66" y="84"/>
                  </a:lnTo>
                  <a:lnTo>
                    <a:pt x="66" y="30"/>
                  </a:lnTo>
                  <a:lnTo>
                    <a:pt x="54" y="18"/>
                  </a:lnTo>
                  <a:lnTo>
                    <a:pt x="48" y="6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4" y="6"/>
                  </a:lnTo>
                  <a:lnTo>
                    <a:pt x="18" y="18"/>
                  </a:lnTo>
                  <a:lnTo>
                    <a:pt x="12" y="36"/>
                  </a:lnTo>
                  <a:lnTo>
                    <a:pt x="12" y="108"/>
                  </a:lnTo>
                  <a:lnTo>
                    <a:pt x="0" y="120"/>
                  </a:lnTo>
                  <a:lnTo>
                    <a:pt x="6" y="132"/>
                  </a:lnTo>
                  <a:lnTo>
                    <a:pt x="24" y="13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Jordan"/>
            <p:cNvSpPr>
              <a:spLocks/>
            </p:cNvSpPr>
            <p:nvPr/>
          </p:nvSpPr>
          <p:spPr bwMode="gray">
            <a:xfrm>
              <a:off x="5180013" y="3295799"/>
              <a:ext cx="112712" cy="134938"/>
            </a:xfrm>
            <a:custGeom>
              <a:avLst/>
              <a:gdLst>
                <a:gd name="T0" fmla="*/ 2147483647 w 282"/>
                <a:gd name="T1" fmla="*/ 2147483647 h 336"/>
                <a:gd name="T2" fmla="*/ 2147483647 w 282"/>
                <a:gd name="T3" fmla="*/ 2147483647 h 336"/>
                <a:gd name="T4" fmla="*/ 2147483647 w 282"/>
                <a:gd name="T5" fmla="*/ 0 h 336"/>
                <a:gd name="T6" fmla="*/ 2147483647 w 282"/>
                <a:gd name="T7" fmla="*/ 2147483647 h 336"/>
                <a:gd name="T8" fmla="*/ 2147483647 w 282"/>
                <a:gd name="T9" fmla="*/ 2147483647 h 336"/>
                <a:gd name="T10" fmla="*/ 2147483647 w 282"/>
                <a:gd name="T11" fmla="*/ 2147483647 h 336"/>
                <a:gd name="T12" fmla="*/ 2147483647 w 282"/>
                <a:gd name="T13" fmla="*/ 2147483647 h 336"/>
                <a:gd name="T14" fmla="*/ 2147483647 w 282"/>
                <a:gd name="T15" fmla="*/ 2147483647 h 336"/>
                <a:gd name="T16" fmla="*/ 2147483647 w 282"/>
                <a:gd name="T17" fmla="*/ 2147483647 h 336"/>
                <a:gd name="T18" fmla="*/ 2147483647 w 282"/>
                <a:gd name="T19" fmla="*/ 2147483647 h 336"/>
                <a:gd name="T20" fmla="*/ 2147483647 w 282"/>
                <a:gd name="T21" fmla="*/ 2147483647 h 336"/>
                <a:gd name="T22" fmla="*/ 2147483647 w 282"/>
                <a:gd name="T23" fmla="*/ 2147483647 h 336"/>
                <a:gd name="T24" fmla="*/ 2147483647 w 282"/>
                <a:gd name="T25" fmla="*/ 2147483647 h 336"/>
                <a:gd name="T26" fmla="*/ 2147483647 w 282"/>
                <a:gd name="T27" fmla="*/ 2147483647 h 336"/>
                <a:gd name="T28" fmla="*/ 2147483647 w 282"/>
                <a:gd name="T29" fmla="*/ 2147483647 h 336"/>
                <a:gd name="T30" fmla="*/ 2147483647 w 282"/>
                <a:gd name="T31" fmla="*/ 2147483647 h 336"/>
                <a:gd name="T32" fmla="*/ 2147483647 w 282"/>
                <a:gd name="T33" fmla="*/ 2147483647 h 336"/>
                <a:gd name="T34" fmla="*/ 2147483647 w 282"/>
                <a:gd name="T35" fmla="*/ 2147483647 h 336"/>
                <a:gd name="T36" fmla="*/ 2147483647 w 282"/>
                <a:gd name="T37" fmla="*/ 2147483647 h 336"/>
                <a:gd name="T38" fmla="*/ 2147483647 w 282"/>
                <a:gd name="T39" fmla="*/ 2147483647 h 336"/>
                <a:gd name="T40" fmla="*/ 2147483647 w 282"/>
                <a:gd name="T41" fmla="*/ 2147483647 h 336"/>
                <a:gd name="T42" fmla="*/ 2147483647 w 282"/>
                <a:gd name="T43" fmla="*/ 2147483647 h 336"/>
                <a:gd name="T44" fmla="*/ 2147483647 w 282"/>
                <a:gd name="T45" fmla="*/ 2147483647 h 336"/>
                <a:gd name="T46" fmla="*/ 0 w 282"/>
                <a:gd name="T47" fmla="*/ 2147483647 h 336"/>
                <a:gd name="T48" fmla="*/ 0 w 282"/>
                <a:gd name="T49" fmla="*/ 2147483647 h 336"/>
                <a:gd name="T50" fmla="*/ 2147483647 w 282"/>
                <a:gd name="T51" fmla="*/ 2147483647 h 336"/>
                <a:gd name="T52" fmla="*/ 2147483647 w 282"/>
                <a:gd name="T53" fmla="*/ 2147483647 h 336"/>
                <a:gd name="T54" fmla="*/ 2147483647 w 282"/>
                <a:gd name="T55" fmla="*/ 2147483647 h 336"/>
                <a:gd name="T56" fmla="*/ 2147483647 w 282"/>
                <a:gd name="T57" fmla="*/ 2147483647 h 336"/>
                <a:gd name="T58" fmla="*/ 2147483647 w 282"/>
                <a:gd name="T59" fmla="*/ 2147483647 h 336"/>
                <a:gd name="T60" fmla="*/ 2147483647 w 282"/>
                <a:gd name="T61" fmla="*/ 2147483647 h 336"/>
                <a:gd name="T62" fmla="*/ 2147483647 w 282"/>
                <a:gd name="T63" fmla="*/ 2147483647 h 336"/>
                <a:gd name="T64" fmla="*/ 2147483647 w 282"/>
                <a:gd name="T65" fmla="*/ 2147483647 h 336"/>
                <a:gd name="T66" fmla="*/ 2147483647 w 282"/>
                <a:gd name="T67" fmla="*/ 2147483647 h 336"/>
                <a:gd name="T68" fmla="*/ 2147483647 w 282"/>
                <a:gd name="T69" fmla="*/ 2147483647 h 336"/>
                <a:gd name="T70" fmla="*/ 2147483647 w 282"/>
                <a:gd name="T71" fmla="*/ 2147483647 h 336"/>
                <a:gd name="T72" fmla="*/ 2147483647 w 282"/>
                <a:gd name="T73" fmla="*/ 2147483647 h 336"/>
                <a:gd name="T74" fmla="*/ 2147483647 w 282"/>
                <a:gd name="T75" fmla="*/ 2147483647 h 336"/>
                <a:gd name="T76" fmla="*/ 2147483647 w 282"/>
                <a:gd name="T77" fmla="*/ 2147483647 h 336"/>
                <a:gd name="T78" fmla="*/ 2147483647 w 282"/>
                <a:gd name="T79" fmla="*/ 2147483647 h 336"/>
                <a:gd name="T80" fmla="*/ 2147483647 w 282"/>
                <a:gd name="T81" fmla="*/ 2147483647 h 336"/>
                <a:gd name="T82" fmla="*/ 2147483647 w 282"/>
                <a:gd name="T83" fmla="*/ 2147483647 h 336"/>
                <a:gd name="T84" fmla="*/ 2147483647 w 282"/>
                <a:gd name="T85" fmla="*/ 2147483647 h 336"/>
                <a:gd name="T86" fmla="*/ 2147483647 w 282"/>
                <a:gd name="T87" fmla="*/ 2147483647 h 336"/>
                <a:gd name="T88" fmla="*/ 2147483647 w 282"/>
                <a:gd name="T89" fmla="*/ 2147483647 h 336"/>
                <a:gd name="T90" fmla="*/ 2147483647 w 282"/>
                <a:gd name="T91" fmla="*/ 2147483647 h 336"/>
                <a:gd name="T92" fmla="*/ 2147483647 w 282"/>
                <a:gd name="T93" fmla="*/ 2147483647 h 336"/>
                <a:gd name="T94" fmla="*/ 2147483647 w 282"/>
                <a:gd name="T95" fmla="*/ 2147483647 h 336"/>
                <a:gd name="T96" fmla="*/ 2147483647 w 282"/>
                <a:gd name="T97" fmla="*/ 2147483647 h 336"/>
                <a:gd name="T98" fmla="*/ 2147483647 w 282"/>
                <a:gd name="T99" fmla="*/ 2147483647 h 336"/>
                <a:gd name="T100" fmla="*/ 2147483647 w 282"/>
                <a:gd name="T101" fmla="*/ 2147483647 h 336"/>
                <a:gd name="T102" fmla="*/ 2147483647 w 282"/>
                <a:gd name="T103" fmla="*/ 2147483647 h 336"/>
                <a:gd name="T104" fmla="*/ 2147483647 w 282"/>
                <a:gd name="T105" fmla="*/ 2147483647 h 336"/>
                <a:gd name="T106" fmla="*/ 2147483647 w 282"/>
                <a:gd name="T107" fmla="*/ 2147483647 h 336"/>
                <a:gd name="T108" fmla="*/ 2147483647 w 282"/>
                <a:gd name="T109" fmla="*/ 2147483647 h 336"/>
                <a:gd name="T110" fmla="*/ 2147483647 w 282"/>
                <a:gd name="T111" fmla="*/ 2147483647 h 336"/>
                <a:gd name="T112" fmla="*/ 2147483647 w 282"/>
                <a:gd name="T113" fmla="*/ 2147483647 h 336"/>
                <a:gd name="T114" fmla="*/ 2147483647 w 282"/>
                <a:gd name="T115" fmla="*/ 2147483647 h 336"/>
                <a:gd name="T116" fmla="*/ 2147483647 w 282"/>
                <a:gd name="T117" fmla="*/ 2147483647 h 336"/>
                <a:gd name="T118" fmla="*/ 2147483647 w 282"/>
                <a:gd name="T119" fmla="*/ 2147483647 h 336"/>
                <a:gd name="T120" fmla="*/ 2147483647 w 282"/>
                <a:gd name="T121" fmla="*/ 2147483647 h 336"/>
                <a:gd name="T122" fmla="*/ 2147483647 w 282"/>
                <a:gd name="T123" fmla="*/ 2147483647 h 3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82"/>
                <a:gd name="T187" fmla="*/ 0 h 336"/>
                <a:gd name="T188" fmla="*/ 282 w 282"/>
                <a:gd name="T189" fmla="*/ 336 h 3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82" h="336">
                  <a:moveTo>
                    <a:pt x="258" y="60"/>
                  </a:moveTo>
                  <a:lnTo>
                    <a:pt x="258" y="42"/>
                  </a:lnTo>
                  <a:lnTo>
                    <a:pt x="234" y="0"/>
                  </a:lnTo>
                  <a:lnTo>
                    <a:pt x="222" y="6"/>
                  </a:lnTo>
                  <a:lnTo>
                    <a:pt x="198" y="30"/>
                  </a:lnTo>
                  <a:lnTo>
                    <a:pt x="138" y="78"/>
                  </a:lnTo>
                  <a:lnTo>
                    <a:pt x="114" y="84"/>
                  </a:lnTo>
                  <a:lnTo>
                    <a:pt x="96" y="84"/>
                  </a:lnTo>
                  <a:lnTo>
                    <a:pt x="84" y="78"/>
                  </a:lnTo>
                  <a:lnTo>
                    <a:pt x="72" y="66"/>
                  </a:lnTo>
                  <a:lnTo>
                    <a:pt x="36" y="48"/>
                  </a:lnTo>
                  <a:lnTo>
                    <a:pt x="30" y="48"/>
                  </a:lnTo>
                  <a:lnTo>
                    <a:pt x="24" y="66"/>
                  </a:lnTo>
                  <a:lnTo>
                    <a:pt x="30" y="138"/>
                  </a:lnTo>
                  <a:lnTo>
                    <a:pt x="18" y="150"/>
                  </a:lnTo>
                  <a:lnTo>
                    <a:pt x="18" y="162"/>
                  </a:lnTo>
                  <a:lnTo>
                    <a:pt x="30" y="174"/>
                  </a:lnTo>
                  <a:lnTo>
                    <a:pt x="30" y="186"/>
                  </a:lnTo>
                  <a:lnTo>
                    <a:pt x="24" y="198"/>
                  </a:lnTo>
                  <a:lnTo>
                    <a:pt x="18" y="204"/>
                  </a:lnTo>
                  <a:lnTo>
                    <a:pt x="12" y="216"/>
                  </a:lnTo>
                  <a:lnTo>
                    <a:pt x="6" y="222"/>
                  </a:lnTo>
                  <a:lnTo>
                    <a:pt x="6" y="282"/>
                  </a:lnTo>
                  <a:lnTo>
                    <a:pt x="0" y="294"/>
                  </a:lnTo>
                  <a:lnTo>
                    <a:pt x="0" y="312"/>
                  </a:lnTo>
                  <a:lnTo>
                    <a:pt x="6" y="324"/>
                  </a:lnTo>
                  <a:lnTo>
                    <a:pt x="24" y="324"/>
                  </a:lnTo>
                  <a:lnTo>
                    <a:pt x="48" y="336"/>
                  </a:lnTo>
                  <a:lnTo>
                    <a:pt x="84" y="336"/>
                  </a:lnTo>
                  <a:lnTo>
                    <a:pt x="96" y="324"/>
                  </a:lnTo>
                  <a:lnTo>
                    <a:pt x="108" y="300"/>
                  </a:lnTo>
                  <a:lnTo>
                    <a:pt x="108" y="288"/>
                  </a:lnTo>
                  <a:lnTo>
                    <a:pt x="120" y="276"/>
                  </a:lnTo>
                  <a:lnTo>
                    <a:pt x="126" y="276"/>
                  </a:lnTo>
                  <a:lnTo>
                    <a:pt x="138" y="270"/>
                  </a:lnTo>
                  <a:lnTo>
                    <a:pt x="150" y="270"/>
                  </a:lnTo>
                  <a:lnTo>
                    <a:pt x="162" y="264"/>
                  </a:lnTo>
                  <a:lnTo>
                    <a:pt x="168" y="258"/>
                  </a:lnTo>
                  <a:lnTo>
                    <a:pt x="174" y="246"/>
                  </a:lnTo>
                  <a:lnTo>
                    <a:pt x="180" y="240"/>
                  </a:lnTo>
                  <a:lnTo>
                    <a:pt x="180" y="228"/>
                  </a:lnTo>
                  <a:lnTo>
                    <a:pt x="186" y="222"/>
                  </a:lnTo>
                  <a:lnTo>
                    <a:pt x="186" y="210"/>
                  </a:lnTo>
                  <a:lnTo>
                    <a:pt x="180" y="204"/>
                  </a:lnTo>
                  <a:lnTo>
                    <a:pt x="168" y="180"/>
                  </a:lnTo>
                  <a:lnTo>
                    <a:pt x="144" y="156"/>
                  </a:lnTo>
                  <a:lnTo>
                    <a:pt x="132" y="156"/>
                  </a:lnTo>
                  <a:lnTo>
                    <a:pt x="120" y="150"/>
                  </a:lnTo>
                  <a:lnTo>
                    <a:pt x="96" y="150"/>
                  </a:lnTo>
                  <a:lnTo>
                    <a:pt x="96" y="144"/>
                  </a:lnTo>
                  <a:lnTo>
                    <a:pt x="108" y="144"/>
                  </a:lnTo>
                  <a:lnTo>
                    <a:pt x="120" y="138"/>
                  </a:lnTo>
                  <a:lnTo>
                    <a:pt x="186" y="138"/>
                  </a:lnTo>
                  <a:lnTo>
                    <a:pt x="198" y="114"/>
                  </a:lnTo>
                  <a:lnTo>
                    <a:pt x="240" y="114"/>
                  </a:lnTo>
                  <a:lnTo>
                    <a:pt x="252" y="108"/>
                  </a:lnTo>
                  <a:lnTo>
                    <a:pt x="258" y="102"/>
                  </a:lnTo>
                  <a:lnTo>
                    <a:pt x="264" y="102"/>
                  </a:lnTo>
                  <a:lnTo>
                    <a:pt x="276" y="96"/>
                  </a:lnTo>
                  <a:lnTo>
                    <a:pt x="282" y="90"/>
                  </a:lnTo>
                  <a:lnTo>
                    <a:pt x="282" y="78"/>
                  </a:lnTo>
                  <a:lnTo>
                    <a:pt x="258" y="60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Jemen"/>
            <p:cNvSpPr>
              <a:spLocks/>
            </p:cNvSpPr>
            <p:nvPr/>
          </p:nvSpPr>
          <p:spPr bwMode="gray">
            <a:xfrm>
              <a:off x="5414963" y="3757762"/>
              <a:ext cx="295275" cy="201612"/>
            </a:xfrm>
            <a:custGeom>
              <a:avLst/>
              <a:gdLst>
                <a:gd name="T0" fmla="*/ 2147483647 w 732"/>
                <a:gd name="T1" fmla="*/ 2147483647 h 498"/>
                <a:gd name="T2" fmla="*/ 2147483647 w 732"/>
                <a:gd name="T3" fmla="*/ 2147483647 h 498"/>
                <a:gd name="T4" fmla="*/ 2147483647 w 732"/>
                <a:gd name="T5" fmla="*/ 2147483647 h 498"/>
                <a:gd name="T6" fmla="*/ 2147483647 w 732"/>
                <a:gd name="T7" fmla="*/ 2147483647 h 498"/>
                <a:gd name="T8" fmla="*/ 2147483647 w 732"/>
                <a:gd name="T9" fmla="*/ 2147483647 h 498"/>
                <a:gd name="T10" fmla="*/ 2147483647 w 732"/>
                <a:gd name="T11" fmla="*/ 2147483647 h 498"/>
                <a:gd name="T12" fmla="*/ 2147483647 w 732"/>
                <a:gd name="T13" fmla="*/ 2147483647 h 498"/>
                <a:gd name="T14" fmla="*/ 2147483647 w 732"/>
                <a:gd name="T15" fmla="*/ 2147483647 h 498"/>
                <a:gd name="T16" fmla="*/ 2147483647 w 732"/>
                <a:gd name="T17" fmla="*/ 2147483647 h 498"/>
                <a:gd name="T18" fmla="*/ 2147483647 w 732"/>
                <a:gd name="T19" fmla="*/ 2147483647 h 498"/>
                <a:gd name="T20" fmla="*/ 2147483647 w 732"/>
                <a:gd name="T21" fmla="*/ 2147483647 h 498"/>
                <a:gd name="T22" fmla="*/ 2147483647 w 732"/>
                <a:gd name="T23" fmla="*/ 2147483647 h 498"/>
                <a:gd name="T24" fmla="*/ 2147483647 w 732"/>
                <a:gd name="T25" fmla="*/ 2147483647 h 498"/>
                <a:gd name="T26" fmla="*/ 2147483647 w 732"/>
                <a:gd name="T27" fmla="*/ 2147483647 h 498"/>
                <a:gd name="T28" fmla="*/ 2147483647 w 732"/>
                <a:gd name="T29" fmla="*/ 2147483647 h 498"/>
                <a:gd name="T30" fmla="*/ 0 w 732"/>
                <a:gd name="T31" fmla="*/ 2147483647 h 498"/>
                <a:gd name="T32" fmla="*/ 2147483647 w 732"/>
                <a:gd name="T33" fmla="*/ 2147483647 h 498"/>
                <a:gd name="T34" fmla="*/ 2147483647 w 732"/>
                <a:gd name="T35" fmla="*/ 2147483647 h 498"/>
                <a:gd name="T36" fmla="*/ 2147483647 w 732"/>
                <a:gd name="T37" fmla="*/ 2147483647 h 498"/>
                <a:gd name="T38" fmla="*/ 2147483647 w 732"/>
                <a:gd name="T39" fmla="*/ 2147483647 h 498"/>
                <a:gd name="T40" fmla="*/ 2147483647 w 732"/>
                <a:gd name="T41" fmla="*/ 2147483647 h 498"/>
                <a:gd name="T42" fmla="*/ 2147483647 w 732"/>
                <a:gd name="T43" fmla="*/ 2147483647 h 498"/>
                <a:gd name="T44" fmla="*/ 2147483647 w 732"/>
                <a:gd name="T45" fmla="*/ 2147483647 h 498"/>
                <a:gd name="T46" fmla="*/ 2147483647 w 732"/>
                <a:gd name="T47" fmla="*/ 2147483647 h 498"/>
                <a:gd name="T48" fmla="*/ 2147483647 w 732"/>
                <a:gd name="T49" fmla="*/ 2147483647 h 498"/>
                <a:gd name="T50" fmla="*/ 2147483647 w 732"/>
                <a:gd name="T51" fmla="*/ 2147483647 h 498"/>
                <a:gd name="T52" fmla="*/ 2147483647 w 732"/>
                <a:gd name="T53" fmla="*/ 2147483647 h 498"/>
                <a:gd name="T54" fmla="*/ 2147483647 w 732"/>
                <a:gd name="T55" fmla="*/ 2147483647 h 498"/>
                <a:gd name="T56" fmla="*/ 2147483647 w 732"/>
                <a:gd name="T57" fmla="*/ 2147483647 h 498"/>
                <a:gd name="T58" fmla="*/ 2147483647 w 732"/>
                <a:gd name="T59" fmla="*/ 2147483647 h 498"/>
                <a:gd name="T60" fmla="*/ 2147483647 w 732"/>
                <a:gd name="T61" fmla="*/ 2147483647 h 498"/>
                <a:gd name="T62" fmla="*/ 2147483647 w 732"/>
                <a:gd name="T63" fmla="*/ 2147483647 h 498"/>
                <a:gd name="T64" fmla="*/ 2147483647 w 732"/>
                <a:gd name="T65" fmla="*/ 2147483647 h 498"/>
                <a:gd name="T66" fmla="*/ 2147483647 w 732"/>
                <a:gd name="T67" fmla="*/ 2147483647 h 498"/>
                <a:gd name="T68" fmla="*/ 2147483647 w 732"/>
                <a:gd name="T69" fmla="*/ 2147483647 h 498"/>
                <a:gd name="T70" fmla="*/ 2147483647 w 732"/>
                <a:gd name="T71" fmla="*/ 2147483647 h 498"/>
                <a:gd name="T72" fmla="*/ 2147483647 w 732"/>
                <a:gd name="T73" fmla="*/ 2147483647 h 498"/>
                <a:gd name="T74" fmla="*/ 2147483647 w 732"/>
                <a:gd name="T75" fmla="*/ 2147483647 h 498"/>
                <a:gd name="T76" fmla="*/ 2147483647 w 732"/>
                <a:gd name="T77" fmla="*/ 0 h 498"/>
                <a:gd name="T78" fmla="*/ 2147483647 w 732"/>
                <a:gd name="T79" fmla="*/ 2147483647 h 498"/>
                <a:gd name="T80" fmla="*/ 2147483647 w 732"/>
                <a:gd name="T81" fmla="*/ 2147483647 h 4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32"/>
                <a:gd name="T124" fmla="*/ 0 h 498"/>
                <a:gd name="T125" fmla="*/ 732 w 732"/>
                <a:gd name="T126" fmla="*/ 498 h 49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32" h="498">
                  <a:moveTo>
                    <a:pt x="468" y="24"/>
                  </a:moveTo>
                  <a:lnTo>
                    <a:pt x="450" y="30"/>
                  </a:lnTo>
                  <a:lnTo>
                    <a:pt x="420" y="36"/>
                  </a:lnTo>
                  <a:lnTo>
                    <a:pt x="390" y="54"/>
                  </a:lnTo>
                  <a:lnTo>
                    <a:pt x="372" y="72"/>
                  </a:lnTo>
                  <a:lnTo>
                    <a:pt x="366" y="84"/>
                  </a:lnTo>
                  <a:lnTo>
                    <a:pt x="354" y="96"/>
                  </a:lnTo>
                  <a:lnTo>
                    <a:pt x="348" y="108"/>
                  </a:lnTo>
                  <a:lnTo>
                    <a:pt x="342" y="114"/>
                  </a:lnTo>
                  <a:lnTo>
                    <a:pt x="336" y="126"/>
                  </a:lnTo>
                  <a:lnTo>
                    <a:pt x="336" y="144"/>
                  </a:lnTo>
                  <a:lnTo>
                    <a:pt x="330" y="150"/>
                  </a:lnTo>
                  <a:lnTo>
                    <a:pt x="324" y="162"/>
                  </a:lnTo>
                  <a:lnTo>
                    <a:pt x="312" y="162"/>
                  </a:lnTo>
                  <a:lnTo>
                    <a:pt x="300" y="156"/>
                  </a:lnTo>
                  <a:lnTo>
                    <a:pt x="294" y="144"/>
                  </a:lnTo>
                  <a:lnTo>
                    <a:pt x="288" y="138"/>
                  </a:lnTo>
                  <a:lnTo>
                    <a:pt x="210" y="138"/>
                  </a:lnTo>
                  <a:lnTo>
                    <a:pt x="204" y="132"/>
                  </a:lnTo>
                  <a:lnTo>
                    <a:pt x="192" y="126"/>
                  </a:lnTo>
                  <a:lnTo>
                    <a:pt x="102" y="126"/>
                  </a:lnTo>
                  <a:lnTo>
                    <a:pt x="96" y="132"/>
                  </a:lnTo>
                  <a:lnTo>
                    <a:pt x="72" y="138"/>
                  </a:lnTo>
                  <a:lnTo>
                    <a:pt x="54" y="120"/>
                  </a:lnTo>
                  <a:lnTo>
                    <a:pt x="48" y="120"/>
                  </a:lnTo>
                  <a:lnTo>
                    <a:pt x="42" y="126"/>
                  </a:lnTo>
                  <a:lnTo>
                    <a:pt x="36" y="138"/>
                  </a:lnTo>
                  <a:lnTo>
                    <a:pt x="36" y="186"/>
                  </a:lnTo>
                  <a:lnTo>
                    <a:pt x="30" y="192"/>
                  </a:lnTo>
                  <a:lnTo>
                    <a:pt x="24" y="204"/>
                  </a:lnTo>
                  <a:lnTo>
                    <a:pt x="12" y="216"/>
                  </a:lnTo>
                  <a:lnTo>
                    <a:pt x="0" y="252"/>
                  </a:lnTo>
                  <a:lnTo>
                    <a:pt x="0" y="258"/>
                  </a:lnTo>
                  <a:lnTo>
                    <a:pt x="18" y="276"/>
                  </a:lnTo>
                  <a:lnTo>
                    <a:pt x="24" y="288"/>
                  </a:lnTo>
                  <a:lnTo>
                    <a:pt x="36" y="294"/>
                  </a:lnTo>
                  <a:lnTo>
                    <a:pt x="24" y="408"/>
                  </a:lnTo>
                  <a:lnTo>
                    <a:pt x="54" y="444"/>
                  </a:lnTo>
                  <a:lnTo>
                    <a:pt x="54" y="456"/>
                  </a:lnTo>
                  <a:lnTo>
                    <a:pt x="60" y="468"/>
                  </a:lnTo>
                  <a:lnTo>
                    <a:pt x="78" y="486"/>
                  </a:lnTo>
                  <a:lnTo>
                    <a:pt x="90" y="492"/>
                  </a:lnTo>
                  <a:lnTo>
                    <a:pt x="114" y="498"/>
                  </a:lnTo>
                  <a:lnTo>
                    <a:pt x="132" y="498"/>
                  </a:lnTo>
                  <a:lnTo>
                    <a:pt x="150" y="492"/>
                  </a:lnTo>
                  <a:lnTo>
                    <a:pt x="162" y="486"/>
                  </a:lnTo>
                  <a:lnTo>
                    <a:pt x="168" y="480"/>
                  </a:lnTo>
                  <a:lnTo>
                    <a:pt x="186" y="444"/>
                  </a:lnTo>
                  <a:lnTo>
                    <a:pt x="198" y="432"/>
                  </a:lnTo>
                  <a:lnTo>
                    <a:pt x="210" y="432"/>
                  </a:lnTo>
                  <a:lnTo>
                    <a:pt x="228" y="438"/>
                  </a:lnTo>
                  <a:lnTo>
                    <a:pt x="270" y="438"/>
                  </a:lnTo>
                  <a:lnTo>
                    <a:pt x="324" y="432"/>
                  </a:lnTo>
                  <a:lnTo>
                    <a:pt x="366" y="426"/>
                  </a:lnTo>
                  <a:lnTo>
                    <a:pt x="390" y="414"/>
                  </a:lnTo>
                  <a:lnTo>
                    <a:pt x="402" y="402"/>
                  </a:lnTo>
                  <a:lnTo>
                    <a:pt x="414" y="384"/>
                  </a:lnTo>
                  <a:lnTo>
                    <a:pt x="426" y="372"/>
                  </a:lnTo>
                  <a:lnTo>
                    <a:pt x="450" y="360"/>
                  </a:lnTo>
                  <a:lnTo>
                    <a:pt x="462" y="348"/>
                  </a:lnTo>
                  <a:lnTo>
                    <a:pt x="474" y="342"/>
                  </a:lnTo>
                  <a:lnTo>
                    <a:pt x="486" y="330"/>
                  </a:lnTo>
                  <a:lnTo>
                    <a:pt x="504" y="324"/>
                  </a:lnTo>
                  <a:lnTo>
                    <a:pt x="528" y="312"/>
                  </a:lnTo>
                  <a:lnTo>
                    <a:pt x="546" y="306"/>
                  </a:lnTo>
                  <a:lnTo>
                    <a:pt x="558" y="294"/>
                  </a:lnTo>
                  <a:lnTo>
                    <a:pt x="594" y="276"/>
                  </a:lnTo>
                  <a:lnTo>
                    <a:pt x="666" y="276"/>
                  </a:lnTo>
                  <a:lnTo>
                    <a:pt x="666" y="270"/>
                  </a:lnTo>
                  <a:lnTo>
                    <a:pt x="672" y="264"/>
                  </a:lnTo>
                  <a:lnTo>
                    <a:pt x="684" y="240"/>
                  </a:lnTo>
                  <a:lnTo>
                    <a:pt x="690" y="222"/>
                  </a:lnTo>
                  <a:lnTo>
                    <a:pt x="702" y="210"/>
                  </a:lnTo>
                  <a:lnTo>
                    <a:pt x="708" y="198"/>
                  </a:lnTo>
                  <a:lnTo>
                    <a:pt x="720" y="192"/>
                  </a:lnTo>
                  <a:lnTo>
                    <a:pt x="720" y="186"/>
                  </a:lnTo>
                  <a:lnTo>
                    <a:pt x="732" y="186"/>
                  </a:lnTo>
                  <a:lnTo>
                    <a:pt x="648" y="0"/>
                  </a:lnTo>
                  <a:lnTo>
                    <a:pt x="630" y="0"/>
                  </a:lnTo>
                  <a:lnTo>
                    <a:pt x="588" y="6"/>
                  </a:lnTo>
                  <a:lnTo>
                    <a:pt x="540" y="18"/>
                  </a:lnTo>
                  <a:lnTo>
                    <a:pt x="492" y="24"/>
                  </a:lnTo>
                  <a:lnTo>
                    <a:pt x="468" y="2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Japan"/>
            <p:cNvSpPr>
              <a:spLocks noEditPoints="1"/>
            </p:cNvSpPr>
            <p:nvPr/>
          </p:nvSpPr>
          <p:spPr bwMode="gray">
            <a:xfrm>
              <a:off x="7664450" y="2902099"/>
              <a:ext cx="352425" cy="687388"/>
            </a:xfrm>
            <a:custGeom>
              <a:avLst/>
              <a:gdLst>
                <a:gd name="T0" fmla="*/ 2147483647 w 876"/>
                <a:gd name="T1" fmla="*/ 2147483647 h 1710"/>
                <a:gd name="T2" fmla="*/ 2147483647 w 876"/>
                <a:gd name="T3" fmla="*/ 2147483647 h 1710"/>
                <a:gd name="T4" fmla="*/ 2147483647 w 876"/>
                <a:gd name="T5" fmla="*/ 2147483647 h 1710"/>
                <a:gd name="T6" fmla="*/ 2147483647 w 876"/>
                <a:gd name="T7" fmla="*/ 2147483647 h 1710"/>
                <a:gd name="T8" fmla="*/ 2147483647 w 876"/>
                <a:gd name="T9" fmla="*/ 2147483647 h 1710"/>
                <a:gd name="T10" fmla="*/ 2147483647 w 876"/>
                <a:gd name="T11" fmla="*/ 2147483647 h 1710"/>
                <a:gd name="T12" fmla="*/ 2147483647 w 876"/>
                <a:gd name="T13" fmla="*/ 2147483647 h 1710"/>
                <a:gd name="T14" fmla="*/ 2147483647 w 876"/>
                <a:gd name="T15" fmla="*/ 2147483647 h 1710"/>
                <a:gd name="T16" fmla="*/ 2147483647 w 876"/>
                <a:gd name="T17" fmla="*/ 2147483647 h 1710"/>
                <a:gd name="T18" fmla="*/ 2147483647 w 876"/>
                <a:gd name="T19" fmla="*/ 2147483647 h 1710"/>
                <a:gd name="T20" fmla="*/ 2147483647 w 876"/>
                <a:gd name="T21" fmla="*/ 2147483647 h 1710"/>
                <a:gd name="T22" fmla="*/ 2147483647 w 876"/>
                <a:gd name="T23" fmla="*/ 2147483647 h 1710"/>
                <a:gd name="T24" fmla="*/ 2147483647 w 876"/>
                <a:gd name="T25" fmla="*/ 2147483647 h 1710"/>
                <a:gd name="T26" fmla="*/ 2147483647 w 876"/>
                <a:gd name="T27" fmla="*/ 2147483647 h 1710"/>
                <a:gd name="T28" fmla="*/ 2147483647 w 876"/>
                <a:gd name="T29" fmla="*/ 2147483647 h 1710"/>
                <a:gd name="T30" fmla="*/ 2147483647 w 876"/>
                <a:gd name="T31" fmla="*/ 2147483647 h 1710"/>
                <a:gd name="T32" fmla="*/ 2147483647 w 876"/>
                <a:gd name="T33" fmla="*/ 2147483647 h 1710"/>
                <a:gd name="T34" fmla="*/ 2147483647 w 876"/>
                <a:gd name="T35" fmla="*/ 2147483647 h 1710"/>
                <a:gd name="T36" fmla="*/ 2147483647 w 876"/>
                <a:gd name="T37" fmla="*/ 2147483647 h 1710"/>
                <a:gd name="T38" fmla="*/ 2147483647 w 876"/>
                <a:gd name="T39" fmla="*/ 2147483647 h 1710"/>
                <a:gd name="T40" fmla="*/ 2147483647 w 876"/>
                <a:gd name="T41" fmla="*/ 2147483647 h 1710"/>
                <a:gd name="T42" fmla="*/ 2147483647 w 876"/>
                <a:gd name="T43" fmla="*/ 2147483647 h 1710"/>
                <a:gd name="T44" fmla="*/ 2147483647 w 876"/>
                <a:gd name="T45" fmla="*/ 2147483647 h 1710"/>
                <a:gd name="T46" fmla="*/ 2147483647 w 876"/>
                <a:gd name="T47" fmla="*/ 2147483647 h 1710"/>
                <a:gd name="T48" fmla="*/ 2147483647 w 876"/>
                <a:gd name="T49" fmla="*/ 2147483647 h 1710"/>
                <a:gd name="T50" fmla="*/ 2147483647 w 876"/>
                <a:gd name="T51" fmla="*/ 2147483647 h 1710"/>
                <a:gd name="T52" fmla="*/ 2147483647 w 876"/>
                <a:gd name="T53" fmla="*/ 2147483647 h 1710"/>
                <a:gd name="T54" fmla="*/ 2147483647 w 876"/>
                <a:gd name="T55" fmla="*/ 2147483647 h 1710"/>
                <a:gd name="T56" fmla="*/ 2147483647 w 876"/>
                <a:gd name="T57" fmla="*/ 2147483647 h 1710"/>
                <a:gd name="T58" fmla="*/ 2147483647 w 876"/>
                <a:gd name="T59" fmla="*/ 2147483647 h 1710"/>
                <a:gd name="T60" fmla="*/ 2147483647 w 876"/>
                <a:gd name="T61" fmla="*/ 2147483647 h 1710"/>
                <a:gd name="T62" fmla="*/ 2147483647 w 876"/>
                <a:gd name="T63" fmla="*/ 2147483647 h 1710"/>
                <a:gd name="T64" fmla="*/ 2147483647 w 876"/>
                <a:gd name="T65" fmla="*/ 2147483647 h 1710"/>
                <a:gd name="T66" fmla="*/ 2147483647 w 876"/>
                <a:gd name="T67" fmla="*/ 2147483647 h 1710"/>
                <a:gd name="T68" fmla="*/ 2147483647 w 876"/>
                <a:gd name="T69" fmla="*/ 2147483647 h 1710"/>
                <a:gd name="T70" fmla="*/ 2147483647 w 876"/>
                <a:gd name="T71" fmla="*/ 2147483647 h 1710"/>
                <a:gd name="T72" fmla="*/ 2147483647 w 876"/>
                <a:gd name="T73" fmla="*/ 2147483647 h 1710"/>
                <a:gd name="T74" fmla="*/ 2147483647 w 876"/>
                <a:gd name="T75" fmla="*/ 2147483647 h 1710"/>
                <a:gd name="T76" fmla="*/ 2147483647 w 876"/>
                <a:gd name="T77" fmla="*/ 2147483647 h 1710"/>
                <a:gd name="T78" fmla="*/ 2147483647 w 876"/>
                <a:gd name="T79" fmla="*/ 2147483647 h 1710"/>
                <a:gd name="T80" fmla="*/ 2147483647 w 876"/>
                <a:gd name="T81" fmla="*/ 2147483647 h 1710"/>
                <a:gd name="T82" fmla="*/ 2147483647 w 876"/>
                <a:gd name="T83" fmla="*/ 2147483647 h 1710"/>
                <a:gd name="T84" fmla="*/ 2147483647 w 876"/>
                <a:gd name="T85" fmla="*/ 2147483647 h 1710"/>
                <a:gd name="T86" fmla="*/ 2147483647 w 876"/>
                <a:gd name="T87" fmla="*/ 2147483647 h 1710"/>
                <a:gd name="T88" fmla="*/ 2147483647 w 876"/>
                <a:gd name="T89" fmla="*/ 2147483647 h 1710"/>
                <a:gd name="T90" fmla="*/ 2147483647 w 876"/>
                <a:gd name="T91" fmla="*/ 2147483647 h 1710"/>
                <a:gd name="T92" fmla="*/ 2147483647 w 876"/>
                <a:gd name="T93" fmla="*/ 2147483647 h 1710"/>
                <a:gd name="T94" fmla="*/ 2147483647 w 876"/>
                <a:gd name="T95" fmla="*/ 2147483647 h 1710"/>
                <a:gd name="T96" fmla="*/ 2147483647 w 876"/>
                <a:gd name="T97" fmla="*/ 2147483647 h 1710"/>
                <a:gd name="T98" fmla="*/ 2147483647 w 876"/>
                <a:gd name="T99" fmla="*/ 2147483647 h 1710"/>
                <a:gd name="T100" fmla="*/ 2147483647 w 876"/>
                <a:gd name="T101" fmla="*/ 2147483647 h 1710"/>
                <a:gd name="T102" fmla="*/ 2147483647 w 876"/>
                <a:gd name="T103" fmla="*/ 2147483647 h 1710"/>
                <a:gd name="T104" fmla="*/ 2147483647 w 876"/>
                <a:gd name="T105" fmla="*/ 2147483647 h 1710"/>
                <a:gd name="T106" fmla="*/ 2147483647 w 876"/>
                <a:gd name="T107" fmla="*/ 2147483647 h 1710"/>
                <a:gd name="T108" fmla="*/ 2147483647 w 876"/>
                <a:gd name="T109" fmla="*/ 2147483647 h 1710"/>
                <a:gd name="T110" fmla="*/ 2147483647 w 876"/>
                <a:gd name="T111" fmla="*/ 2147483647 h 1710"/>
                <a:gd name="T112" fmla="*/ 2147483647 w 876"/>
                <a:gd name="T113" fmla="*/ 2147483647 h 1710"/>
                <a:gd name="T114" fmla="*/ 2147483647 w 876"/>
                <a:gd name="T115" fmla="*/ 2147483647 h 1710"/>
                <a:gd name="T116" fmla="*/ 2147483647 w 876"/>
                <a:gd name="T117" fmla="*/ 2147483647 h 1710"/>
                <a:gd name="T118" fmla="*/ 2147483647 w 876"/>
                <a:gd name="T119" fmla="*/ 2147483647 h 171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76"/>
                <a:gd name="T181" fmla="*/ 0 h 1710"/>
                <a:gd name="T182" fmla="*/ 876 w 876"/>
                <a:gd name="T183" fmla="*/ 1710 h 171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76" h="1710">
                  <a:moveTo>
                    <a:pt x="876" y="780"/>
                  </a:moveTo>
                  <a:lnTo>
                    <a:pt x="864" y="774"/>
                  </a:lnTo>
                  <a:lnTo>
                    <a:pt x="858" y="768"/>
                  </a:lnTo>
                  <a:lnTo>
                    <a:pt x="846" y="762"/>
                  </a:lnTo>
                  <a:lnTo>
                    <a:pt x="840" y="750"/>
                  </a:lnTo>
                  <a:lnTo>
                    <a:pt x="828" y="744"/>
                  </a:lnTo>
                  <a:lnTo>
                    <a:pt x="828" y="720"/>
                  </a:lnTo>
                  <a:lnTo>
                    <a:pt x="834" y="702"/>
                  </a:lnTo>
                  <a:lnTo>
                    <a:pt x="834" y="684"/>
                  </a:lnTo>
                  <a:lnTo>
                    <a:pt x="828" y="666"/>
                  </a:lnTo>
                  <a:lnTo>
                    <a:pt x="816" y="642"/>
                  </a:lnTo>
                  <a:lnTo>
                    <a:pt x="792" y="618"/>
                  </a:lnTo>
                  <a:lnTo>
                    <a:pt x="786" y="600"/>
                  </a:lnTo>
                  <a:lnTo>
                    <a:pt x="786" y="576"/>
                  </a:lnTo>
                  <a:lnTo>
                    <a:pt x="792" y="570"/>
                  </a:lnTo>
                  <a:lnTo>
                    <a:pt x="810" y="570"/>
                  </a:lnTo>
                  <a:lnTo>
                    <a:pt x="810" y="528"/>
                  </a:lnTo>
                  <a:lnTo>
                    <a:pt x="798" y="516"/>
                  </a:lnTo>
                  <a:lnTo>
                    <a:pt x="810" y="510"/>
                  </a:lnTo>
                  <a:lnTo>
                    <a:pt x="810" y="498"/>
                  </a:lnTo>
                  <a:lnTo>
                    <a:pt x="804" y="486"/>
                  </a:lnTo>
                  <a:lnTo>
                    <a:pt x="804" y="474"/>
                  </a:lnTo>
                  <a:lnTo>
                    <a:pt x="798" y="468"/>
                  </a:lnTo>
                  <a:lnTo>
                    <a:pt x="792" y="456"/>
                  </a:lnTo>
                  <a:lnTo>
                    <a:pt x="786" y="450"/>
                  </a:lnTo>
                  <a:lnTo>
                    <a:pt x="774" y="444"/>
                  </a:lnTo>
                  <a:lnTo>
                    <a:pt x="768" y="438"/>
                  </a:lnTo>
                  <a:lnTo>
                    <a:pt x="762" y="420"/>
                  </a:lnTo>
                  <a:lnTo>
                    <a:pt x="756" y="420"/>
                  </a:lnTo>
                  <a:lnTo>
                    <a:pt x="738" y="402"/>
                  </a:lnTo>
                  <a:lnTo>
                    <a:pt x="714" y="390"/>
                  </a:lnTo>
                  <a:lnTo>
                    <a:pt x="702" y="378"/>
                  </a:lnTo>
                  <a:lnTo>
                    <a:pt x="696" y="360"/>
                  </a:lnTo>
                  <a:lnTo>
                    <a:pt x="690" y="348"/>
                  </a:lnTo>
                  <a:lnTo>
                    <a:pt x="690" y="330"/>
                  </a:lnTo>
                  <a:lnTo>
                    <a:pt x="684" y="324"/>
                  </a:lnTo>
                  <a:lnTo>
                    <a:pt x="678" y="324"/>
                  </a:lnTo>
                  <a:lnTo>
                    <a:pt x="666" y="318"/>
                  </a:lnTo>
                  <a:lnTo>
                    <a:pt x="654" y="318"/>
                  </a:lnTo>
                  <a:lnTo>
                    <a:pt x="648" y="324"/>
                  </a:lnTo>
                  <a:lnTo>
                    <a:pt x="648" y="342"/>
                  </a:lnTo>
                  <a:lnTo>
                    <a:pt x="654" y="342"/>
                  </a:lnTo>
                  <a:lnTo>
                    <a:pt x="660" y="348"/>
                  </a:lnTo>
                  <a:lnTo>
                    <a:pt x="672" y="342"/>
                  </a:lnTo>
                  <a:lnTo>
                    <a:pt x="678" y="348"/>
                  </a:lnTo>
                  <a:lnTo>
                    <a:pt x="678" y="366"/>
                  </a:lnTo>
                  <a:lnTo>
                    <a:pt x="672" y="366"/>
                  </a:lnTo>
                  <a:lnTo>
                    <a:pt x="666" y="360"/>
                  </a:lnTo>
                  <a:lnTo>
                    <a:pt x="654" y="372"/>
                  </a:lnTo>
                  <a:lnTo>
                    <a:pt x="630" y="342"/>
                  </a:lnTo>
                  <a:lnTo>
                    <a:pt x="612" y="342"/>
                  </a:lnTo>
                  <a:lnTo>
                    <a:pt x="636" y="378"/>
                  </a:lnTo>
                  <a:lnTo>
                    <a:pt x="618" y="378"/>
                  </a:lnTo>
                  <a:lnTo>
                    <a:pt x="648" y="426"/>
                  </a:lnTo>
                  <a:lnTo>
                    <a:pt x="636" y="438"/>
                  </a:lnTo>
                  <a:lnTo>
                    <a:pt x="648" y="444"/>
                  </a:lnTo>
                  <a:lnTo>
                    <a:pt x="666" y="462"/>
                  </a:lnTo>
                  <a:lnTo>
                    <a:pt x="678" y="468"/>
                  </a:lnTo>
                  <a:lnTo>
                    <a:pt x="684" y="480"/>
                  </a:lnTo>
                  <a:lnTo>
                    <a:pt x="684" y="504"/>
                  </a:lnTo>
                  <a:lnTo>
                    <a:pt x="678" y="516"/>
                  </a:lnTo>
                  <a:lnTo>
                    <a:pt x="678" y="534"/>
                  </a:lnTo>
                  <a:lnTo>
                    <a:pt x="672" y="540"/>
                  </a:lnTo>
                  <a:lnTo>
                    <a:pt x="672" y="570"/>
                  </a:lnTo>
                  <a:lnTo>
                    <a:pt x="678" y="570"/>
                  </a:lnTo>
                  <a:lnTo>
                    <a:pt x="690" y="582"/>
                  </a:lnTo>
                  <a:lnTo>
                    <a:pt x="690" y="600"/>
                  </a:lnTo>
                  <a:lnTo>
                    <a:pt x="678" y="606"/>
                  </a:lnTo>
                  <a:lnTo>
                    <a:pt x="660" y="606"/>
                  </a:lnTo>
                  <a:lnTo>
                    <a:pt x="660" y="618"/>
                  </a:lnTo>
                  <a:lnTo>
                    <a:pt x="666" y="630"/>
                  </a:lnTo>
                  <a:lnTo>
                    <a:pt x="666" y="642"/>
                  </a:lnTo>
                  <a:lnTo>
                    <a:pt x="660" y="654"/>
                  </a:lnTo>
                  <a:lnTo>
                    <a:pt x="654" y="660"/>
                  </a:lnTo>
                  <a:lnTo>
                    <a:pt x="642" y="666"/>
                  </a:lnTo>
                  <a:lnTo>
                    <a:pt x="630" y="666"/>
                  </a:lnTo>
                  <a:lnTo>
                    <a:pt x="618" y="672"/>
                  </a:lnTo>
                  <a:lnTo>
                    <a:pt x="612" y="678"/>
                  </a:lnTo>
                  <a:lnTo>
                    <a:pt x="606" y="678"/>
                  </a:lnTo>
                  <a:lnTo>
                    <a:pt x="606" y="696"/>
                  </a:lnTo>
                  <a:lnTo>
                    <a:pt x="588" y="696"/>
                  </a:lnTo>
                  <a:lnTo>
                    <a:pt x="564" y="672"/>
                  </a:lnTo>
                  <a:lnTo>
                    <a:pt x="564" y="654"/>
                  </a:lnTo>
                  <a:lnTo>
                    <a:pt x="570" y="636"/>
                  </a:lnTo>
                  <a:lnTo>
                    <a:pt x="558" y="636"/>
                  </a:lnTo>
                  <a:lnTo>
                    <a:pt x="552" y="642"/>
                  </a:lnTo>
                  <a:lnTo>
                    <a:pt x="540" y="648"/>
                  </a:lnTo>
                  <a:lnTo>
                    <a:pt x="534" y="654"/>
                  </a:lnTo>
                  <a:lnTo>
                    <a:pt x="534" y="660"/>
                  </a:lnTo>
                  <a:lnTo>
                    <a:pt x="540" y="666"/>
                  </a:lnTo>
                  <a:lnTo>
                    <a:pt x="558" y="702"/>
                  </a:lnTo>
                  <a:lnTo>
                    <a:pt x="558" y="714"/>
                  </a:lnTo>
                  <a:lnTo>
                    <a:pt x="552" y="720"/>
                  </a:lnTo>
                  <a:lnTo>
                    <a:pt x="540" y="744"/>
                  </a:lnTo>
                  <a:lnTo>
                    <a:pt x="540" y="756"/>
                  </a:lnTo>
                  <a:lnTo>
                    <a:pt x="546" y="762"/>
                  </a:lnTo>
                  <a:lnTo>
                    <a:pt x="546" y="768"/>
                  </a:lnTo>
                  <a:lnTo>
                    <a:pt x="552" y="780"/>
                  </a:lnTo>
                  <a:lnTo>
                    <a:pt x="558" y="786"/>
                  </a:lnTo>
                  <a:lnTo>
                    <a:pt x="558" y="792"/>
                  </a:lnTo>
                  <a:lnTo>
                    <a:pt x="522" y="792"/>
                  </a:lnTo>
                  <a:lnTo>
                    <a:pt x="498" y="780"/>
                  </a:lnTo>
                  <a:lnTo>
                    <a:pt x="474" y="780"/>
                  </a:lnTo>
                  <a:lnTo>
                    <a:pt x="450" y="792"/>
                  </a:lnTo>
                  <a:lnTo>
                    <a:pt x="438" y="792"/>
                  </a:lnTo>
                  <a:lnTo>
                    <a:pt x="420" y="798"/>
                  </a:lnTo>
                  <a:lnTo>
                    <a:pt x="414" y="804"/>
                  </a:lnTo>
                  <a:lnTo>
                    <a:pt x="378" y="804"/>
                  </a:lnTo>
                  <a:lnTo>
                    <a:pt x="366" y="792"/>
                  </a:lnTo>
                  <a:lnTo>
                    <a:pt x="336" y="816"/>
                  </a:lnTo>
                  <a:lnTo>
                    <a:pt x="330" y="828"/>
                  </a:lnTo>
                  <a:lnTo>
                    <a:pt x="312" y="846"/>
                  </a:lnTo>
                  <a:lnTo>
                    <a:pt x="306" y="864"/>
                  </a:lnTo>
                  <a:lnTo>
                    <a:pt x="300" y="870"/>
                  </a:lnTo>
                  <a:lnTo>
                    <a:pt x="294" y="882"/>
                  </a:lnTo>
                  <a:lnTo>
                    <a:pt x="270" y="882"/>
                  </a:lnTo>
                  <a:lnTo>
                    <a:pt x="264" y="888"/>
                  </a:lnTo>
                  <a:lnTo>
                    <a:pt x="258" y="888"/>
                  </a:lnTo>
                  <a:lnTo>
                    <a:pt x="258" y="900"/>
                  </a:lnTo>
                  <a:lnTo>
                    <a:pt x="264" y="912"/>
                  </a:lnTo>
                  <a:lnTo>
                    <a:pt x="276" y="924"/>
                  </a:lnTo>
                  <a:lnTo>
                    <a:pt x="288" y="924"/>
                  </a:lnTo>
                  <a:lnTo>
                    <a:pt x="294" y="918"/>
                  </a:lnTo>
                  <a:lnTo>
                    <a:pt x="312" y="918"/>
                  </a:lnTo>
                  <a:lnTo>
                    <a:pt x="318" y="924"/>
                  </a:lnTo>
                  <a:lnTo>
                    <a:pt x="324" y="924"/>
                  </a:lnTo>
                  <a:lnTo>
                    <a:pt x="336" y="930"/>
                  </a:lnTo>
                  <a:lnTo>
                    <a:pt x="342" y="930"/>
                  </a:lnTo>
                  <a:lnTo>
                    <a:pt x="348" y="924"/>
                  </a:lnTo>
                  <a:lnTo>
                    <a:pt x="348" y="912"/>
                  </a:lnTo>
                  <a:lnTo>
                    <a:pt x="354" y="906"/>
                  </a:lnTo>
                  <a:lnTo>
                    <a:pt x="354" y="894"/>
                  </a:lnTo>
                  <a:lnTo>
                    <a:pt x="372" y="906"/>
                  </a:lnTo>
                  <a:lnTo>
                    <a:pt x="378" y="906"/>
                  </a:lnTo>
                  <a:lnTo>
                    <a:pt x="384" y="900"/>
                  </a:lnTo>
                  <a:lnTo>
                    <a:pt x="420" y="882"/>
                  </a:lnTo>
                  <a:lnTo>
                    <a:pt x="426" y="882"/>
                  </a:lnTo>
                  <a:lnTo>
                    <a:pt x="432" y="876"/>
                  </a:lnTo>
                  <a:lnTo>
                    <a:pt x="444" y="876"/>
                  </a:lnTo>
                  <a:lnTo>
                    <a:pt x="456" y="882"/>
                  </a:lnTo>
                  <a:lnTo>
                    <a:pt x="480" y="882"/>
                  </a:lnTo>
                  <a:lnTo>
                    <a:pt x="480" y="876"/>
                  </a:lnTo>
                  <a:lnTo>
                    <a:pt x="474" y="870"/>
                  </a:lnTo>
                  <a:lnTo>
                    <a:pt x="474" y="864"/>
                  </a:lnTo>
                  <a:lnTo>
                    <a:pt x="480" y="858"/>
                  </a:lnTo>
                  <a:lnTo>
                    <a:pt x="498" y="858"/>
                  </a:lnTo>
                  <a:lnTo>
                    <a:pt x="516" y="876"/>
                  </a:lnTo>
                  <a:lnTo>
                    <a:pt x="522" y="870"/>
                  </a:lnTo>
                  <a:lnTo>
                    <a:pt x="534" y="864"/>
                  </a:lnTo>
                  <a:lnTo>
                    <a:pt x="540" y="864"/>
                  </a:lnTo>
                  <a:lnTo>
                    <a:pt x="546" y="858"/>
                  </a:lnTo>
                  <a:lnTo>
                    <a:pt x="552" y="864"/>
                  </a:lnTo>
                  <a:lnTo>
                    <a:pt x="552" y="882"/>
                  </a:lnTo>
                  <a:lnTo>
                    <a:pt x="546" y="894"/>
                  </a:lnTo>
                  <a:lnTo>
                    <a:pt x="540" y="900"/>
                  </a:lnTo>
                  <a:lnTo>
                    <a:pt x="540" y="912"/>
                  </a:lnTo>
                  <a:lnTo>
                    <a:pt x="546" y="918"/>
                  </a:lnTo>
                  <a:lnTo>
                    <a:pt x="552" y="930"/>
                  </a:lnTo>
                  <a:lnTo>
                    <a:pt x="576" y="954"/>
                  </a:lnTo>
                  <a:lnTo>
                    <a:pt x="600" y="966"/>
                  </a:lnTo>
                  <a:lnTo>
                    <a:pt x="612" y="960"/>
                  </a:lnTo>
                  <a:lnTo>
                    <a:pt x="618" y="954"/>
                  </a:lnTo>
                  <a:lnTo>
                    <a:pt x="630" y="930"/>
                  </a:lnTo>
                  <a:lnTo>
                    <a:pt x="630" y="906"/>
                  </a:lnTo>
                  <a:lnTo>
                    <a:pt x="660" y="900"/>
                  </a:lnTo>
                  <a:lnTo>
                    <a:pt x="654" y="894"/>
                  </a:lnTo>
                  <a:lnTo>
                    <a:pt x="648" y="882"/>
                  </a:lnTo>
                  <a:lnTo>
                    <a:pt x="636" y="870"/>
                  </a:lnTo>
                  <a:lnTo>
                    <a:pt x="624" y="870"/>
                  </a:lnTo>
                  <a:lnTo>
                    <a:pt x="612" y="858"/>
                  </a:lnTo>
                  <a:lnTo>
                    <a:pt x="630" y="834"/>
                  </a:lnTo>
                  <a:lnTo>
                    <a:pt x="636" y="834"/>
                  </a:lnTo>
                  <a:lnTo>
                    <a:pt x="636" y="840"/>
                  </a:lnTo>
                  <a:lnTo>
                    <a:pt x="642" y="852"/>
                  </a:lnTo>
                  <a:lnTo>
                    <a:pt x="642" y="858"/>
                  </a:lnTo>
                  <a:lnTo>
                    <a:pt x="654" y="858"/>
                  </a:lnTo>
                  <a:lnTo>
                    <a:pt x="666" y="870"/>
                  </a:lnTo>
                  <a:lnTo>
                    <a:pt x="666" y="876"/>
                  </a:lnTo>
                  <a:lnTo>
                    <a:pt x="684" y="864"/>
                  </a:lnTo>
                  <a:lnTo>
                    <a:pt x="696" y="870"/>
                  </a:lnTo>
                  <a:lnTo>
                    <a:pt x="732" y="870"/>
                  </a:lnTo>
                  <a:lnTo>
                    <a:pt x="744" y="858"/>
                  </a:lnTo>
                  <a:lnTo>
                    <a:pt x="744" y="852"/>
                  </a:lnTo>
                  <a:lnTo>
                    <a:pt x="738" y="846"/>
                  </a:lnTo>
                  <a:lnTo>
                    <a:pt x="738" y="840"/>
                  </a:lnTo>
                  <a:lnTo>
                    <a:pt x="744" y="834"/>
                  </a:lnTo>
                  <a:lnTo>
                    <a:pt x="762" y="834"/>
                  </a:lnTo>
                  <a:lnTo>
                    <a:pt x="768" y="840"/>
                  </a:lnTo>
                  <a:lnTo>
                    <a:pt x="768" y="858"/>
                  </a:lnTo>
                  <a:lnTo>
                    <a:pt x="774" y="864"/>
                  </a:lnTo>
                  <a:lnTo>
                    <a:pt x="774" y="870"/>
                  </a:lnTo>
                  <a:lnTo>
                    <a:pt x="780" y="870"/>
                  </a:lnTo>
                  <a:lnTo>
                    <a:pt x="786" y="864"/>
                  </a:lnTo>
                  <a:lnTo>
                    <a:pt x="786" y="852"/>
                  </a:lnTo>
                  <a:lnTo>
                    <a:pt x="780" y="840"/>
                  </a:lnTo>
                  <a:lnTo>
                    <a:pt x="780" y="816"/>
                  </a:lnTo>
                  <a:lnTo>
                    <a:pt x="804" y="816"/>
                  </a:lnTo>
                  <a:lnTo>
                    <a:pt x="804" y="798"/>
                  </a:lnTo>
                  <a:lnTo>
                    <a:pt x="810" y="792"/>
                  </a:lnTo>
                  <a:lnTo>
                    <a:pt x="810" y="786"/>
                  </a:lnTo>
                  <a:lnTo>
                    <a:pt x="816" y="780"/>
                  </a:lnTo>
                  <a:lnTo>
                    <a:pt x="828" y="792"/>
                  </a:lnTo>
                  <a:lnTo>
                    <a:pt x="828" y="840"/>
                  </a:lnTo>
                  <a:lnTo>
                    <a:pt x="852" y="840"/>
                  </a:lnTo>
                  <a:lnTo>
                    <a:pt x="858" y="828"/>
                  </a:lnTo>
                  <a:lnTo>
                    <a:pt x="858" y="792"/>
                  </a:lnTo>
                  <a:lnTo>
                    <a:pt x="876" y="780"/>
                  </a:lnTo>
                  <a:close/>
                  <a:moveTo>
                    <a:pt x="498" y="912"/>
                  </a:moveTo>
                  <a:lnTo>
                    <a:pt x="486" y="906"/>
                  </a:lnTo>
                  <a:lnTo>
                    <a:pt x="480" y="900"/>
                  </a:lnTo>
                  <a:lnTo>
                    <a:pt x="468" y="894"/>
                  </a:lnTo>
                  <a:lnTo>
                    <a:pt x="444" y="894"/>
                  </a:lnTo>
                  <a:lnTo>
                    <a:pt x="438" y="900"/>
                  </a:lnTo>
                  <a:lnTo>
                    <a:pt x="438" y="924"/>
                  </a:lnTo>
                  <a:lnTo>
                    <a:pt x="432" y="924"/>
                  </a:lnTo>
                  <a:lnTo>
                    <a:pt x="426" y="918"/>
                  </a:lnTo>
                  <a:lnTo>
                    <a:pt x="396" y="918"/>
                  </a:lnTo>
                  <a:lnTo>
                    <a:pt x="390" y="924"/>
                  </a:lnTo>
                  <a:lnTo>
                    <a:pt x="390" y="942"/>
                  </a:lnTo>
                  <a:lnTo>
                    <a:pt x="396" y="948"/>
                  </a:lnTo>
                  <a:lnTo>
                    <a:pt x="396" y="954"/>
                  </a:lnTo>
                  <a:lnTo>
                    <a:pt x="378" y="972"/>
                  </a:lnTo>
                  <a:lnTo>
                    <a:pt x="390" y="978"/>
                  </a:lnTo>
                  <a:lnTo>
                    <a:pt x="396" y="990"/>
                  </a:lnTo>
                  <a:lnTo>
                    <a:pt x="408" y="1002"/>
                  </a:lnTo>
                  <a:lnTo>
                    <a:pt x="432" y="1014"/>
                  </a:lnTo>
                  <a:lnTo>
                    <a:pt x="438" y="1020"/>
                  </a:lnTo>
                  <a:lnTo>
                    <a:pt x="450" y="1026"/>
                  </a:lnTo>
                  <a:lnTo>
                    <a:pt x="450" y="984"/>
                  </a:lnTo>
                  <a:lnTo>
                    <a:pt x="456" y="972"/>
                  </a:lnTo>
                  <a:lnTo>
                    <a:pt x="462" y="966"/>
                  </a:lnTo>
                  <a:lnTo>
                    <a:pt x="474" y="960"/>
                  </a:lnTo>
                  <a:lnTo>
                    <a:pt x="486" y="960"/>
                  </a:lnTo>
                  <a:lnTo>
                    <a:pt x="492" y="966"/>
                  </a:lnTo>
                  <a:lnTo>
                    <a:pt x="504" y="972"/>
                  </a:lnTo>
                  <a:lnTo>
                    <a:pt x="510" y="984"/>
                  </a:lnTo>
                  <a:lnTo>
                    <a:pt x="516" y="990"/>
                  </a:lnTo>
                  <a:lnTo>
                    <a:pt x="516" y="978"/>
                  </a:lnTo>
                  <a:lnTo>
                    <a:pt x="522" y="966"/>
                  </a:lnTo>
                  <a:lnTo>
                    <a:pt x="522" y="954"/>
                  </a:lnTo>
                  <a:lnTo>
                    <a:pt x="528" y="942"/>
                  </a:lnTo>
                  <a:lnTo>
                    <a:pt x="528" y="930"/>
                  </a:lnTo>
                  <a:lnTo>
                    <a:pt x="522" y="918"/>
                  </a:lnTo>
                  <a:lnTo>
                    <a:pt x="516" y="912"/>
                  </a:lnTo>
                  <a:lnTo>
                    <a:pt x="516" y="906"/>
                  </a:lnTo>
                  <a:lnTo>
                    <a:pt x="498" y="912"/>
                  </a:lnTo>
                  <a:close/>
                  <a:moveTo>
                    <a:pt x="354" y="1050"/>
                  </a:moveTo>
                  <a:lnTo>
                    <a:pt x="354" y="1038"/>
                  </a:lnTo>
                  <a:lnTo>
                    <a:pt x="372" y="1020"/>
                  </a:lnTo>
                  <a:lnTo>
                    <a:pt x="372" y="1008"/>
                  </a:lnTo>
                  <a:lnTo>
                    <a:pt x="360" y="1002"/>
                  </a:lnTo>
                  <a:lnTo>
                    <a:pt x="354" y="990"/>
                  </a:lnTo>
                  <a:lnTo>
                    <a:pt x="348" y="984"/>
                  </a:lnTo>
                  <a:lnTo>
                    <a:pt x="336" y="978"/>
                  </a:lnTo>
                  <a:lnTo>
                    <a:pt x="336" y="966"/>
                  </a:lnTo>
                  <a:lnTo>
                    <a:pt x="330" y="960"/>
                  </a:lnTo>
                  <a:lnTo>
                    <a:pt x="324" y="960"/>
                  </a:lnTo>
                  <a:lnTo>
                    <a:pt x="318" y="954"/>
                  </a:lnTo>
                  <a:lnTo>
                    <a:pt x="300" y="954"/>
                  </a:lnTo>
                  <a:lnTo>
                    <a:pt x="294" y="948"/>
                  </a:lnTo>
                  <a:lnTo>
                    <a:pt x="270" y="936"/>
                  </a:lnTo>
                  <a:lnTo>
                    <a:pt x="258" y="936"/>
                  </a:lnTo>
                  <a:lnTo>
                    <a:pt x="240" y="954"/>
                  </a:lnTo>
                  <a:lnTo>
                    <a:pt x="204" y="972"/>
                  </a:lnTo>
                  <a:lnTo>
                    <a:pt x="234" y="1026"/>
                  </a:lnTo>
                  <a:lnTo>
                    <a:pt x="252" y="1014"/>
                  </a:lnTo>
                  <a:lnTo>
                    <a:pt x="252" y="1008"/>
                  </a:lnTo>
                  <a:lnTo>
                    <a:pt x="246" y="1002"/>
                  </a:lnTo>
                  <a:lnTo>
                    <a:pt x="246" y="990"/>
                  </a:lnTo>
                  <a:lnTo>
                    <a:pt x="252" y="990"/>
                  </a:lnTo>
                  <a:lnTo>
                    <a:pt x="264" y="1002"/>
                  </a:lnTo>
                  <a:lnTo>
                    <a:pt x="270" y="1014"/>
                  </a:lnTo>
                  <a:lnTo>
                    <a:pt x="276" y="1020"/>
                  </a:lnTo>
                  <a:lnTo>
                    <a:pt x="282" y="1032"/>
                  </a:lnTo>
                  <a:lnTo>
                    <a:pt x="282" y="1068"/>
                  </a:lnTo>
                  <a:lnTo>
                    <a:pt x="264" y="1074"/>
                  </a:lnTo>
                  <a:lnTo>
                    <a:pt x="264" y="1080"/>
                  </a:lnTo>
                  <a:lnTo>
                    <a:pt x="270" y="1086"/>
                  </a:lnTo>
                  <a:lnTo>
                    <a:pt x="270" y="1104"/>
                  </a:lnTo>
                  <a:lnTo>
                    <a:pt x="276" y="1116"/>
                  </a:lnTo>
                  <a:lnTo>
                    <a:pt x="282" y="1134"/>
                  </a:lnTo>
                  <a:lnTo>
                    <a:pt x="294" y="1146"/>
                  </a:lnTo>
                  <a:lnTo>
                    <a:pt x="300" y="1146"/>
                  </a:lnTo>
                  <a:lnTo>
                    <a:pt x="306" y="1140"/>
                  </a:lnTo>
                  <a:lnTo>
                    <a:pt x="306" y="1104"/>
                  </a:lnTo>
                  <a:lnTo>
                    <a:pt x="336" y="1116"/>
                  </a:lnTo>
                  <a:lnTo>
                    <a:pt x="336" y="1140"/>
                  </a:lnTo>
                  <a:lnTo>
                    <a:pt x="342" y="1146"/>
                  </a:lnTo>
                  <a:lnTo>
                    <a:pt x="342" y="1152"/>
                  </a:lnTo>
                  <a:lnTo>
                    <a:pt x="348" y="1152"/>
                  </a:lnTo>
                  <a:lnTo>
                    <a:pt x="348" y="1140"/>
                  </a:lnTo>
                  <a:lnTo>
                    <a:pt x="360" y="1128"/>
                  </a:lnTo>
                  <a:lnTo>
                    <a:pt x="366" y="1116"/>
                  </a:lnTo>
                  <a:lnTo>
                    <a:pt x="366" y="1110"/>
                  </a:lnTo>
                  <a:lnTo>
                    <a:pt x="360" y="1104"/>
                  </a:lnTo>
                  <a:lnTo>
                    <a:pt x="360" y="1074"/>
                  </a:lnTo>
                  <a:lnTo>
                    <a:pt x="354" y="1062"/>
                  </a:lnTo>
                  <a:lnTo>
                    <a:pt x="354" y="1050"/>
                  </a:lnTo>
                  <a:close/>
                  <a:moveTo>
                    <a:pt x="264" y="1026"/>
                  </a:moveTo>
                  <a:lnTo>
                    <a:pt x="246" y="1062"/>
                  </a:lnTo>
                  <a:lnTo>
                    <a:pt x="264" y="1056"/>
                  </a:lnTo>
                  <a:lnTo>
                    <a:pt x="264" y="1026"/>
                  </a:lnTo>
                  <a:close/>
                  <a:moveTo>
                    <a:pt x="624" y="618"/>
                  </a:moveTo>
                  <a:lnTo>
                    <a:pt x="636" y="618"/>
                  </a:lnTo>
                  <a:lnTo>
                    <a:pt x="636" y="594"/>
                  </a:lnTo>
                  <a:lnTo>
                    <a:pt x="630" y="594"/>
                  </a:lnTo>
                  <a:lnTo>
                    <a:pt x="612" y="570"/>
                  </a:lnTo>
                  <a:lnTo>
                    <a:pt x="606" y="582"/>
                  </a:lnTo>
                  <a:lnTo>
                    <a:pt x="618" y="600"/>
                  </a:lnTo>
                  <a:lnTo>
                    <a:pt x="624" y="618"/>
                  </a:lnTo>
                  <a:close/>
                  <a:moveTo>
                    <a:pt x="546" y="72"/>
                  </a:moveTo>
                  <a:lnTo>
                    <a:pt x="552" y="96"/>
                  </a:lnTo>
                  <a:lnTo>
                    <a:pt x="558" y="102"/>
                  </a:lnTo>
                  <a:lnTo>
                    <a:pt x="570" y="108"/>
                  </a:lnTo>
                  <a:lnTo>
                    <a:pt x="576" y="114"/>
                  </a:lnTo>
                  <a:lnTo>
                    <a:pt x="576" y="132"/>
                  </a:lnTo>
                  <a:lnTo>
                    <a:pt x="564" y="144"/>
                  </a:lnTo>
                  <a:lnTo>
                    <a:pt x="564" y="150"/>
                  </a:lnTo>
                  <a:lnTo>
                    <a:pt x="570" y="156"/>
                  </a:lnTo>
                  <a:lnTo>
                    <a:pt x="576" y="168"/>
                  </a:lnTo>
                  <a:lnTo>
                    <a:pt x="582" y="174"/>
                  </a:lnTo>
                  <a:lnTo>
                    <a:pt x="582" y="186"/>
                  </a:lnTo>
                  <a:lnTo>
                    <a:pt x="576" y="186"/>
                  </a:lnTo>
                  <a:lnTo>
                    <a:pt x="564" y="180"/>
                  </a:lnTo>
                  <a:lnTo>
                    <a:pt x="552" y="180"/>
                  </a:lnTo>
                  <a:lnTo>
                    <a:pt x="540" y="174"/>
                  </a:lnTo>
                  <a:lnTo>
                    <a:pt x="528" y="174"/>
                  </a:lnTo>
                  <a:lnTo>
                    <a:pt x="522" y="168"/>
                  </a:lnTo>
                  <a:lnTo>
                    <a:pt x="522" y="180"/>
                  </a:lnTo>
                  <a:lnTo>
                    <a:pt x="540" y="198"/>
                  </a:lnTo>
                  <a:lnTo>
                    <a:pt x="516" y="228"/>
                  </a:lnTo>
                  <a:lnTo>
                    <a:pt x="522" y="240"/>
                  </a:lnTo>
                  <a:lnTo>
                    <a:pt x="528" y="246"/>
                  </a:lnTo>
                  <a:lnTo>
                    <a:pt x="528" y="252"/>
                  </a:lnTo>
                  <a:lnTo>
                    <a:pt x="534" y="258"/>
                  </a:lnTo>
                  <a:lnTo>
                    <a:pt x="546" y="264"/>
                  </a:lnTo>
                  <a:lnTo>
                    <a:pt x="552" y="270"/>
                  </a:lnTo>
                  <a:lnTo>
                    <a:pt x="564" y="276"/>
                  </a:lnTo>
                  <a:lnTo>
                    <a:pt x="570" y="282"/>
                  </a:lnTo>
                  <a:lnTo>
                    <a:pt x="576" y="282"/>
                  </a:lnTo>
                  <a:lnTo>
                    <a:pt x="576" y="318"/>
                  </a:lnTo>
                  <a:lnTo>
                    <a:pt x="582" y="330"/>
                  </a:lnTo>
                  <a:lnTo>
                    <a:pt x="600" y="330"/>
                  </a:lnTo>
                  <a:lnTo>
                    <a:pt x="600" y="300"/>
                  </a:lnTo>
                  <a:lnTo>
                    <a:pt x="636" y="300"/>
                  </a:lnTo>
                  <a:lnTo>
                    <a:pt x="642" y="294"/>
                  </a:lnTo>
                  <a:lnTo>
                    <a:pt x="606" y="270"/>
                  </a:lnTo>
                  <a:lnTo>
                    <a:pt x="588" y="270"/>
                  </a:lnTo>
                  <a:lnTo>
                    <a:pt x="576" y="264"/>
                  </a:lnTo>
                  <a:lnTo>
                    <a:pt x="570" y="264"/>
                  </a:lnTo>
                  <a:lnTo>
                    <a:pt x="558" y="258"/>
                  </a:lnTo>
                  <a:lnTo>
                    <a:pt x="558" y="246"/>
                  </a:lnTo>
                  <a:lnTo>
                    <a:pt x="564" y="240"/>
                  </a:lnTo>
                  <a:lnTo>
                    <a:pt x="576" y="234"/>
                  </a:lnTo>
                  <a:lnTo>
                    <a:pt x="600" y="246"/>
                  </a:lnTo>
                  <a:lnTo>
                    <a:pt x="606" y="252"/>
                  </a:lnTo>
                  <a:lnTo>
                    <a:pt x="618" y="240"/>
                  </a:lnTo>
                  <a:lnTo>
                    <a:pt x="630" y="234"/>
                  </a:lnTo>
                  <a:lnTo>
                    <a:pt x="636" y="234"/>
                  </a:lnTo>
                  <a:lnTo>
                    <a:pt x="690" y="252"/>
                  </a:lnTo>
                  <a:lnTo>
                    <a:pt x="726" y="270"/>
                  </a:lnTo>
                  <a:lnTo>
                    <a:pt x="756" y="282"/>
                  </a:lnTo>
                  <a:lnTo>
                    <a:pt x="768" y="282"/>
                  </a:lnTo>
                  <a:lnTo>
                    <a:pt x="768" y="270"/>
                  </a:lnTo>
                  <a:lnTo>
                    <a:pt x="762" y="258"/>
                  </a:lnTo>
                  <a:lnTo>
                    <a:pt x="762" y="222"/>
                  </a:lnTo>
                  <a:lnTo>
                    <a:pt x="780" y="204"/>
                  </a:lnTo>
                  <a:lnTo>
                    <a:pt x="792" y="204"/>
                  </a:lnTo>
                  <a:lnTo>
                    <a:pt x="798" y="210"/>
                  </a:lnTo>
                  <a:lnTo>
                    <a:pt x="816" y="210"/>
                  </a:lnTo>
                  <a:lnTo>
                    <a:pt x="840" y="198"/>
                  </a:lnTo>
                  <a:lnTo>
                    <a:pt x="858" y="180"/>
                  </a:lnTo>
                  <a:lnTo>
                    <a:pt x="804" y="144"/>
                  </a:lnTo>
                  <a:lnTo>
                    <a:pt x="804" y="120"/>
                  </a:lnTo>
                  <a:lnTo>
                    <a:pt x="798" y="108"/>
                  </a:lnTo>
                  <a:lnTo>
                    <a:pt x="792" y="102"/>
                  </a:lnTo>
                  <a:lnTo>
                    <a:pt x="786" y="102"/>
                  </a:lnTo>
                  <a:lnTo>
                    <a:pt x="774" y="114"/>
                  </a:lnTo>
                  <a:lnTo>
                    <a:pt x="774" y="126"/>
                  </a:lnTo>
                  <a:lnTo>
                    <a:pt x="756" y="120"/>
                  </a:lnTo>
                  <a:lnTo>
                    <a:pt x="720" y="114"/>
                  </a:lnTo>
                  <a:lnTo>
                    <a:pt x="678" y="102"/>
                  </a:lnTo>
                  <a:lnTo>
                    <a:pt x="648" y="90"/>
                  </a:lnTo>
                  <a:lnTo>
                    <a:pt x="624" y="72"/>
                  </a:lnTo>
                  <a:lnTo>
                    <a:pt x="552" y="24"/>
                  </a:lnTo>
                  <a:lnTo>
                    <a:pt x="516" y="6"/>
                  </a:lnTo>
                  <a:lnTo>
                    <a:pt x="498" y="0"/>
                  </a:lnTo>
                  <a:lnTo>
                    <a:pt x="498" y="18"/>
                  </a:lnTo>
                  <a:lnTo>
                    <a:pt x="510" y="30"/>
                  </a:lnTo>
                  <a:lnTo>
                    <a:pt x="516" y="42"/>
                  </a:lnTo>
                  <a:lnTo>
                    <a:pt x="528" y="54"/>
                  </a:lnTo>
                  <a:lnTo>
                    <a:pt x="534" y="66"/>
                  </a:lnTo>
                  <a:lnTo>
                    <a:pt x="546" y="72"/>
                  </a:lnTo>
                  <a:close/>
                  <a:moveTo>
                    <a:pt x="282" y="1458"/>
                  </a:moveTo>
                  <a:lnTo>
                    <a:pt x="306" y="1458"/>
                  </a:lnTo>
                  <a:lnTo>
                    <a:pt x="276" y="1440"/>
                  </a:lnTo>
                  <a:lnTo>
                    <a:pt x="282" y="1458"/>
                  </a:lnTo>
                  <a:close/>
                  <a:moveTo>
                    <a:pt x="300" y="1386"/>
                  </a:moveTo>
                  <a:lnTo>
                    <a:pt x="312" y="1398"/>
                  </a:lnTo>
                  <a:lnTo>
                    <a:pt x="318" y="1398"/>
                  </a:lnTo>
                  <a:lnTo>
                    <a:pt x="330" y="1386"/>
                  </a:lnTo>
                  <a:lnTo>
                    <a:pt x="336" y="1386"/>
                  </a:lnTo>
                  <a:lnTo>
                    <a:pt x="342" y="1380"/>
                  </a:lnTo>
                  <a:lnTo>
                    <a:pt x="342" y="1368"/>
                  </a:lnTo>
                  <a:lnTo>
                    <a:pt x="336" y="1362"/>
                  </a:lnTo>
                  <a:lnTo>
                    <a:pt x="318" y="1362"/>
                  </a:lnTo>
                  <a:lnTo>
                    <a:pt x="306" y="1368"/>
                  </a:lnTo>
                  <a:lnTo>
                    <a:pt x="300" y="1380"/>
                  </a:lnTo>
                  <a:lnTo>
                    <a:pt x="300" y="1386"/>
                  </a:lnTo>
                  <a:close/>
                  <a:moveTo>
                    <a:pt x="312" y="1416"/>
                  </a:moveTo>
                  <a:lnTo>
                    <a:pt x="300" y="1416"/>
                  </a:lnTo>
                  <a:lnTo>
                    <a:pt x="300" y="1428"/>
                  </a:lnTo>
                  <a:lnTo>
                    <a:pt x="318" y="1428"/>
                  </a:lnTo>
                  <a:lnTo>
                    <a:pt x="318" y="1422"/>
                  </a:lnTo>
                  <a:lnTo>
                    <a:pt x="312" y="1416"/>
                  </a:lnTo>
                  <a:close/>
                  <a:moveTo>
                    <a:pt x="336" y="1200"/>
                  </a:moveTo>
                  <a:lnTo>
                    <a:pt x="336" y="1206"/>
                  </a:lnTo>
                  <a:lnTo>
                    <a:pt x="330" y="1206"/>
                  </a:lnTo>
                  <a:lnTo>
                    <a:pt x="318" y="1212"/>
                  </a:lnTo>
                  <a:lnTo>
                    <a:pt x="342" y="1230"/>
                  </a:lnTo>
                  <a:lnTo>
                    <a:pt x="342" y="1218"/>
                  </a:lnTo>
                  <a:lnTo>
                    <a:pt x="336" y="1206"/>
                  </a:lnTo>
                  <a:lnTo>
                    <a:pt x="336" y="1200"/>
                  </a:lnTo>
                  <a:close/>
                  <a:moveTo>
                    <a:pt x="366" y="1170"/>
                  </a:moveTo>
                  <a:lnTo>
                    <a:pt x="366" y="1182"/>
                  </a:lnTo>
                  <a:lnTo>
                    <a:pt x="360" y="1194"/>
                  </a:lnTo>
                  <a:lnTo>
                    <a:pt x="378" y="1224"/>
                  </a:lnTo>
                  <a:lnTo>
                    <a:pt x="378" y="1200"/>
                  </a:lnTo>
                  <a:lnTo>
                    <a:pt x="372" y="1194"/>
                  </a:lnTo>
                  <a:lnTo>
                    <a:pt x="372" y="1176"/>
                  </a:lnTo>
                  <a:lnTo>
                    <a:pt x="366" y="1170"/>
                  </a:lnTo>
                  <a:close/>
                  <a:moveTo>
                    <a:pt x="36" y="1698"/>
                  </a:moveTo>
                  <a:lnTo>
                    <a:pt x="54" y="1698"/>
                  </a:lnTo>
                  <a:lnTo>
                    <a:pt x="60" y="1692"/>
                  </a:lnTo>
                  <a:lnTo>
                    <a:pt x="72" y="1692"/>
                  </a:lnTo>
                  <a:lnTo>
                    <a:pt x="42" y="1680"/>
                  </a:lnTo>
                  <a:lnTo>
                    <a:pt x="36" y="1686"/>
                  </a:lnTo>
                  <a:lnTo>
                    <a:pt x="36" y="1698"/>
                  </a:lnTo>
                  <a:close/>
                  <a:moveTo>
                    <a:pt x="114" y="1662"/>
                  </a:moveTo>
                  <a:lnTo>
                    <a:pt x="96" y="1632"/>
                  </a:lnTo>
                  <a:lnTo>
                    <a:pt x="96" y="1662"/>
                  </a:lnTo>
                  <a:lnTo>
                    <a:pt x="102" y="1674"/>
                  </a:lnTo>
                  <a:lnTo>
                    <a:pt x="114" y="1680"/>
                  </a:lnTo>
                  <a:lnTo>
                    <a:pt x="120" y="1680"/>
                  </a:lnTo>
                  <a:lnTo>
                    <a:pt x="126" y="1674"/>
                  </a:lnTo>
                  <a:lnTo>
                    <a:pt x="126" y="1662"/>
                  </a:lnTo>
                  <a:lnTo>
                    <a:pt x="114" y="1662"/>
                  </a:lnTo>
                  <a:close/>
                  <a:moveTo>
                    <a:pt x="12" y="1686"/>
                  </a:moveTo>
                  <a:lnTo>
                    <a:pt x="6" y="1686"/>
                  </a:lnTo>
                  <a:lnTo>
                    <a:pt x="0" y="1692"/>
                  </a:lnTo>
                  <a:lnTo>
                    <a:pt x="0" y="1704"/>
                  </a:lnTo>
                  <a:lnTo>
                    <a:pt x="6" y="1710"/>
                  </a:lnTo>
                  <a:lnTo>
                    <a:pt x="12" y="1710"/>
                  </a:lnTo>
                  <a:lnTo>
                    <a:pt x="24" y="1698"/>
                  </a:lnTo>
                  <a:lnTo>
                    <a:pt x="24" y="1686"/>
                  </a:lnTo>
                  <a:lnTo>
                    <a:pt x="12" y="1686"/>
                  </a:lnTo>
                  <a:close/>
                  <a:moveTo>
                    <a:pt x="168" y="1536"/>
                  </a:moveTo>
                  <a:lnTo>
                    <a:pt x="168" y="1542"/>
                  </a:lnTo>
                  <a:lnTo>
                    <a:pt x="180" y="1548"/>
                  </a:lnTo>
                  <a:lnTo>
                    <a:pt x="186" y="1548"/>
                  </a:lnTo>
                  <a:lnTo>
                    <a:pt x="186" y="1536"/>
                  </a:lnTo>
                  <a:lnTo>
                    <a:pt x="180" y="1530"/>
                  </a:lnTo>
                  <a:lnTo>
                    <a:pt x="168" y="1530"/>
                  </a:lnTo>
                  <a:lnTo>
                    <a:pt x="168" y="1536"/>
                  </a:lnTo>
                  <a:close/>
                  <a:moveTo>
                    <a:pt x="264" y="1494"/>
                  </a:moveTo>
                  <a:lnTo>
                    <a:pt x="252" y="1518"/>
                  </a:lnTo>
                  <a:lnTo>
                    <a:pt x="246" y="1536"/>
                  </a:lnTo>
                  <a:lnTo>
                    <a:pt x="246" y="1548"/>
                  </a:lnTo>
                  <a:lnTo>
                    <a:pt x="240" y="1554"/>
                  </a:lnTo>
                  <a:lnTo>
                    <a:pt x="240" y="1560"/>
                  </a:lnTo>
                  <a:lnTo>
                    <a:pt x="258" y="1566"/>
                  </a:lnTo>
                  <a:lnTo>
                    <a:pt x="264" y="1554"/>
                  </a:lnTo>
                  <a:lnTo>
                    <a:pt x="264" y="1548"/>
                  </a:lnTo>
                  <a:lnTo>
                    <a:pt x="270" y="1542"/>
                  </a:lnTo>
                  <a:lnTo>
                    <a:pt x="270" y="1524"/>
                  </a:lnTo>
                  <a:lnTo>
                    <a:pt x="288" y="1506"/>
                  </a:lnTo>
                  <a:lnTo>
                    <a:pt x="282" y="1500"/>
                  </a:lnTo>
                  <a:lnTo>
                    <a:pt x="282" y="1494"/>
                  </a:lnTo>
                  <a:lnTo>
                    <a:pt x="276" y="1488"/>
                  </a:lnTo>
                  <a:lnTo>
                    <a:pt x="264" y="149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Jamaica"/>
            <p:cNvSpPr>
              <a:spLocks/>
            </p:cNvSpPr>
            <p:nvPr/>
          </p:nvSpPr>
          <p:spPr bwMode="gray">
            <a:xfrm>
              <a:off x="1990725" y="3778399"/>
              <a:ext cx="63500" cy="20638"/>
            </a:xfrm>
            <a:custGeom>
              <a:avLst/>
              <a:gdLst>
                <a:gd name="T0" fmla="*/ 2147483647 w 156"/>
                <a:gd name="T1" fmla="*/ 2147483647 h 54"/>
                <a:gd name="T2" fmla="*/ 2147483647 w 156"/>
                <a:gd name="T3" fmla="*/ 2147483647 h 54"/>
                <a:gd name="T4" fmla="*/ 2147483647 w 156"/>
                <a:gd name="T5" fmla="*/ 2147483647 h 54"/>
                <a:gd name="T6" fmla="*/ 2147483647 w 156"/>
                <a:gd name="T7" fmla="*/ 2147483647 h 54"/>
                <a:gd name="T8" fmla="*/ 2147483647 w 156"/>
                <a:gd name="T9" fmla="*/ 2147483647 h 54"/>
                <a:gd name="T10" fmla="*/ 2147483647 w 156"/>
                <a:gd name="T11" fmla="*/ 2147483647 h 54"/>
                <a:gd name="T12" fmla="*/ 2147483647 w 156"/>
                <a:gd name="T13" fmla="*/ 2147483647 h 54"/>
                <a:gd name="T14" fmla="*/ 2147483647 w 156"/>
                <a:gd name="T15" fmla="*/ 2147483647 h 54"/>
                <a:gd name="T16" fmla="*/ 2147483647 w 156"/>
                <a:gd name="T17" fmla="*/ 0 h 54"/>
                <a:gd name="T18" fmla="*/ 2147483647 w 156"/>
                <a:gd name="T19" fmla="*/ 0 h 54"/>
                <a:gd name="T20" fmla="*/ 2147483647 w 156"/>
                <a:gd name="T21" fmla="*/ 2147483647 h 54"/>
                <a:gd name="T22" fmla="*/ 0 w 156"/>
                <a:gd name="T23" fmla="*/ 2147483647 h 54"/>
                <a:gd name="T24" fmla="*/ 2147483647 w 156"/>
                <a:gd name="T25" fmla="*/ 2147483647 h 54"/>
                <a:gd name="T26" fmla="*/ 2147483647 w 156"/>
                <a:gd name="T27" fmla="*/ 2147483647 h 54"/>
                <a:gd name="T28" fmla="*/ 2147483647 w 156"/>
                <a:gd name="T29" fmla="*/ 2147483647 h 54"/>
                <a:gd name="T30" fmla="*/ 2147483647 w 156"/>
                <a:gd name="T31" fmla="*/ 2147483647 h 54"/>
                <a:gd name="T32" fmla="*/ 2147483647 w 156"/>
                <a:gd name="T33" fmla="*/ 2147483647 h 54"/>
                <a:gd name="T34" fmla="*/ 2147483647 w 156"/>
                <a:gd name="T35" fmla="*/ 2147483647 h 54"/>
                <a:gd name="T36" fmla="*/ 2147483647 w 156"/>
                <a:gd name="T37" fmla="*/ 2147483647 h 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6"/>
                <a:gd name="T58" fmla="*/ 0 h 54"/>
                <a:gd name="T59" fmla="*/ 156 w 156"/>
                <a:gd name="T60" fmla="*/ 54 h 5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6" h="54">
                  <a:moveTo>
                    <a:pt x="108" y="54"/>
                  </a:moveTo>
                  <a:lnTo>
                    <a:pt x="114" y="36"/>
                  </a:lnTo>
                  <a:lnTo>
                    <a:pt x="156" y="48"/>
                  </a:lnTo>
                  <a:lnTo>
                    <a:pt x="156" y="42"/>
                  </a:lnTo>
                  <a:lnTo>
                    <a:pt x="150" y="36"/>
                  </a:lnTo>
                  <a:lnTo>
                    <a:pt x="144" y="24"/>
                  </a:lnTo>
                  <a:lnTo>
                    <a:pt x="126" y="6"/>
                  </a:lnTo>
                  <a:lnTo>
                    <a:pt x="84" y="6"/>
                  </a:lnTo>
                  <a:lnTo>
                    <a:pt x="66" y="0"/>
                  </a:lnTo>
                  <a:lnTo>
                    <a:pt x="24" y="0"/>
                  </a:lnTo>
                  <a:lnTo>
                    <a:pt x="12" y="6"/>
                  </a:lnTo>
                  <a:lnTo>
                    <a:pt x="0" y="6"/>
                  </a:lnTo>
                  <a:lnTo>
                    <a:pt x="6" y="18"/>
                  </a:lnTo>
                  <a:lnTo>
                    <a:pt x="18" y="24"/>
                  </a:lnTo>
                  <a:lnTo>
                    <a:pt x="24" y="36"/>
                  </a:lnTo>
                  <a:lnTo>
                    <a:pt x="36" y="42"/>
                  </a:lnTo>
                  <a:lnTo>
                    <a:pt x="60" y="42"/>
                  </a:lnTo>
                  <a:lnTo>
                    <a:pt x="78" y="48"/>
                  </a:lnTo>
                  <a:lnTo>
                    <a:pt x="108" y="5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Italy"/>
            <p:cNvSpPr>
              <a:spLocks noEditPoints="1"/>
            </p:cNvSpPr>
            <p:nvPr/>
          </p:nvSpPr>
          <p:spPr bwMode="gray">
            <a:xfrm>
              <a:off x="4402138" y="2849712"/>
              <a:ext cx="312737" cy="334962"/>
            </a:xfrm>
            <a:custGeom>
              <a:avLst/>
              <a:gdLst>
                <a:gd name="T0" fmla="*/ 2147483647 w 780"/>
                <a:gd name="T1" fmla="*/ 2147483647 h 828"/>
                <a:gd name="T2" fmla="*/ 2147483647 w 780"/>
                <a:gd name="T3" fmla="*/ 2147483647 h 828"/>
                <a:gd name="T4" fmla="*/ 2147483647 w 780"/>
                <a:gd name="T5" fmla="*/ 2147483647 h 828"/>
                <a:gd name="T6" fmla="*/ 2147483647 w 780"/>
                <a:gd name="T7" fmla="*/ 2147483647 h 828"/>
                <a:gd name="T8" fmla="*/ 2147483647 w 780"/>
                <a:gd name="T9" fmla="*/ 2147483647 h 828"/>
                <a:gd name="T10" fmla="*/ 2147483647 w 780"/>
                <a:gd name="T11" fmla="*/ 2147483647 h 828"/>
                <a:gd name="T12" fmla="*/ 2147483647 w 780"/>
                <a:gd name="T13" fmla="*/ 2147483647 h 828"/>
                <a:gd name="T14" fmla="*/ 2147483647 w 780"/>
                <a:gd name="T15" fmla="*/ 2147483647 h 828"/>
                <a:gd name="T16" fmla="*/ 2147483647 w 780"/>
                <a:gd name="T17" fmla="*/ 2147483647 h 828"/>
                <a:gd name="T18" fmla="*/ 2147483647 w 780"/>
                <a:gd name="T19" fmla="*/ 2147483647 h 828"/>
                <a:gd name="T20" fmla="*/ 2147483647 w 780"/>
                <a:gd name="T21" fmla="*/ 2147483647 h 828"/>
                <a:gd name="T22" fmla="*/ 2147483647 w 780"/>
                <a:gd name="T23" fmla="*/ 2147483647 h 828"/>
                <a:gd name="T24" fmla="*/ 2147483647 w 780"/>
                <a:gd name="T25" fmla="*/ 2147483647 h 828"/>
                <a:gd name="T26" fmla="*/ 2147483647 w 780"/>
                <a:gd name="T27" fmla="*/ 2147483647 h 828"/>
                <a:gd name="T28" fmla="*/ 2147483647 w 780"/>
                <a:gd name="T29" fmla="*/ 2147483647 h 828"/>
                <a:gd name="T30" fmla="*/ 2147483647 w 780"/>
                <a:gd name="T31" fmla="*/ 2147483647 h 828"/>
                <a:gd name="T32" fmla="*/ 2147483647 w 780"/>
                <a:gd name="T33" fmla="*/ 2147483647 h 828"/>
                <a:gd name="T34" fmla="*/ 2147483647 w 780"/>
                <a:gd name="T35" fmla="*/ 2147483647 h 828"/>
                <a:gd name="T36" fmla="*/ 2147483647 w 780"/>
                <a:gd name="T37" fmla="*/ 2147483647 h 828"/>
                <a:gd name="T38" fmla="*/ 2147483647 w 780"/>
                <a:gd name="T39" fmla="*/ 2147483647 h 828"/>
                <a:gd name="T40" fmla="*/ 2147483647 w 780"/>
                <a:gd name="T41" fmla="*/ 2147483647 h 828"/>
                <a:gd name="T42" fmla="*/ 2147483647 w 780"/>
                <a:gd name="T43" fmla="*/ 2147483647 h 828"/>
                <a:gd name="T44" fmla="*/ 2147483647 w 780"/>
                <a:gd name="T45" fmla="*/ 2147483647 h 828"/>
                <a:gd name="T46" fmla="*/ 2147483647 w 780"/>
                <a:gd name="T47" fmla="*/ 2147483647 h 828"/>
                <a:gd name="T48" fmla="*/ 2147483647 w 780"/>
                <a:gd name="T49" fmla="*/ 2147483647 h 828"/>
                <a:gd name="T50" fmla="*/ 2147483647 w 780"/>
                <a:gd name="T51" fmla="*/ 2147483647 h 828"/>
                <a:gd name="T52" fmla="*/ 2147483647 w 780"/>
                <a:gd name="T53" fmla="*/ 2147483647 h 828"/>
                <a:gd name="T54" fmla="*/ 2147483647 w 780"/>
                <a:gd name="T55" fmla="*/ 2147483647 h 828"/>
                <a:gd name="T56" fmla="*/ 2147483647 w 780"/>
                <a:gd name="T57" fmla="*/ 2147483647 h 828"/>
                <a:gd name="T58" fmla="*/ 2147483647 w 780"/>
                <a:gd name="T59" fmla="*/ 2147483647 h 828"/>
                <a:gd name="T60" fmla="*/ 2147483647 w 780"/>
                <a:gd name="T61" fmla="*/ 2147483647 h 828"/>
                <a:gd name="T62" fmla="*/ 2147483647 w 780"/>
                <a:gd name="T63" fmla="*/ 2147483647 h 828"/>
                <a:gd name="T64" fmla="*/ 2147483647 w 780"/>
                <a:gd name="T65" fmla="*/ 2147483647 h 828"/>
                <a:gd name="T66" fmla="*/ 2147483647 w 780"/>
                <a:gd name="T67" fmla="*/ 2147483647 h 828"/>
                <a:gd name="T68" fmla="*/ 2147483647 w 780"/>
                <a:gd name="T69" fmla="*/ 2147483647 h 828"/>
                <a:gd name="T70" fmla="*/ 2147483647 w 780"/>
                <a:gd name="T71" fmla="*/ 2147483647 h 828"/>
                <a:gd name="T72" fmla="*/ 2147483647 w 780"/>
                <a:gd name="T73" fmla="*/ 2147483647 h 828"/>
                <a:gd name="T74" fmla="*/ 2147483647 w 780"/>
                <a:gd name="T75" fmla="*/ 2147483647 h 828"/>
                <a:gd name="T76" fmla="*/ 2147483647 w 780"/>
                <a:gd name="T77" fmla="*/ 2147483647 h 828"/>
                <a:gd name="T78" fmla="*/ 2147483647 w 780"/>
                <a:gd name="T79" fmla="*/ 2147483647 h 828"/>
                <a:gd name="T80" fmla="*/ 2147483647 w 780"/>
                <a:gd name="T81" fmla="*/ 2147483647 h 828"/>
                <a:gd name="T82" fmla="*/ 2147483647 w 780"/>
                <a:gd name="T83" fmla="*/ 2147483647 h 828"/>
                <a:gd name="T84" fmla="*/ 2147483647 w 780"/>
                <a:gd name="T85" fmla="*/ 2147483647 h 828"/>
                <a:gd name="T86" fmla="*/ 2147483647 w 780"/>
                <a:gd name="T87" fmla="*/ 2147483647 h 828"/>
                <a:gd name="T88" fmla="*/ 2147483647 w 780"/>
                <a:gd name="T89" fmla="*/ 2147483647 h 828"/>
                <a:gd name="T90" fmla="*/ 2147483647 w 780"/>
                <a:gd name="T91" fmla="*/ 2147483647 h 828"/>
                <a:gd name="T92" fmla="*/ 2147483647 w 780"/>
                <a:gd name="T93" fmla="*/ 2147483647 h 828"/>
                <a:gd name="T94" fmla="*/ 2147483647 w 780"/>
                <a:gd name="T95" fmla="*/ 2147483647 h 828"/>
                <a:gd name="T96" fmla="*/ 2147483647 w 780"/>
                <a:gd name="T97" fmla="*/ 2147483647 h 828"/>
                <a:gd name="T98" fmla="*/ 2147483647 w 780"/>
                <a:gd name="T99" fmla="*/ 2147483647 h 828"/>
                <a:gd name="T100" fmla="*/ 2147483647 w 780"/>
                <a:gd name="T101" fmla="*/ 2147483647 h 828"/>
                <a:gd name="T102" fmla="*/ 2147483647 w 780"/>
                <a:gd name="T103" fmla="*/ 2147483647 h 828"/>
                <a:gd name="T104" fmla="*/ 2147483647 w 780"/>
                <a:gd name="T105" fmla="*/ 2147483647 h 828"/>
                <a:gd name="T106" fmla="*/ 2147483647 w 780"/>
                <a:gd name="T107" fmla="*/ 2147483647 h 828"/>
                <a:gd name="T108" fmla="*/ 2147483647 w 780"/>
                <a:gd name="T109" fmla="*/ 2147483647 h 828"/>
                <a:gd name="T110" fmla="*/ 2147483647 w 780"/>
                <a:gd name="T111" fmla="*/ 2147483647 h 828"/>
                <a:gd name="T112" fmla="*/ 2147483647 w 780"/>
                <a:gd name="T113" fmla="*/ 2147483647 h 8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80"/>
                <a:gd name="T172" fmla="*/ 0 h 828"/>
                <a:gd name="T173" fmla="*/ 780 w 780"/>
                <a:gd name="T174" fmla="*/ 828 h 8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80" h="828">
                  <a:moveTo>
                    <a:pt x="570" y="720"/>
                  </a:moveTo>
                  <a:lnTo>
                    <a:pt x="558" y="714"/>
                  </a:lnTo>
                  <a:lnTo>
                    <a:pt x="552" y="708"/>
                  </a:lnTo>
                  <a:lnTo>
                    <a:pt x="540" y="708"/>
                  </a:lnTo>
                  <a:lnTo>
                    <a:pt x="534" y="714"/>
                  </a:lnTo>
                  <a:lnTo>
                    <a:pt x="522" y="720"/>
                  </a:lnTo>
                  <a:lnTo>
                    <a:pt x="516" y="726"/>
                  </a:lnTo>
                  <a:lnTo>
                    <a:pt x="468" y="726"/>
                  </a:lnTo>
                  <a:lnTo>
                    <a:pt x="456" y="720"/>
                  </a:lnTo>
                  <a:lnTo>
                    <a:pt x="444" y="708"/>
                  </a:lnTo>
                  <a:lnTo>
                    <a:pt x="438" y="708"/>
                  </a:lnTo>
                  <a:lnTo>
                    <a:pt x="420" y="726"/>
                  </a:lnTo>
                  <a:lnTo>
                    <a:pt x="402" y="714"/>
                  </a:lnTo>
                  <a:lnTo>
                    <a:pt x="396" y="714"/>
                  </a:lnTo>
                  <a:lnTo>
                    <a:pt x="384" y="726"/>
                  </a:lnTo>
                  <a:lnTo>
                    <a:pt x="384" y="738"/>
                  </a:lnTo>
                  <a:lnTo>
                    <a:pt x="396" y="750"/>
                  </a:lnTo>
                  <a:lnTo>
                    <a:pt x="420" y="762"/>
                  </a:lnTo>
                  <a:lnTo>
                    <a:pt x="426" y="762"/>
                  </a:lnTo>
                  <a:lnTo>
                    <a:pt x="444" y="780"/>
                  </a:lnTo>
                  <a:lnTo>
                    <a:pt x="444" y="786"/>
                  </a:lnTo>
                  <a:lnTo>
                    <a:pt x="456" y="786"/>
                  </a:lnTo>
                  <a:lnTo>
                    <a:pt x="468" y="798"/>
                  </a:lnTo>
                  <a:lnTo>
                    <a:pt x="480" y="804"/>
                  </a:lnTo>
                  <a:lnTo>
                    <a:pt x="498" y="798"/>
                  </a:lnTo>
                  <a:lnTo>
                    <a:pt x="504" y="804"/>
                  </a:lnTo>
                  <a:lnTo>
                    <a:pt x="516" y="810"/>
                  </a:lnTo>
                  <a:lnTo>
                    <a:pt x="522" y="822"/>
                  </a:lnTo>
                  <a:lnTo>
                    <a:pt x="534" y="828"/>
                  </a:lnTo>
                  <a:lnTo>
                    <a:pt x="558" y="828"/>
                  </a:lnTo>
                  <a:lnTo>
                    <a:pt x="570" y="816"/>
                  </a:lnTo>
                  <a:lnTo>
                    <a:pt x="570" y="792"/>
                  </a:lnTo>
                  <a:lnTo>
                    <a:pt x="564" y="780"/>
                  </a:lnTo>
                  <a:lnTo>
                    <a:pt x="564" y="768"/>
                  </a:lnTo>
                  <a:lnTo>
                    <a:pt x="570" y="750"/>
                  </a:lnTo>
                  <a:lnTo>
                    <a:pt x="576" y="738"/>
                  </a:lnTo>
                  <a:lnTo>
                    <a:pt x="582" y="732"/>
                  </a:lnTo>
                  <a:lnTo>
                    <a:pt x="582" y="714"/>
                  </a:lnTo>
                  <a:lnTo>
                    <a:pt x="576" y="702"/>
                  </a:lnTo>
                  <a:lnTo>
                    <a:pt x="570" y="720"/>
                  </a:lnTo>
                  <a:close/>
                  <a:moveTo>
                    <a:pt x="180" y="468"/>
                  </a:moveTo>
                  <a:lnTo>
                    <a:pt x="156" y="480"/>
                  </a:lnTo>
                  <a:lnTo>
                    <a:pt x="150" y="486"/>
                  </a:lnTo>
                  <a:lnTo>
                    <a:pt x="138" y="492"/>
                  </a:lnTo>
                  <a:lnTo>
                    <a:pt x="132" y="498"/>
                  </a:lnTo>
                  <a:lnTo>
                    <a:pt x="126" y="498"/>
                  </a:lnTo>
                  <a:lnTo>
                    <a:pt x="114" y="492"/>
                  </a:lnTo>
                  <a:lnTo>
                    <a:pt x="102" y="480"/>
                  </a:lnTo>
                  <a:lnTo>
                    <a:pt x="96" y="498"/>
                  </a:lnTo>
                  <a:lnTo>
                    <a:pt x="102" y="504"/>
                  </a:lnTo>
                  <a:lnTo>
                    <a:pt x="114" y="510"/>
                  </a:lnTo>
                  <a:lnTo>
                    <a:pt x="120" y="522"/>
                  </a:lnTo>
                  <a:lnTo>
                    <a:pt x="120" y="540"/>
                  </a:lnTo>
                  <a:lnTo>
                    <a:pt x="114" y="558"/>
                  </a:lnTo>
                  <a:lnTo>
                    <a:pt x="114" y="570"/>
                  </a:lnTo>
                  <a:lnTo>
                    <a:pt x="126" y="582"/>
                  </a:lnTo>
                  <a:lnTo>
                    <a:pt x="114" y="588"/>
                  </a:lnTo>
                  <a:lnTo>
                    <a:pt x="120" y="636"/>
                  </a:lnTo>
                  <a:lnTo>
                    <a:pt x="108" y="636"/>
                  </a:lnTo>
                  <a:lnTo>
                    <a:pt x="126" y="654"/>
                  </a:lnTo>
                  <a:lnTo>
                    <a:pt x="138" y="654"/>
                  </a:lnTo>
                  <a:lnTo>
                    <a:pt x="144" y="642"/>
                  </a:lnTo>
                  <a:lnTo>
                    <a:pt x="156" y="630"/>
                  </a:lnTo>
                  <a:lnTo>
                    <a:pt x="156" y="618"/>
                  </a:lnTo>
                  <a:lnTo>
                    <a:pt x="168" y="630"/>
                  </a:lnTo>
                  <a:lnTo>
                    <a:pt x="180" y="636"/>
                  </a:lnTo>
                  <a:lnTo>
                    <a:pt x="186" y="636"/>
                  </a:lnTo>
                  <a:lnTo>
                    <a:pt x="192" y="630"/>
                  </a:lnTo>
                  <a:lnTo>
                    <a:pt x="198" y="618"/>
                  </a:lnTo>
                  <a:lnTo>
                    <a:pt x="198" y="594"/>
                  </a:lnTo>
                  <a:lnTo>
                    <a:pt x="204" y="582"/>
                  </a:lnTo>
                  <a:lnTo>
                    <a:pt x="204" y="558"/>
                  </a:lnTo>
                  <a:lnTo>
                    <a:pt x="198" y="552"/>
                  </a:lnTo>
                  <a:lnTo>
                    <a:pt x="192" y="552"/>
                  </a:lnTo>
                  <a:lnTo>
                    <a:pt x="192" y="546"/>
                  </a:lnTo>
                  <a:lnTo>
                    <a:pt x="198" y="540"/>
                  </a:lnTo>
                  <a:lnTo>
                    <a:pt x="204" y="540"/>
                  </a:lnTo>
                  <a:lnTo>
                    <a:pt x="210" y="534"/>
                  </a:lnTo>
                  <a:lnTo>
                    <a:pt x="210" y="522"/>
                  </a:lnTo>
                  <a:lnTo>
                    <a:pt x="204" y="510"/>
                  </a:lnTo>
                  <a:lnTo>
                    <a:pt x="204" y="492"/>
                  </a:lnTo>
                  <a:lnTo>
                    <a:pt x="198" y="480"/>
                  </a:lnTo>
                  <a:lnTo>
                    <a:pt x="186" y="474"/>
                  </a:lnTo>
                  <a:lnTo>
                    <a:pt x="180" y="468"/>
                  </a:lnTo>
                  <a:close/>
                  <a:moveTo>
                    <a:pt x="774" y="546"/>
                  </a:moveTo>
                  <a:lnTo>
                    <a:pt x="768" y="534"/>
                  </a:lnTo>
                  <a:lnTo>
                    <a:pt x="756" y="528"/>
                  </a:lnTo>
                  <a:lnTo>
                    <a:pt x="738" y="510"/>
                  </a:lnTo>
                  <a:lnTo>
                    <a:pt x="678" y="480"/>
                  </a:lnTo>
                  <a:lnTo>
                    <a:pt x="672" y="480"/>
                  </a:lnTo>
                  <a:lnTo>
                    <a:pt x="660" y="474"/>
                  </a:lnTo>
                  <a:lnTo>
                    <a:pt x="648" y="474"/>
                  </a:lnTo>
                  <a:lnTo>
                    <a:pt x="630" y="468"/>
                  </a:lnTo>
                  <a:lnTo>
                    <a:pt x="606" y="456"/>
                  </a:lnTo>
                  <a:lnTo>
                    <a:pt x="606" y="450"/>
                  </a:lnTo>
                  <a:lnTo>
                    <a:pt x="612" y="438"/>
                  </a:lnTo>
                  <a:lnTo>
                    <a:pt x="624" y="426"/>
                  </a:lnTo>
                  <a:lnTo>
                    <a:pt x="624" y="420"/>
                  </a:lnTo>
                  <a:lnTo>
                    <a:pt x="618" y="414"/>
                  </a:lnTo>
                  <a:lnTo>
                    <a:pt x="612" y="414"/>
                  </a:lnTo>
                  <a:lnTo>
                    <a:pt x="594" y="408"/>
                  </a:lnTo>
                  <a:lnTo>
                    <a:pt x="552" y="408"/>
                  </a:lnTo>
                  <a:lnTo>
                    <a:pt x="540" y="402"/>
                  </a:lnTo>
                  <a:lnTo>
                    <a:pt x="534" y="396"/>
                  </a:lnTo>
                  <a:lnTo>
                    <a:pt x="516" y="384"/>
                  </a:lnTo>
                  <a:lnTo>
                    <a:pt x="492" y="360"/>
                  </a:lnTo>
                  <a:lnTo>
                    <a:pt x="480" y="342"/>
                  </a:lnTo>
                  <a:lnTo>
                    <a:pt x="474" y="336"/>
                  </a:lnTo>
                  <a:lnTo>
                    <a:pt x="468" y="324"/>
                  </a:lnTo>
                  <a:lnTo>
                    <a:pt x="468" y="312"/>
                  </a:lnTo>
                  <a:lnTo>
                    <a:pt x="450" y="276"/>
                  </a:lnTo>
                  <a:lnTo>
                    <a:pt x="438" y="270"/>
                  </a:lnTo>
                  <a:lnTo>
                    <a:pt x="432" y="264"/>
                  </a:lnTo>
                  <a:lnTo>
                    <a:pt x="420" y="258"/>
                  </a:lnTo>
                  <a:lnTo>
                    <a:pt x="414" y="252"/>
                  </a:lnTo>
                  <a:lnTo>
                    <a:pt x="378" y="222"/>
                  </a:lnTo>
                  <a:lnTo>
                    <a:pt x="372" y="210"/>
                  </a:lnTo>
                  <a:lnTo>
                    <a:pt x="360" y="198"/>
                  </a:lnTo>
                  <a:lnTo>
                    <a:pt x="360" y="186"/>
                  </a:lnTo>
                  <a:lnTo>
                    <a:pt x="366" y="180"/>
                  </a:lnTo>
                  <a:lnTo>
                    <a:pt x="384" y="180"/>
                  </a:lnTo>
                  <a:lnTo>
                    <a:pt x="384" y="174"/>
                  </a:lnTo>
                  <a:lnTo>
                    <a:pt x="372" y="162"/>
                  </a:lnTo>
                  <a:lnTo>
                    <a:pt x="366" y="150"/>
                  </a:lnTo>
                  <a:lnTo>
                    <a:pt x="366" y="138"/>
                  </a:lnTo>
                  <a:lnTo>
                    <a:pt x="402" y="120"/>
                  </a:lnTo>
                  <a:lnTo>
                    <a:pt x="408" y="114"/>
                  </a:lnTo>
                  <a:lnTo>
                    <a:pt x="414" y="114"/>
                  </a:lnTo>
                  <a:lnTo>
                    <a:pt x="438" y="108"/>
                  </a:lnTo>
                  <a:lnTo>
                    <a:pt x="444" y="72"/>
                  </a:lnTo>
                  <a:lnTo>
                    <a:pt x="432" y="66"/>
                  </a:lnTo>
                  <a:lnTo>
                    <a:pt x="438" y="60"/>
                  </a:lnTo>
                  <a:lnTo>
                    <a:pt x="438" y="42"/>
                  </a:lnTo>
                  <a:lnTo>
                    <a:pt x="384" y="42"/>
                  </a:lnTo>
                  <a:lnTo>
                    <a:pt x="378" y="24"/>
                  </a:lnTo>
                  <a:lnTo>
                    <a:pt x="366" y="24"/>
                  </a:lnTo>
                  <a:lnTo>
                    <a:pt x="366" y="6"/>
                  </a:lnTo>
                  <a:lnTo>
                    <a:pt x="360" y="0"/>
                  </a:lnTo>
                  <a:lnTo>
                    <a:pt x="342" y="0"/>
                  </a:lnTo>
                  <a:lnTo>
                    <a:pt x="336" y="6"/>
                  </a:lnTo>
                  <a:lnTo>
                    <a:pt x="336" y="12"/>
                  </a:lnTo>
                  <a:lnTo>
                    <a:pt x="294" y="12"/>
                  </a:lnTo>
                  <a:lnTo>
                    <a:pt x="282" y="30"/>
                  </a:lnTo>
                  <a:lnTo>
                    <a:pt x="270" y="24"/>
                  </a:lnTo>
                  <a:lnTo>
                    <a:pt x="252" y="24"/>
                  </a:lnTo>
                  <a:lnTo>
                    <a:pt x="246" y="42"/>
                  </a:lnTo>
                  <a:lnTo>
                    <a:pt x="222" y="42"/>
                  </a:lnTo>
                  <a:lnTo>
                    <a:pt x="222" y="48"/>
                  </a:lnTo>
                  <a:lnTo>
                    <a:pt x="234" y="60"/>
                  </a:lnTo>
                  <a:lnTo>
                    <a:pt x="228" y="72"/>
                  </a:lnTo>
                  <a:lnTo>
                    <a:pt x="210" y="60"/>
                  </a:lnTo>
                  <a:lnTo>
                    <a:pt x="192" y="66"/>
                  </a:lnTo>
                  <a:lnTo>
                    <a:pt x="180" y="48"/>
                  </a:lnTo>
                  <a:lnTo>
                    <a:pt x="174" y="72"/>
                  </a:lnTo>
                  <a:lnTo>
                    <a:pt x="162" y="84"/>
                  </a:lnTo>
                  <a:lnTo>
                    <a:pt x="162" y="102"/>
                  </a:lnTo>
                  <a:lnTo>
                    <a:pt x="138" y="78"/>
                  </a:lnTo>
                  <a:lnTo>
                    <a:pt x="132" y="78"/>
                  </a:lnTo>
                  <a:lnTo>
                    <a:pt x="132" y="72"/>
                  </a:lnTo>
                  <a:lnTo>
                    <a:pt x="126" y="66"/>
                  </a:lnTo>
                  <a:lnTo>
                    <a:pt x="126" y="60"/>
                  </a:lnTo>
                  <a:lnTo>
                    <a:pt x="120" y="54"/>
                  </a:lnTo>
                  <a:lnTo>
                    <a:pt x="108" y="54"/>
                  </a:lnTo>
                  <a:lnTo>
                    <a:pt x="102" y="60"/>
                  </a:lnTo>
                  <a:lnTo>
                    <a:pt x="102" y="78"/>
                  </a:lnTo>
                  <a:lnTo>
                    <a:pt x="84" y="96"/>
                  </a:lnTo>
                  <a:lnTo>
                    <a:pt x="78" y="96"/>
                  </a:lnTo>
                  <a:lnTo>
                    <a:pt x="66" y="84"/>
                  </a:lnTo>
                  <a:lnTo>
                    <a:pt x="54" y="84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30" y="102"/>
                  </a:lnTo>
                  <a:lnTo>
                    <a:pt x="24" y="102"/>
                  </a:lnTo>
                  <a:lnTo>
                    <a:pt x="18" y="108"/>
                  </a:lnTo>
                  <a:lnTo>
                    <a:pt x="42" y="132"/>
                  </a:lnTo>
                  <a:lnTo>
                    <a:pt x="42" y="138"/>
                  </a:lnTo>
                  <a:lnTo>
                    <a:pt x="24" y="156"/>
                  </a:lnTo>
                  <a:lnTo>
                    <a:pt x="0" y="156"/>
                  </a:lnTo>
                  <a:lnTo>
                    <a:pt x="12" y="174"/>
                  </a:lnTo>
                  <a:lnTo>
                    <a:pt x="24" y="174"/>
                  </a:lnTo>
                  <a:lnTo>
                    <a:pt x="30" y="180"/>
                  </a:lnTo>
                  <a:lnTo>
                    <a:pt x="30" y="192"/>
                  </a:lnTo>
                  <a:lnTo>
                    <a:pt x="24" y="198"/>
                  </a:lnTo>
                  <a:lnTo>
                    <a:pt x="24" y="204"/>
                  </a:lnTo>
                  <a:lnTo>
                    <a:pt x="18" y="210"/>
                  </a:lnTo>
                  <a:lnTo>
                    <a:pt x="18" y="216"/>
                  </a:lnTo>
                  <a:lnTo>
                    <a:pt x="24" y="222"/>
                  </a:lnTo>
                  <a:lnTo>
                    <a:pt x="36" y="228"/>
                  </a:lnTo>
                  <a:lnTo>
                    <a:pt x="42" y="228"/>
                  </a:lnTo>
                  <a:lnTo>
                    <a:pt x="42" y="234"/>
                  </a:lnTo>
                  <a:lnTo>
                    <a:pt x="66" y="234"/>
                  </a:lnTo>
                  <a:lnTo>
                    <a:pt x="72" y="240"/>
                  </a:lnTo>
                  <a:lnTo>
                    <a:pt x="72" y="246"/>
                  </a:lnTo>
                  <a:lnTo>
                    <a:pt x="54" y="264"/>
                  </a:lnTo>
                  <a:lnTo>
                    <a:pt x="54" y="270"/>
                  </a:lnTo>
                  <a:lnTo>
                    <a:pt x="66" y="270"/>
                  </a:lnTo>
                  <a:lnTo>
                    <a:pt x="90" y="258"/>
                  </a:lnTo>
                  <a:lnTo>
                    <a:pt x="120" y="228"/>
                  </a:lnTo>
                  <a:lnTo>
                    <a:pt x="144" y="216"/>
                  </a:lnTo>
                  <a:lnTo>
                    <a:pt x="156" y="216"/>
                  </a:lnTo>
                  <a:lnTo>
                    <a:pt x="168" y="222"/>
                  </a:lnTo>
                  <a:lnTo>
                    <a:pt x="204" y="234"/>
                  </a:lnTo>
                  <a:lnTo>
                    <a:pt x="216" y="240"/>
                  </a:lnTo>
                  <a:lnTo>
                    <a:pt x="228" y="252"/>
                  </a:lnTo>
                  <a:lnTo>
                    <a:pt x="234" y="264"/>
                  </a:lnTo>
                  <a:lnTo>
                    <a:pt x="234" y="276"/>
                  </a:lnTo>
                  <a:lnTo>
                    <a:pt x="240" y="282"/>
                  </a:lnTo>
                  <a:lnTo>
                    <a:pt x="240" y="288"/>
                  </a:lnTo>
                  <a:lnTo>
                    <a:pt x="252" y="300"/>
                  </a:lnTo>
                  <a:lnTo>
                    <a:pt x="252" y="306"/>
                  </a:lnTo>
                  <a:lnTo>
                    <a:pt x="246" y="318"/>
                  </a:lnTo>
                  <a:lnTo>
                    <a:pt x="246" y="324"/>
                  </a:lnTo>
                  <a:lnTo>
                    <a:pt x="258" y="336"/>
                  </a:lnTo>
                  <a:lnTo>
                    <a:pt x="282" y="348"/>
                  </a:lnTo>
                  <a:lnTo>
                    <a:pt x="288" y="354"/>
                  </a:lnTo>
                  <a:lnTo>
                    <a:pt x="294" y="354"/>
                  </a:lnTo>
                  <a:lnTo>
                    <a:pt x="300" y="372"/>
                  </a:lnTo>
                  <a:lnTo>
                    <a:pt x="330" y="372"/>
                  </a:lnTo>
                  <a:lnTo>
                    <a:pt x="348" y="390"/>
                  </a:lnTo>
                  <a:lnTo>
                    <a:pt x="354" y="402"/>
                  </a:lnTo>
                  <a:lnTo>
                    <a:pt x="366" y="414"/>
                  </a:lnTo>
                  <a:lnTo>
                    <a:pt x="378" y="420"/>
                  </a:lnTo>
                  <a:lnTo>
                    <a:pt x="384" y="432"/>
                  </a:lnTo>
                  <a:lnTo>
                    <a:pt x="420" y="468"/>
                  </a:lnTo>
                  <a:lnTo>
                    <a:pt x="456" y="468"/>
                  </a:lnTo>
                  <a:lnTo>
                    <a:pt x="462" y="474"/>
                  </a:lnTo>
                  <a:lnTo>
                    <a:pt x="468" y="486"/>
                  </a:lnTo>
                  <a:lnTo>
                    <a:pt x="492" y="498"/>
                  </a:lnTo>
                  <a:lnTo>
                    <a:pt x="510" y="504"/>
                  </a:lnTo>
                  <a:lnTo>
                    <a:pt x="528" y="504"/>
                  </a:lnTo>
                  <a:lnTo>
                    <a:pt x="540" y="510"/>
                  </a:lnTo>
                  <a:lnTo>
                    <a:pt x="546" y="510"/>
                  </a:lnTo>
                  <a:lnTo>
                    <a:pt x="552" y="522"/>
                  </a:lnTo>
                  <a:lnTo>
                    <a:pt x="552" y="534"/>
                  </a:lnTo>
                  <a:lnTo>
                    <a:pt x="564" y="558"/>
                  </a:lnTo>
                  <a:lnTo>
                    <a:pt x="570" y="564"/>
                  </a:lnTo>
                  <a:lnTo>
                    <a:pt x="582" y="564"/>
                  </a:lnTo>
                  <a:lnTo>
                    <a:pt x="594" y="558"/>
                  </a:lnTo>
                  <a:lnTo>
                    <a:pt x="600" y="558"/>
                  </a:lnTo>
                  <a:lnTo>
                    <a:pt x="600" y="570"/>
                  </a:lnTo>
                  <a:lnTo>
                    <a:pt x="606" y="582"/>
                  </a:lnTo>
                  <a:lnTo>
                    <a:pt x="606" y="606"/>
                  </a:lnTo>
                  <a:lnTo>
                    <a:pt x="612" y="618"/>
                  </a:lnTo>
                  <a:lnTo>
                    <a:pt x="630" y="636"/>
                  </a:lnTo>
                  <a:lnTo>
                    <a:pt x="630" y="666"/>
                  </a:lnTo>
                  <a:lnTo>
                    <a:pt x="612" y="666"/>
                  </a:lnTo>
                  <a:lnTo>
                    <a:pt x="612" y="690"/>
                  </a:lnTo>
                  <a:lnTo>
                    <a:pt x="606" y="696"/>
                  </a:lnTo>
                  <a:lnTo>
                    <a:pt x="600" y="708"/>
                  </a:lnTo>
                  <a:lnTo>
                    <a:pt x="594" y="714"/>
                  </a:lnTo>
                  <a:lnTo>
                    <a:pt x="594" y="732"/>
                  </a:lnTo>
                  <a:lnTo>
                    <a:pt x="606" y="732"/>
                  </a:lnTo>
                  <a:lnTo>
                    <a:pt x="618" y="726"/>
                  </a:lnTo>
                  <a:lnTo>
                    <a:pt x="624" y="726"/>
                  </a:lnTo>
                  <a:lnTo>
                    <a:pt x="636" y="702"/>
                  </a:lnTo>
                  <a:lnTo>
                    <a:pt x="654" y="696"/>
                  </a:lnTo>
                  <a:lnTo>
                    <a:pt x="654" y="666"/>
                  </a:lnTo>
                  <a:lnTo>
                    <a:pt x="666" y="654"/>
                  </a:lnTo>
                  <a:lnTo>
                    <a:pt x="678" y="654"/>
                  </a:lnTo>
                  <a:lnTo>
                    <a:pt x="684" y="648"/>
                  </a:lnTo>
                  <a:lnTo>
                    <a:pt x="696" y="648"/>
                  </a:lnTo>
                  <a:lnTo>
                    <a:pt x="696" y="636"/>
                  </a:lnTo>
                  <a:lnTo>
                    <a:pt x="690" y="630"/>
                  </a:lnTo>
                  <a:lnTo>
                    <a:pt x="690" y="618"/>
                  </a:lnTo>
                  <a:lnTo>
                    <a:pt x="678" y="606"/>
                  </a:lnTo>
                  <a:lnTo>
                    <a:pt x="666" y="606"/>
                  </a:lnTo>
                  <a:lnTo>
                    <a:pt x="648" y="588"/>
                  </a:lnTo>
                  <a:lnTo>
                    <a:pt x="654" y="582"/>
                  </a:lnTo>
                  <a:lnTo>
                    <a:pt x="660" y="570"/>
                  </a:lnTo>
                  <a:lnTo>
                    <a:pt x="666" y="552"/>
                  </a:lnTo>
                  <a:lnTo>
                    <a:pt x="672" y="540"/>
                  </a:lnTo>
                  <a:lnTo>
                    <a:pt x="684" y="528"/>
                  </a:lnTo>
                  <a:lnTo>
                    <a:pt x="690" y="534"/>
                  </a:lnTo>
                  <a:lnTo>
                    <a:pt x="702" y="534"/>
                  </a:lnTo>
                  <a:lnTo>
                    <a:pt x="708" y="540"/>
                  </a:lnTo>
                  <a:lnTo>
                    <a:pt x="738" y="540"/>
                  </a:lnTo>
                  <a:lnTo>
                    <a:pt x="738" y="552"/>
                  </a:lnTo>
                  <a:lnTo>
                    <a:pt x="744" y="558"/>
                  </a:lnTo>
                  <a:lnTo>
                    <a:pt x="744" y="564"/>
                  </a:lnTo>
                  <a:lnTo>
                    <a:pt x="750" y="576"/>
                  </a:lnTo>
                  <a:lnTo>
                    <a:pt x="762" y="576"/>
                  </a:lnTo>
                  <a:lnTo>
                    <a:pt x="774" y="570"/>
                  </a:lnTo>
                  <a:lnTo>
                    <a:pt x="780" y="564"/>
                  </a:lnTo>
                  <a:lnTo>
                    <a:pt x="780" y="558"/>
                  </a:lnTo>
                  <a:lnTo>
                    <a:pt x="774" y="54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Israel"/>
            <p:cNvSpPr>
              <a:spLocks/>
            </p:cNvSpPr>
            <p:nvPr/>
          </p:nvSpPr>
          <p:spPr bwMode="gray">
            <a:xfrm>
              <a:off x="5156200" y="3291037"/>
              <a:ext cx="41275" cy="128587"/>
            </a:xfrm>
            <a:custGeom>
              <a:avLst/>
              <a:gdLst>
                <a:gd name="T0" fmla="*/ 0 w 102"/>
                <a:gd name="T1" fmla="*/ 2147483647 h 324"/>
                <a:gd name="T2" fmla="*/ 2147483647 w 102"/>
                <a:gd name="T3" fmla="*/ 2147483647 h 324"/>
                <a:gd name="T4" fmla="*/ 2147483647 w 102"/>
                <a:gd name="T5" fmla="*/ 2147483647 h 324"/>
                <a:gd name="T6" fmla="*/ 2147483647 w 102"/>
                <a:gd name="T7" fmla="*/ 2147483647 h 324"/>
                <a:gd name="T8" fmla="*/ 2147483647 w 102"/>
                <a:gd name="T9" fmla="*/ 2147483647 h 324"/>
                <a:gd name="T10" fmla="*/ 2147483647 w 102"/>
                <a:gd name="T11" fmla="*/ 2147483647 h 324"/>
                <a:gd name="T12" fmla="*/ 2147483647 w 102"/>
                <a:gd name="T13" fmla="*/ 2147483647 h 324"/>
                <a:gd name="T14" fmla="*/ 2147483647 w 102"/>
                <a:gd name="T15" fmla="*/ 2147483647 h 324"/>
                <a:gd name="T16" fmla="*/ 2147483647 w 102"/>
                <a:gd name="T17" fmla="*/ 2147483647 h 324"/>
                <a:gd name="T18" fmla="*/ 2147483647 w 102"/>
                <a:gd name="T19" fmla="*/ 2147483647 h 324"/>
                <a:gd name="T20" fmla="*/ 2147483647 w 102"/>
                <a:gd name="T21" fmla="*/ 2147483647 h 324"/>
                <a:gd name="T22" fmla="*/ 2147483647 w 102"/>
                <a:gd name="T23" fmla="*/ 2147483647 h 324"/>
                <a:gd name="T24" fmla="*/ 2147483647 w 102"/>
                <a:gd name="T25" fmla="*/ 2147483647 h 324"/>
                <a:gd name="T26" fmla="*/ 2147483647 w 102"/>
                <a:gd name="T27" fmla="*/ 2147483647 h 324"/>
                <a:gd name="T28" fmla="*/ 2147483647 w 102"/>
                <a:gd name="T29" fmla="*/ 2147483647 h 324"/>
                <a:gd name="T30" fmla="*/ 2147483647 w 102"/>
                <a:gd name="T31" fmla="*/ 2147483647 h 324"/>
                <a:gd name="T32" fmla="*/ 2147483647 w 102"/>
                <a:gd name="T33" fmla="*/ 2147483647 h 324"/>
                <a:gd name="T34" fmla="*/ 2147483647 w 102"/>
                <a:gd name="T35" fmla="*/ 2147483647 h 324"/>
                <a:gd name="T36" fmla="*/ 2147483647 w 102"/>
                <a:gd name="T37" fmla="*/ 2147483647 h 324"/>
                <a:gd name="T38" fmla="*/ 2147483647 w 102"/>
                <a:gd name="T39" fmla="*/ 2147483647 h 324"/>
                <a:gd name="T40" fmla="*/ 2147483647 w 102"/>
                <a:gd name="T41" fmla="*/ 2147483647 h 324"/>
                <a:gd name="T42" fmla="*/ 2147483647 w 102"/>
                <a:gd name="T43" fmla="*/ 2147483647 h 324"/>
                <a:gd name="T44" fmla="*/ 2147483647 w 102"/>
                <a:gd name="T45" fmla="*/ 2147483647 h 324"/>
                <a:gd name="T46" fmla="*/ 2147483647 w 102"/>
                <a:gd name="T47" fmla="*/ 2147483647 h 324"/>
                <a:gd name="T48" fmla="*/ 2147483647 w 102"/>
                <a:gd name="T49" fmla="*/ 0 h 324"/>
                <a:gd name="T50" fmla="*/ 2147483647 w 102"/>
                <a:gd name="T51" fmla="*/ 2147483647 h 324"/>
                <a:gd name="T52" fmla="*/ 2147483647 w 102"/>
                <a:gd name="T53" fmla="*/ 2147483647 h 324"/>
                <a:gd name="T54" fmla="*/ 2147483647 w 102"/>
                <a:gd name="T55" fmla="*/ 2147483647 h 324"/>
                <a:gd name="T56" fmla="*/ 2147483647 w 102"/>
                <a:gd name="T57" fmla="*/ 2147483647 h 324"/>
                <a:gd name="T58" fmla="*/ 2147483647 w 102"/>
                <a:gd name="T59" fmla="*/ 2147483647 h 324"/>
                <a:gd name="T60" fmla="*/ 2147483647 w 102"/>
                <a:gd name="T61" fmla="*/ 2147483647 h 324"/>
                <a:gd name="T62" fmla="*/ 2147483647 w 102"/>
                <a:gd name="T63" fmla="*/ 2147483647 h 324"/>
                <a:gd name="T64" fmla="*/ 2147483647 w 102"/>
                <a:gd name="T65" fmla="*/ 2147483647 h 324"/>
                <a:gd name="T66" fmla="*/ 2147483647 w 102"/>
                <a:gd name="T67" fmla="*/ 2147483647 h 324"/>
                <a:gd name="T68" fmla="*/ 2147483647 w 102"/>
                <a:gd name="T69" fmla="*/ 2147483647 h 324"/>
                <a:gd name="T70" fmla="*/ 2147483647 w 102"/>
                <a:gd name="T71" fmla="*/ 2147483647 h 324"/>
                <a:gd name="T72" fmla="*/ 2147483647 w 102"/>
                <a:gd name="T73" fmla="*/ 2147483647 h 324"/>
                <a:gd name="T74" fmla="*/ 2147483647 w 102"/>
                <a:gd name="T75" fmla="*/ 2147483647 h 324"/>
                <a:gd name="T76" fmla="*/ 2147483647 w 102"/>
                <a:gd name="T77" fmla="*/ 2147483647 h 324"/>
                <a:gd name="T78" fmla="*/ 0 w 102"/>
                <a:gd name="T79" fmla="*/ 2147483647 h 3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2"/>
                <a:gd name="T121" fmla="*/ 0 h 324"/>
                <a:gd name="T122" fmla="*/ 102 w 102"/>
                <a:gd name="T123" fmla="*/ 324 h 3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2" h="324">
                  <a:moveTo>
                    <a:pt x="0" y="168"/>
                  </a:moveTo>
                  <a:lnTo>
                    <a:pt x="54" y="312"/>
                  </a:lnTo>
                  <a:lnTo>
                    <a:pt x="60" y="324"/>
                  </a:lnTo>
                  <a:lnTo>
                    <a:pt x="60" y="306"/>
                  </a:lnTo>
                  <a:lnTo>
                    <a:pt x="66" y="294"/>
                  </a:lnTo>
                  <a:lnTo>
                    <a:pt x="66" y="234"/>
                  </a:lnTo>
                  <a:lnTo>
                    <a:pt x="72" y="228"/>
                  </a:lnTo>
                  <a:lnTo>
                    <a:pt x="78" y="216"/>
                  </a:lnTo>
                  <a:lnTo>
                    <a:pt x="84" y="210"/>
                  </a:lnTo>
                  <a:lnTo>
                    <a:pt x="90" y="198"/>
                  </a:lnTo>
                  <a:lnTo>
                    <a:pt x="90" y="186"/>
                  </a:lnTo>
                  <a:lnTo>
                    <a:pt x="78" y="174"/>
                  </a:lnTo>
                  <a:lnTo>
                    <a:pt x="78" y="162"/>
                  </a:lnTo>
                  <a:lnTo>
                    <a:pt x="72" y="156"/>
                  </a:lnTo>
                  <a:lnTo>
                    <a:pt x="66" y="162"/>
                  </a:lnTo>
                  <a:lnTo>
                    <a:pt x="66" y="168"/>
                  </a:lnTo>
                  <a:lnTo>
                    <a:pt x="60" y="168"/>
                  </a:lnTo>
                  <a:lnTo>
                    <a:pt x="54" y="174"/>
                  </a:lnTo>
                  <a:lnTo>
                    <a:pt x="48" y="168"/>
                  </a:lnTo>
                  <a:lnTo>
                    <a:pt x="48" y="96"/>
                  </a:lnTo>
                  <a:lnTo>
                    <a:pt x="66" y="78"/>
                  </a:lnTo>
                  <a:lnTo>
                    <a:pt x="84" y="78"/>
                  </a:lnTo>
                  <a:lnTo>
                    <a:pt x="90" y="60"/>
                  </a:lnTo>
                  <a:lnTo>
                    <a:pt x="84" y="18"/>
                  </a:lnTo>
                  <a:lnTo>
                    <a:pt x="102" y="0"/>
                  </a:lnTo>
                  <a:lnTo>
                    <a:pt x="78" y="6"/>
                  </a:lnTo>
                  <a:lnTo>
                    <a:pt x="78" y="18"/>
                  </a:lnTo>
                  <a:lnTo>
                    <a:pt x="72" y="30"/>
                  </a:lnTo>
                  <a:lnTo>
                    <a:pt x="66" y="36"/>
                  </a:lnTo>
                  <a:lnTo>
                    <a:pt x="60" y="36"/>
                  </a:lnTo>
                  <a:lnTo>
                    <a:pt x="54" y="30"/>
                  </a:lnTo>
                  <a:lnTo>
                    <a:pt x="42" y="54"/>
                  </a:lnTo>
                  <a:lnTo>
                    <a:pt x="30" y="60"/>
                  </a:lnTo>
                  <a:lnTo>
                    <a:pt x="36" y="72"/>
                  </a:lnTo>
                  <a:lnTo>
                    <a:pt x="36" y="84"/>
                  </a:lnTo>
                  <a:lnTo>
                    <a:pt x="42" y="90"/>
                  </a:lnTo>
                  <a:lnTo>
                    <a:pt x="42" y="96"/>
                  </a:lnTo>
                  <a:lnTo>
                    <a:pt x="18" y="138"/>
                  </a:lnTo>
                  <a:lnTo>
                    <a:pt x="18" y="156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Iceland"/>
            <p:cNvSpPr>
              <a:spLocks/>
            </p:cNvSpPr>
            <p:nvPr/>
          </p:nvSpPr>
          <p:spPr bwMode="gray">
            <a:xfrm>
              <a:off x="3748088" y="2263924"/>
              <a:ext cx="230187" cy="88900"/>
            </a:xfrm>
            <a:custGeom>
              <a:avLst/>
              <a:gdLst>
                <a:gd name="T0" fmla="*/ 2147483647 w 570"/>
                <a:gd name="T1" fmla="*/ 2147483647 h 222"/>
                <a:gd name="T2" fmla="*/ 2147483647 w 570"/>
                <a:gd name="T3" fmla="*/ 2147483647 h 222"/>
                <a:gd name="T4" fmla="*/ 2147483647 w 570"/>
                <a:gd name="T5" fmla="*/ 2147483647 h 222"/>
                <a:gd name="T6" fmla="*/ 2147483647 w 570"/>
                <a:gd name="T7" fmla="*/ 2147483647 h 222"/>
                <a:gd name="T8" fmla="*/ 2147483647 w 570"/>
                <a:gd name="T9" fmla="*/ 2147483647 h 222"/>
                <a:gd name="T10" fmla="*/ 2147483647 w 570"/>
                <a:gd name="T11" fmla="*/ 2147483647 h 222"/>
                <a:gd name="T12" fmla="*/ 2147483647 w 570"/>
                <a:gd name="T13" fmla="*/ 2147483647 h 222"/>
                <a:gd name="T14" fmla="*/ 2147483647 w 570"/>
                <a:gd name="T15" fmla="*/ 2147483647 h 222"/>
                <a:gd name="T16" fmla="*/ 2147483647 w 570"/>
                <a:gd name="T17" fmla="*/ 2147483647 h 222"/>
                <a:gd name="T18" fmla="*/ 2147483647 w 570"/>
                <a:gd name="T19" fmla="*/ 2147483647 h 222"/>
                <a:gd name="T20" fmla="*/ 2147483647 w 570"/>
                <a:gd name="T21" fmla="*/ 2147483647 h 222"/>
                <a:gd name="T22" fmla="*/ 2147483647 w 570"/>
                <a:gd name="T23" fmla="*/ 2147483647 h 222"/>
                <a:gd name="T24" fmla="*/ 2147483647 w 570"/>
                <a:gd name="T25" fmla="*/ 2147483647 h 222"/>
                <a:gd name="T26" fmla="*/ 2147483647 w 570"/>
                <a:gd name="T27" fmla="*/ 2147483647 h 222"/>
                <a:gd name="T28" fmla="*/ 2147483647 w 570"/>
                <a:gd name="T29" fmla="*/ 2147483647 h 222"/>
                <a:gd name="T30" fmla="*/ 2147483647 w 570"/>
                <a:gd name="T31" fmla="*/ 2147483647 h 222"/>
                <a:gd name="T32" fmla="*/ 2147483647 w 570"/>
                <a:gd name="T33" fmla="*/ 2147483647 h 222"/>
                <a:gd name="T34" fmla="*/ 2147483647 w 570"/>
                <a:gd name="T35" fmla="*/ 2147483647 h 222"/>
                <a:gd name="T36" fmla="*/ 2147483647 w 570"/>
                <a:gd name="T37" fmla="*/ 2147483647 h 222"/>
                <a:gd name="T38" fmla="*/ 2147483647 w 570"/>
                <a:gd name="T39" fmla="*/ 2147483647 h 222"/>
                <a:gd name="T40" fmla="*/ 2147483647 w 570"/>
                <a:gd name="T41" fmla="*/ 2147483647 h 222"/>
                <a:gd name="T42" fmla="*/ 2147483647 w 570"/>
                <a:gd name="T43" fmla="*/ 2147483647 h 222"/>
                <a:gd name="T44" fmla="*/ 2147483647 w 570"/>
                <a:gd name="T45" fmla="*/ 2147483647 h 222"/>
                <a:gd name="T46" fmla="*/ 2147483647 w 570"/>
                <a:gd name="T47" fmla="*/ 2147483647 h 222"/>
                <a:gd name="T48" fmla="*/ 2147483647 w 570"/>
                <a:gd name="T49" fmla="*/ 2147483647 h 222"/>
                <a:gd name="T50" fmla="*/ 2147483647 w 570"/>
                <a:gd name="T51" fmla="*/ 2147483647 h 222"/>
                <a:gd name="T52" fmla="*/ 2147483647 w 570"/>
                <a:gd name="T53" fmla="*/ 2147483647 h 222"/>
                <a:gd name="T54" fmla="*/ 2147483647 w 570"/>
                <a:gd name="T55" fmla="*/ 2147483647 h 222"/>
                <a:gd name="T56" fmla="*/ 2147483647 w 570"/>
                <a:gd name="T57" fmla="*/ 2147483647 h 222"/>
                <a:gd name="T58" fmla="*/ 2147483647 w 570"/>
                <a:gd name="T59" fmla="*/ 2147483647 h 222"/>
                <a:gd name="T60" fmla="*/ 2147483647 w 570"/>
                <a:gd name="T61" fmla="*/ 2147483647 h 222"/>
                <a:gd name="T62" fmla="*/ 2147483647 w 570"/>
                <a:gd name="T63" fmla="*/ 2147483647 h 222"/>
                <a:gd name="T64" fmla="*/ 2147483647 w 570"/>
                <a:gd name="T65" fmla="*/ 2147483647 h 222"/>
                <a:gd name="T66" fmla="*/ 0 w 570"/>
                <a:gd name="T67" fmla="*/ 2147483647 h 222"/>
                <a:gd name="T68" fmla="*/ 2147483647 w 570"/>
                <a:gd name="T69" fmla="*/ 2147483647 h 222"/>
                <a:gd name="T70" fmla="*/ 2147483647 w 570"/>
                <a:gd name="T71" fmla="*/ 2147483647 h 222"/>
                <a:gd name="T72" fmla="*/ 2147483647 w 570"/>
                <a:gd name="T73" fmla="*/ 2147483647 h 222"/>
                <a:gd name="T74" fmla="*/ 2147483647 w 570"/>
                <a:gd name="T75" fmla="*/ 2147483647 h 222"/>
                <a:gd name="T76" fmla="*/ 2147483647 w 570"/>
                <a:gd name="T77" fmla="*/ 2147483647 h 222"/>
                <a:gd name="T78" fmla="*/ 2147483647 w 570"/>
                <a:gd name="T79" fmla="*/ 2147483647 h 222"/>
                <a:gd name="T80" fmla="*/ 2147483647 w 570"/>
                <a:gd name="T81" fmla="*/ 2147483647 h 222"/>
                <a:gd name="T82" fmla="*/ 2147483647 w 570"/>
                <a:gd name="T83" fmla="*/ 2147483647 h 222"/>
                <a:gd name="T84" fmla="*/ 2147483647 w 570"/>
                <a:gd name="T85" fmla="*/ 2147483647 h 222"/>
                <a:gd name="T86" fmla="*/ 2147483647 w 570"/>
                <a:gd name="T87" fmla="*/ 2147483647 h 222"/>
                <a:gd name="T88" fmla="*/ 2147483647 w 570"/>
                <a:gd name="T89" fmla="*/ 2147483647 h 222"/>
                <a:gd name="T90" fmla="*/ 2147483647 w 570"/>
                <a:gd name="T91" fmla="*/ 2147483647 h 222"/>
                <a:gd name="T92" fmla="*/ 2147483647 w 570"/>
                <a:gd name="T93" fmla="*/ 2147483647 h 22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70"/>
                <a:gd name="T142" fmla="*/ 0 h 222"/>
                <a:gd name="T143" fmla="*/ 570 w 570"/>
                <a:gd name="T144" fmla="*/ 222 h 22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70" h="222">
                  <a:moveTo>
                    <a:pt x="252" y="222"/>
                  </a:moveTo>
                  <a:lnTo>
                    <a:pt x="270" y="216"/>
                  </a:lnTo>
                  <a:lnTo>
                    <a:pt x="306" y="216"/>
                  </a:lnTo>
                  <a:lnTo>
                    <a:pt x="312" y="204"/>
                  </a:lnTo>
                  <a:lnTo>
                    <a:pt x="312" y="192"/>
                  </a:lnTo>
                  <a:lnTo>
                    <a:pt x="324" y="198"/>
                  </a:lnTo>
                  <a:lnTo>
                    <a:pt x="330" y="198"/>
                  </a:lnTo>
                  <a:lnTo>
                    <a:pt x="342" y="204"/>
                  </a:lnTo>
                  <a:lnTo>
                    <a:pt x="348" y="204"/>
                  </a:lnTo>
                  <a:lnTo>
                    <a:pt x="360" y="192"/>
                  </a:lnTo>
                  <a:lnTo>
                    <a:pt x="360" y="186"/>
                  </a:lnTo>
                  <a:lnTo>
                    <a:pt x="372" y="186"/>
                  </a:lnTo>
                  <a:lnTo>
                    <a:pt x="378" y="192"/>
                  </a:lnTo>
                  <a:lnTo>
                    <a:pt x="390" y="192"/>
                  </a:lnTo>
                  <a:lnTo>
                    <a:pt x="414" y="180"/>
                  </a:lnTo>
                  <a:lnTo>
                    <a:pt x="432" y="168"/>
                  </a:lnTo>
                  <a:lnTo>
                    <a:pt x="456" y="156"/>
                  </a:lnTo>
                  <a:lnTo>
                    <a:pt x="474" y="156"/>
                  </a:lnTo>
                  <a:lnTo>
                    <a:pt x="480" y="162"/>
                  </a:lnTo>
                  <a:lnTo>
                    <a:pt x="492" y="162"/>
                  </a:lnTo>
                  <a:lnTo>
                    <a:pt x="504" y="156"/>
                  </a:lnTo>
                  <a:lnTo>
                    <a:pt x="510" y="144"/>
                  </a:lnTo>
                  <a:lnTo>
                    <a:pt x="510" y="138"/>
                  </a:lnTo>
                  <a:lnTo>
                    <a:pt x="516" y="126"/>
                  </a:lnTo>
                  <a:lnTo>
                    <a:pt x="528" y="126"/>
                  </a:lnTo>
                  <a:lnTo>
                    <a:pt x="552" y="114"/>
                  </a:lnTo>
                  <a:lnTo>
                    <a:pt x="564" y="102"/>
                  </a:lnTo>
                  <a:lnTo>
                    <a:pt x="570" y="102"/>
                  </a:lnTo>
                  <a:lnTo>
                    <a:pt x="552" y="102"/>
                  </a:lnTo>
                  <a:lnTo>
                    <a:pt x="570" y="84"/>
                  </a:lnTo>
                  <a:lnTo>
                    <a:pt x="570" y="78"/>
                  </a:lnTo>
                  <a:lnTo>
                    <a:pt x="564" y="72"/>
                  </a:lnTo>
                  <a:lnTo>
                    <a:pt x="552" y="66"/>
                  </a:lnTo>
                  <a:lnTo>
                    <a:pt x="540" y="66"/>
                  </a:lnTo>
                  <a:lnTo>
                    <a:pt x="534" y="72"/>
                  </a:lnTo>
                  <a:lnTo>
                    <a:pt x="528" y="72"/>
                  </a:lnTo>
                  <a:lnTo>
                    <a:pt x="534" y="60"/>
                  </a:lnTo>
                  <a:lnTo>
                    <a:pt x="504" y="60"/>
                  </a:lnTo>
                  <a:lnTo>
                    <a:pt x="522" y="36"/>
                  </a:lnTo>
                  <a:lnTo>
                    <a:pt x="504" y="36"/>
                  </a:lnTo>
                  <a:lnTo>
                    <a:pt x="510" y="18"/>
                  </a:lnTo>
                  <a:lnTo>
                    <a:pt x="480" y="24"/>
                  </a:lnTo>
                  <a:lnTo>
                    <a:pt x="474" y="18"/>
                  </a:lnTo>
                  <a:lnTo>
                    <a:pt x="462" y="12"/>
                  </a:lnTo>
                  <a:lnTo>
                    <a:pt x="456" y="6"/>
                  </a:lnTo>
                  <a:lnTo>
                    <a:pt x="444" y="0"/>
                  </a:lnTo>
                  <a:lnTo>
                    <a:pt x="432" y="0"/>
                  </a:lnTo>
                  <a:lnTo>
                    <a:pt x="432" y="24"/>
                  </a:lnTo>
                  <a:lnTo>
                    <a:pt x="414" y="30"/>
                  </a:lnTo>
                  <a:lnTo>
                    <a:pt x="408" y="30"/>
                  </a:lnTo>
                  <a:lnTo>
                    <a:pt x="402" y="24"/>
                  </a:lnTo>
                  <a:lnTo>
                    <a:pt x="378" y="24"/>
                  </a:lnTo>
                  <a:lnTo>
                    <a:pt x="372" y="30"/>
                  </a:lnTo>
                  <a:lnTo>
                    <a:pt x="366" y="42"/>
                  </a:lnTo>
                  <a:lnTo>
                    <a:pt x="360" y="36"/>
                  </a:lnTo>
                  <a:lnTo>
                    <a:pt x="348" y="30"/>
                  </a:lnTo>
                  <a:lnTo>
                    <a:pt x="342" y="24"/>
                  </a:lnTo>
                  <a:lnTo>
                    <a:pt x="336" y="24"/>
                  </a:lnTo>
                  <a:lnTo>
                    <a:pt x="330" y="30"/>
                  </a:lnTo>
                  <a:lnTo>
                    <a:pt x="330" y="60"/>
                  </a:lnTo>
                  <a:lnTo>
                    <a:pt x="324" y="48"/>
                  </a:lnTo>
                  <a:lnTo>
                    <a:pt x="318" y="42"/>
                  </a:lnTo>
                  <a:lnTo>
                    <a:pt x="306" y="36"/>
                  </a:lnTo>
                  <a:lnTo>
                    <a:pt x="300" y="24"/>
                  </a:lnTo>
                  <a:lnTo>
                    <a:pt x="288" y="24"/>
                  </a:lnTo>
                  <a:lnTo>
                    <a:pt x="288" y="30"/>
                  </a:lnTo>
                  <a:lnTo>
                    <a:pt x="270" y="30"/>
                  </a:lnTo>
                  <a:lnTo>
                    <a:pt x="264" y="36"/>
                  </a:lnTo>
                  <a:lnTo>
                    <a:pt x="264" y="54"/>
                  </a:lnTo>
                  <a:lnTo>
                    <a:pt x="252" y="54"/>
                  </a:lnTo>
                  <a:lnTo>
                    <a:pt x="240" y="42"/>
                  </a:lnTo>
                  <a:lnTo>
                    <a:pt x="228" y="36"/>
                  </a:lnTo>
                  <a:lnTo>
                    <a:pt x="222" y="30"/>
                  </a:lnTo>
                  <a:lnTo>
                    <a:pt x="216" y="30"/>
                  </a:lnTo>
                  <a:lnTo>
                    <a:pt x="216" y="48"/>
                  </a:lnTo>
                  <a:lnTo>
                    <a:pt x="210" y="60"/>
                  </a:lnTo>
                  <a:lnTo>
                    <a:pt x="210" y="72"/>
                  </a:lnTo>
                  <a:lnTo>
                    <a:pt x="204" y="72"/>
                  </a:lnTo>
                  <a:lnTo>
                    <a:pt x="192" y="60"/>
                  </a:lnTo>
                  <a:lnTo>
                    <a:pt x="186" y="60"/>
                  </a:lnTo>
                  <a:lnTo>
                    <a:pt x="162" y="84"/>
                  </a:lnTo>
                  <a:lnTo>
                    <a:pt x="162" y="90"/>
                  </a:lnTo>
                  <a:lnTo>
                    <a:pt x="156" y="84"/>
                  </a:lnTo>
                  <a:lnTo>
                    <a:pt x="144" y="60"/>
                  </a:lnTo>
                  <a:lnTo>
                    <a:pt x="162" y="42"/>
                  </a:lnTo>
                  <a:lnTo>
                    <a:pt x="162" y="36"/>
                  </a:lnTo>
                  <a:lnTo>
                    <a:pt x="156" y="30"/>
                  </a:lnTo>
                  <a:lnTo>
                    <a:pt x="108" y="6"/>
                  </a:lnTo>
                  <a:lnTo>
                    <a:pt x="96" y="6"/>
                  </a:lnTo>
                  <a:lnTo>
                    <a:pt x="96" y="36"/>
                  </a:lnTo>
                  <a:lnTo>
                    <a:pt x="90" y="36"/>
                  </a:lnTo>
                  <a:lnTo>
                    <a:pt x="84" y="30"/>
                  </a:lnTo>
                  <a:lnTo>
                    <a:pt x="78" y="30"/>
                  </a:lnTo>
                  <a:lnTo>
                    <a:pt x="66" y="24"/>
                  </a:lnTo>
                  <a:lnTo>
                    <a:pt x="54" y="24"/>
                  </a:lnTo>
                  <a:lnTo>
                    <a:pt x="42" y="30"/>
                  </a:lnTo>
                  <a:lnTo>
                    <a:pt x="30" y="42"/>
                  </a:lnTo>
                  <a:lnTo>
                    <a:pt x="48" y="54"/>
                  </a:lnTo>
                  <a:lnTo>
                    <a:pt x="30" y="54"/>
                  </a:lnTo>
                  <a:lnTo>
                    <a:pt x="18" y="60"/>
                  </a:lnTo>
                  <a:lnTo>
                    <a:pt x="12" y="66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8" y="78"/>
                  </a:lnTo>
                  <a:lnTo>
                    <a:pt x="30" y="78"/>
                  </a:lnTo>
                  <a:lnTo>
                    <a:pt x="54" y="66"/>
                  </a:lnTo>
                  <a:lnTo>
                    <a:pt x="66" y="66"/>
                  </a:lnTo>
                  <a:lnTo>
                    <a:pt x="72" y="60"/>
                  </a:lnTo>
                  <a:lnTo>
                    <a:pt x="78" y="60"/>
                  </a:lnTo>
                  <a:lnTo>
                    <a:pt x="126" y="72"/>
                  </a:lnTo>
                  <a:lnTo>
                    <a:pt x="90" y="90"/>
                  </a:lnTo>
                  <a:lnTo>
                    <a:pt x="102" y="90"/>
                  </a:lnTo>
                  <a:lnTo>
                    <a:pt x="108" y="96"/>
                  </a:lnTo>
                  <a:lnTo>
                    <a:pt x="114" y="96"/>
                  </a:lnTo>
                  <a:lnTo>
                    <a:pt x="120" y="102"/>
                  </a:lnTo>
                  <a:lnTo>
                    <a:pt x="114" y="102"/>
                  </a:lnTo>
                  <a:lnTo>
                    <a:pt x="108" y="108"/>
                  </a:lnTo>
                  <a:lnTo>
                    <a:pt x="6" y="108"/>
                  </a:lnTo>
                  <a:lnTo>
                    <a:pt x="0" y="114"/>
                  </a:lnTo>
                  <a:lnTo>
                    <a:pt x="12" y="120"/>
                  </a:lnTo>
                  <a:lnTo>
                    <a:pt x="60" y="120"/>
                  </a:lnTo>
                  <a:lnTo>
                    <a:pt x="84" y="132"/>
                  </a:lnTo>
                  <a:lnTo>
                    <a:pt x="90" y="138"/>
                  </a:lnTo>
                  <a:lnTo>
                    <a:pt x="126" y="132"/>
                  </a:lnTo>
                  <a:lnTo>
                    <a:pt x="108" y="150"/>
                  </a:lnTo>
                  <a:lnTo>
                    <a:pt x="120" y="156"/>
                  </a:lnTo>
                  <a:lnTo>
                    <a:pt x="114" y="162"/>
                  </a:lnTo>
                  <a:lnTo>
                    <a:pt x="114" y="168"/>
                  </a:lnTo>
                  <a:lnTo>
                    <a:pt x="108" y="174"/>
                  </a:lnTo>
                  <a:lnTo>
                    <a:pt x="90" y="174"/>
                  </a:lnTo>
                  <a:lnTo>
                    <a:pt x="78" y="180"/>
                  </a:lnTo>
                  <a:lnTo>
                    <a:pt x="54" y="180"/>
                  </a:lnTo>
                  <a:lnTo>
                    <a:pt x="54" y="186"/>
                  </a:lnTo>
                  <a:lnTo>
                    <a:pt x="66" y="192"/>
                  </a:lnTo>
                  <a:lnTo>
                    <a:pt x="120" y="192"/>
                  </a:lnTo>
                  <a:lnTo>
                    <a:pt x="132" y="186"/>
                  </a:lnTo>
                  <a:lnTo>
                    <a:pt x="138" y="180"/>
                  </a:lnTo>
                  <a:lnTo>
                    <a:pt x="168" y="198"/>
                  </a:lnTo>
                  <a:lnTo>
                    <a:pt x="180" y="186"/>
                  </a:lnTo>
                  <a:lnTo>
                    <a:pt x="180" y="198"/>
                  </a:lnTo>
                  <a:lnTo>
                    <a:pt x="228" y="222"/>
                  </a:lnTo>
                  <a:lnTo>
                    <a:pt x="252" y="22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Ireland"/>
            <p:cNvSpPr>
              <a:spLocks/>
            </p:cNvSpPr>
            <p:nvPr/>
          </p:nvSpPr>
          <p:spPr bwMode="gray">
            <a:xfrm>
              <a:off x="3990975" y="2595712"/>
              <a:ext cx="112713" cy="119062"/>
            </a:xfrm>
            <a:custGeom>
              <a:avLst/>
              <a:gdLst>
                <a:gd name="T0" fmla="*/ 2147483647 w 282"/>
                <a:gd name="T1" fmla="*/ 2147483647 h 300"/>
                <a:gd name="T2" fmla="*/ 2147483647 w 282"/>
                <a:gd name="T3" fmla="*/ 2147483647 h 300"/>
                <a:gd name="T4" fmla="*/ 2147483647 w 282"/>
                <a:gd name="T5" fmla="*/ 2147483647 h 300"/>
                <a:gd name="T6" fmla="*/ 2147483647 w 282"/>
                <a:gd name="T7" fmla="*/ 2147483647 h 300"/>
                <a:gd name="T8" fmla="*/ 2147483647 w 282"/>
                <a:gd name="T9" fmla="*/ 2147483647 h 300"/>
                <a:gd name="T10" fmla="*/ 2147483647 w 282"/>
                <a:gd name="T11" fmla="*/ 2147483647 h 300"/>
                <a:gd name="T12" fmla="*/ 2147483647 w 282"/>
                <a:gd name="T13" fmla="*/ 2147483647 h 300"/>
                <a:gd name="T14" fmla="*/ 2147483647 w 282"/>
                <a:gd name="T15" fmla="*/ 2147483647 h 300"/>
                <a:gd name="T16" fmla="*/ 2147483647 w 282"/>
                <a:gd name="T17" fmla="*/ 2147483647 h 300"/>
                <a:gd name="T18" fmla="*/ 2147483647 w 282"/>
                <a:gd name="T19" fmla="*/ 2147483647 h 300"/>
                <a:gd name="T20" fmla="*/ 2147483647 w 282"/>
                <a:gd name="T21" fmla="*/ 2147483647 h 300"/>
                <a:gd name="T22" fmla="*/ 2147483647 w 282"/>
                <a:gd name="T23" fmla="*/ 2147483647 h 300"/>
                <a:gd name="T24" fmla="*/ 2147483647 w 282"/>
                <a:gd name="T25" fmla="*/ 0 h 300"/>
                <a:gd name="T26" fmla="*/ 2147483647 w 282"/>
                <a:gd name="T27" fmla="*/ 2147483647 h 300"/>
                <a:gd name="T28" fmla="*/ 2147483647 w 282"/>
                <a:gd name="T29" fmla="*/ 2147483647 h 300"/>
                <a:gd name="T30" fmla="*/ 2147483647 w 282"/>
                <a:gd name="T31" fmla="*/ 2147483647 h 300"/>
                <a:gd name="T32" fmla="*/ 2147483647 w 282"/>
                <a:gd name="T33" fmla="*/ 2147483647 h 300"/>
                <a:gd name="T34" fmla="*/ 2147483647 w 282"/>
                <a:gd name="T35" fmla="*/ 2147483647 h 300"/>
                <a:gd name="T36" fmla="*/ 2147483647 w 282"/>
                <a:gd name="T37" fmla="*/ 2147483647 h 300"/>
                <a:gd name="T38" fmla="*/ 2147483647 w 282"/>
                <a:gd name="T39" fmla="*/ 2147483647 h 300"/>
                <a:gd name="T40" fmla="*/ 2147483647 w 282"/>
                <a:gd name="T41" fmla="*/ 2147483647 h 300"/>
                <a:gd name="T42" fmla="*/ 2147483647 w 282"/>
                <a:gd name="T43" fmla="*/ 2147483647 h 300"/>
                <a:gd name="T44" fmla="*/ 2147483647 w 282"/>
                <a:gd name="T45" fmla="*/ 2147483647 h 300"/>
                <a:gd name="T46" fmla="*/ 2147483647 w 282"/>
                <a:gd name="T47" fmla="*/ 2147483647 h 300"/>
                <a:gd name="T48" fmla="*/ 2147483647 w 282"/>
                <a:gd name="T49" fmla="*/ 2147483647 h 300"/>
                <a:gd name="T50" fmla="*/ 2147483647 w 282"/>
                <a:gd name="T51" fmla="*/ 2147483647 h 300"/>
                <a:gd name="T52" fmla="*/ 2147483647 w 282"/>
                <a:gd name="T53" fmla="*/ 2147483647 h 300"/>
                <a:gd name="T54" fmla="*/ 2147483647 w 282"/>
                <a:gd name="T55" fmla="*/ 2147483647 h 300"/>
                <a:gd name="T56" fmla="*/ 2147483647 w 282"/>
                <a:gd name="T57" fmla="*/ 2147483647 h 300"/>
                <a:gd name="T58" fmla="*/ 2147483647 w 282"/>
                <a:gd name="T59" fmla="*/ 2147483647 h 300"/>
                <a:gd name="T60" fmla="*/ 2147483647 w 282"/>
                <a:gd name="T61" fmla="*/ 2147483647 h 300"/>
                <a:gd name="T62" fmla="*/ 2147483647 w 282"/>
                <a:gd name="T63" fmla="*/ 2147483647 h 300"/>
                <a:gd name="T64" fmla="*/ 2147483647 w 282"/>
                <a:gd name="T65" fmla="*/ 2147483647 h 300"/>
                <a:gd name="T66" fmla="*/ 2147483647 w 282"/>
                <a:gd name="T67" fmla="*/ 2147483647 h 300"/>
                <a:gd name="T68" fmla="*/ 2147483647 w 282"/>
                <a:gd name="T69" fmla="*/ 2147483647 h 300"/>
                <a:gd name="T70" fmla="*/ 2147483647 w 282"/>
                <a:gd name="T71" fmla="*/ 2147483647 h 300"/>
                <a:gd name="T72" fmla="*/ 2147483647 w 282"/>
                <a:gd name="T73" fmla="*/ 2147483647 h 300"/>
                <a:gd name="T74" fmla="*/ 2147483647 w 282"/>
                <a:gd name="T75" fmla="*/ 2147483647 h 300"/>
                <a:gd name="T76" fmla="*/ 2147483647 w 282"/>
                <a:gd name="T77" fmla="*/ 2147483647 h 300"/>
                <a:gd name="T78" fmla="*/ 2147483647 w 282"/>
                <a:gd name="T79" fmla="*/ 2147483647 h 300"/>
                <a:gd name="T80" fmla="*/ 0 w 282"/>
                <a:gd name="T81" fmla="*/ 2147483647 h 300"/>
                <a:gd name="T82" fmla="*/ 2147483647 w 282"/>
                <a:gd name="T83" fmla="*/ 2147483647 h 300"/>
                <a:gd name="T84" fmla="*/ 2147483647 w 282"/>
                <a:gd name="T85" fmla="*/ 2147483647 h 300"/>
                <a:gd name="T86" fmla="*/ 2147483647 w 282"/>
                <a:gd name="T87" fmla="*/ 2147483647 h 300"/>
                <a:gd name="T88" fmla="*/ 2147483647 w 282"/>
                <a:gd name="T89" fmla="*/ 2147483647 h 300"/>
                <a:gd name="T90" fmla="*/ 2147483647 w 282"/>
                <a:gd name="T91" fmla="*/ 2147483647 h 300"/>
                <a:gd name="T92" fmla="*/ 2147483647 w 282"/>
                <a:gd name="T93" fmla="*/ 2147483647 h 300"/>
                <a:gd name="T94" fmla="*/ 2147483647 w 282"/>
                <a:gd name="T95" fmla="*/ 2147483647 h 300"/>
                <a:gd name="T96" fmla="*/ 2147483647 w 282"/>
                <a:gd name="T97" fmla="*/ 2147483647 h 300"/>
                <a:gd name="T98" fmla="*/ 2147483647 w 282"/>
                <a:gd name="T99" fmla="*/ 2147483647 h 300"/>
                <a:gd name="T100" fmla="*/ 2147483647 w 282"/>
                <a:gd name="T101" fmla="*/ 2147483647 h 300"/>
                <a:gd name="T102" fmla="*/ 2147483647 w 282"/>
                <a:gd name="T103" fmla="*/ 2147483647 h 300"/>
                <a:gd name="T104" fmla="*/ 2147483647 w 282"/>
                <a:gd name="T105" fmla="*/ 2147483647 h 300"/>
                <a:gd name="T106" fmla="*/ 2147483647 w 282"/>
                <a:gd name="T107" fmla="*/ 2147483647 h 300"/>
                <a:gd name="T108" fmla="*/ 2147483647 w 282"/>
                <a:gd name="T109" fmla="*/ 2147483647 h 300"/>
                <a:gd name="T110" fmla="*/ 2147483647 w 282"/>
                <a:gd name="T111" fmla="*/ 2147483647 h 3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82"/>
                <a:gd name="T169" fmla="*/ 0 h 300"/>
                <a:gd name="T170" fmla="*/ 282 w 282"/>
                <a:gd name="T171" fmla="*/ 300 h 30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82" h="300">
                  <a:moveTo>
                    <a:pt x="276" y="156"/>
                  </a:moveTo>
                  <a:lnTo>
                    <a:pt x="276" y="144"/>
                  </a:lnTo>
                  <a:lnTo>
                    <a:pt x="270" y="132"/>
                  </a:lnTo>
                  <a:lnTo>
                    <a:pt x="264" y="126"/>
                  </a:lnTo>
                  <a:lnTo>
                    <a:pt x="264" y="114"/>
                  </a:lnTo>
                  <a:lnTo>
                    <a:pt x="258" y="108"/>
                  </a:lnTo>
                  <a:lnTo>
                    <a:pt x="258" y="102"/>
                  </a:lnTo>
                  <a:lnTo>
                    <a:pt x="276" y="102"/>
                  </a:lnTo>
                  <a:lnTo>
                    <a:pt x="282" y="96"/>
                  </a:lnTo>
                  <a:lnTo>
                    <a:pt x="246" y="90"/>
                  </a:lnTo>
                  <a:lnTo>
                    <a:pt x="228" y="66"/>
                  </a:lnTo>
                  <a:lnTo>
                    <a:pt x="204" y="90"/>
                  </a:lnTo>
                  <a:lnTo>
                    <a:pt x="192" y="90"/>
                  </a:lnTo>
                  <a:lnTo>
                    <a:pt x="168" y="78"/>
                  </a:lnTo>
                  <a:lnTo>
                    <a:pt x="162" y="72"/>
                  </a:lnTo>
                  <a:lnTo>
                    <a:pt x="174" y="60"/>
                  </a:lnTo>
                  <a:lnTo>
                    <a:pt x="180" y="60"/>
                  </a:lnTo>
                  <a:lnTo>
                    <a:pt x="186" y="54"/>
                  </a:lnTo>
                  <a:lnTo>
                    <a:pt x="192" y="54"/>
                  </a:lnTo>
                  <a:lnTo>
                    <a:pt x="192" y="42"/>
                  </a:lnTo>
                  <a:lnTo>
                    <a:pt x="234" y="18"/>
                  </a:lnTo>
                  <a:lnTo>
                    <a:pt x="240" y="12"/>
                  </a:lnTo>
                  <a:lnTo>
                    <a:pt x="240" y="6"/>
                  </a:lnTo>
                  <a:lnTo>
                    <a:pt x="234" y="6"/>
                  </a:lnTo>
                  <a:lnTo>
                    <a:pt x="228" y="0"/>
                  </a:lnTo>
                  <a:lnTo>
                    <a:pt x="222" y="0"/>
                  </a:lnTo>
                  <a:lnTo>
                    <a:pt x="210" y="6"/>
                  </a:lnTo>
                  <a:lnTo>
                    <a:pt x="204" y="18"/>
                  </a:lnTo>
                  <a:lnTo>
                    <a:pt x="198" y="6"/>
                  </a:lnTo>
                  <a:lnTo>
                    <a:pt x="174" y="6"/>
                  </a:lnTo>
                  <a:lnTo>
                    <a:pt x="162" y="12"/>
                  </a:lnTo>
                  <a:lnTo>
                    <a:pt x="156" y="12"/>
                  </a:lnTo>
                  <a:lnTo>
                    <a:pt x="150" y="18"/>
                  </a:lnTo>
                  <a:lnTo>
                    <a:pt x="150" y="30"/>
                  </a:lnTo>
                  <a:lnTo>
                    <a:pt x="144" y="36"/>
                  </a:lnTo>
                  <a:lnTo>
                    <a:pt x="144" y="42"/>
                  </a:lnTo>
                  <a:lnTo>
                    <a:pt x="126" y="42"/>
                  </a:lnTo>
                  <a:lnTo>
                    <a:pt x="120" y="48"/>
                  </a:lnTo>
                  <a:lnTo>
                    <a:pt x="120" y="54"/>
                  </a:lnTo>
                  <a:lnTo>
                    <a:pt x="138" y="54"/>
                  </a:lnTo>
                  <a:lnTo>
                    <a:pt x="144" y="60"/>
                  </a:lnTo>
                  <a:lnTo>
                    <a:pt x="150" y="60"/>
                  </a:lnTo>
                  <a:lnTo>
                    <a:pt x="150" y="66"/>
                  </a:lnTo>
                  <a:lnTo>
                    <a:pt x="144" y="72"/>
                  </a:lnTo>
                  <a:lnTo>
                    <a:pt x="132" y="72"/>
                  </a:lnTo>
                  <a:lnTo>
                    <a:pt x="132" y="78"/>
                  </a:lnTo>
                  <a:lnTo>
                    <a:pt x="126" y="84"/>
                  </a:lnTo>
                  <a:lnTo>
                    <a:pt x="102" y="84"/>
                  </a:lnTo>
                  <a:lnTo>
                    <a:pt x="102" y="90"/>
                  </a:lnTo>
                  <a:lnTo>
                    <a:pt x="90" y="78"/>
                  </a:lnTo>
                  <a:lnTo>
                    <a:pt x="42" y="78"/>
                  </a:lnTo>
                  <a:lnTo>
                    <a:pt x="42" y="102"/>
                  </a:lnTo>
                  <a:lnTo>
                    <a:pt x="54" y="102"/>
                  </a:lnTo>
                  <a:lnTo>
                    <a:pt x="54" y="108"/>
                  </a:lnTo>
                  <a:lnTo>
                    <a:pt x="60" y="114"/>
                  </a:lnTo>
                  <a:lnTo>
                    <a:pt x="42" y="126"/>
                  </a:lnTo>
                  <a:lnTo>
                    <a:pt x="36" y="126"/>
                  </a:lnTo>
                  <a:lnTo>
                    <a:pt x="30" y="132"/>
                  </a:lnTo>
                  <a:lnTo>
                    <a:pt x="30" y="138"/>
                  </a:lnTo>
                  <a:lnTo>
                    <a:pt x="42" y="150"/>
                  </a:lnTo>
                  <a:lnTo>
                    <a:pt x="54" y="156"/>
                  </a:lnTo>
                  <a:lnTo>
                    <a:pt x="60" y="162"/>
                  </a:lnTo>
                  <a:lnTo>
                    <a:pt x="72" y="162"/>
                  </a:lnTo>
                  <a:lnTo>
                    <a:pt x="78" y="156"/>
                  </a:lnTo>
                  <a:lnTo>
                    <a:pt x="96" y="156"/>
                  </a:lnTo>
                  <a:lnTo>
                    <a:pt x="96" y="168"/>
                  </a:lnTo>
                  <a:lnTo>
                    <a:pt x="90" y="174"/>
                  </a:lnTo>
                  <a:lnTo>
                    <a:pt x="72" y="174"/>
                  </a:lnTo>
                  <a:lnTo>
                    <a:pt x="72" y="192"/>
                  </a:lnTo>
                  <a:lnTo>
                    <a:pt x="54" y="192"/>
                  </a:lnTo>
                  <a:lnTo>
                    <a:pt x="48" y="198"/>
                  </a:lnTo>
                  <a:lnTo>
                    <a:pt x="48" y="210"/>
                  </a:lnTo>
                  <a:lnTo>
                    <a:pt x="42" y="222"/>
                  </a:lnTo>
                  <a:lnTo>
                    <a:pt x="42" y="234"/>
                  </a:lnTo>
                  <a:lnTo>
                    <a:pt x="18" y="234"/>
                  </a:lnTo>
                  <a:lnTo>
                    <a:pt x="12" y="240"/>
                  </a:lnTo>
                  <a:lnTo>
                    <a:pt x="6" y="240"/>
                  </a:lnTo>
                  <a:lnTo>
                    <a:pt x="6" y="246"/>
                  </a:lnTo>
                  <a:lnTo>
                    <a:pt x="12" y="246"/>
                  </a:lnTo>
                  <a:lnTo>
                    <a:pt x="18" y="252"/>
                  </a:lnTo>
                  <a:lnTo>
                    <a:pt x="6" y="252"/>
                  </a:lnTo>
                  <a:lnTo>
                    <a:pt x="0" y="258"/>
                  </a:lnTo>
                  <a:lnTo>
                    <a:pt x="0" y="270"/>
                  </a:lnTo>
                  <a:lnTo>
                    <a:pt x="42" y="270"/>
                  </a:lnTo>
                  <a:lnTo>
                    <a:pt x="24" y="288"/>
                  </a:lnTo>
                  <a:lnTo>
                    <a:pt x="30" y="282"/>
                  </a:lnTo>
                  <a:lnTo>
                    <a:pt x="48" y="282"/>
                  </a:lnTo>
                  <a:lnTo>
                    <a:pt x="48" y="288"/>
                  </a:lnTo>
                  <a:lnTo>
                    <a:pt x="42" y="288"/>
                  </a:lnTo>
                  <a:lnTo>
                    <a:pt x="36" y="294"/>
                  </a:lnTo>
                  <a:lnTo>
                    <a:pt x="30" y="294"/>
                  </a:lnTo>
                  <a:lnTo>
                    <a:pt x="36" y="300"/>
                  </a:lnTo>
                  <a:lnTo>
                    <a:pt x="60" y="300"/>
                  </a:lnTo>
                  <a:lnTo>
                    <a:pt x="96" y="288"/>
                  </a:lnTo>
                  <a:lnTo>
                    <a:pt x="108" y="282"/>
                  </a:lnTo>
                  <a:lnTo>
                    <a:pt x="120" y="270"/>
                  </a:lnTo>
                  <a:lnTo>
                    <a:pt x="120" y="264"/>
                  </a:lnTo>
                  <a:lnTo>
                    <a:pt x="132" y="270"/>
                  </a:lnTo>
                  <a:lnTo>
                    <a:pt x="138" y="270"/>
                  </a:lnTo>
                  <a:lnTo>
                    <a:pt x="150" y="264"/>
                  </a:lnTo>
                  <a:lnTo>
                    <a:pt x="162" y="252"/>
                  </a:lnTo>
                  <a:lnTo>
                    <a:pt x="180" y="246"/>
                  </a:lnTo>
                  <a:lnTo>
                    <a:pt x="204" y="246"/>
                  </a:lnTo>
                  <a:lnTo>
                    <a:pt x="210" y="240"/>
                  </a:lnTo>
                  <a:lnTo>
                    <a:pt x="252" y="240"/>
                  </a:lnTo>
                  <a:lnTo>
                    <a:pt x="246" y="222"/>
                  </a:lnTo>
                  <a:lnTo>
                    <a:pt x="264" y="222"/>
                  </a:lnTo>
                  <a:lnTo>
                    <a:pt x="264" y="198"/>
                  </a:lnTo>
                  <a:lnTo>
                    <a:pt x="270" y="192"/>
                  </a:lnTo>
                  <a:lnTo>
                    <a:pt x="270" y="180"/>
                  </a:lnTo>
                  <a:lnTo>
                    <a:pt x="276" y="168"/>
                  </a:lnTo>
                  <a:lnTo>
                    <a:pt x="276" y="15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Iran"/>
            <p:cNvSpPr>
              <a:spLocks/>
            </p:cNvSpPr>
            <p:nvPr/>
          </p:nvSpPr>
          <p:spPr bwMode="gray">
            <a:xfrm>
              <a:off x="5391150" y="3084662"/>
              <a:ext cx="579438" cy="474662"/>
            </a:xfrm>
            <a:custGeom>
              <a:avLst/>
              <a:gdLst>
                <a:gd name="T0" fmla="*/ 2147483647 w 1440"/>
                <a:gd name="T1" fmla="*/ 2147483647 h 1182"/>
                <a:gd name="T2" fmla="*/ 2147483647 w 1440"/>
                <a:gd name="T3" fmla="*/ 2147483647 h 1182"/>
                <a:gd name="T4" fmla="*/ 2147483647 w 1440"/>
                <a:gd name="T5" fmla="*/ 2147483647 h 1182"/>
                <a:gd name="T6" fmla="*/ 2147483647 w 1440"/>
                <a:gd name="T7" fmla="*/ 2147483647 h 1182"/>
                <a:gd name="T8" fmla="*/ 2147483647 w 1440"/>
                <a:gd name="T9" fmla="*/ 2147483647 h 1182"/>
                <a:gd name="T10" fmla="*/ 2147483647 w 1440"/>
                <a:gd name="T11" fmla="*/ 2147483647 h 1182"/>
                <a:gd name="T12" fmla="*/ 2147483647 w 1440"/>
                <a:gd name="T13" fmla="*/ 2147483647 h 1182"/>
                <a:gd name="T14" fmla="*/ 2147483647 w 1440"/>
                <a:gd name="T15" fmla="*/ 2147483647 h 1182"/>
                <a:gd name="T16" fmla="*/ 2147483647 w 1440"/>
                <a:gd name="T17" fmla="*/ 2147483647 h 1182"/>
                <a:gd name="T18" fmla="*/ 2147483647 w 1440"/>
                <a:gd name="T19" fmla="*/ 2147483647 h 1182"/>
                <a:gd name="T20" fmla="*/ 2147483647 w 1440"/>
                <a:gd name="T21" fmla="*/ 2147483647 h 1182"/>
                <a:gd name="T22" fmla="*/ 2147483647 w 1440"/>
                <a:gd name="T23" fmla="*/ 2147483647 h 1182"/>
                <a:gd name="T24" fmla="*/ 2147483647 w 1440"/>
                <a:gd name="T25" fmla="*/ 2147483647 h 1182"/>
                <a:gd name="T26" fmla="*/ 2147483647 w 1440"/>
                <a:gd name="T27" fmla="*/ 2147483647 h 1182"/>
                <a:gd name="T28" fmla="*/ 2147483647 w 1440"/>
                <a:gd name="T29" fmla="*/ 2147483647 h 1182"/>
                <a:gd name="T30" fmla="*/ 2147483647 w 1440"/>
                <a:gd name="T31" fmla="*/ 2147483647 h 1182"/>
                <a:gd name="T32" fmla="*/ 2147483647 w 1440"/>
                <a:gd name="T33" fmla="*/ 2147483647 h 1182"/>
                <a:gd name="T34" fmla="*/ 2147483647 w 1440"/>
                <a:gd name="T35" fmla="*/ 2147483647 h 1182"/>
                <a:gd name="T36" fmla="*/ 2147483647 w 1440"/>
                <a:gd name="T37" fmla="*/ 2147483647 h 1182"/>
                <a:gd name="T38" fmla="*/ 2147483647 w 1440"/>
                <a:gd name="T39" fmla="*/ 2147483647 h 1182"/>
                <a:gd name="T40" fmla="*/ 2147483647 w 1440"/>
                <a:gd name="T41" fmla="*/ 2147483647 h 1182"/>
                <a:gd name="T42" fmla="*/ 2147483647 w 1440"/>
                <a:gd name="T43" fmla="*/ 2147483647 h 1182"/>
                <a:gd name="T44" fmla="*/ 2147483647 w 1440"/>
                <a:gd name="T45" fmla="*/ 2147483647 h 1182"/>
                <a:gd name="T46" fmla="*/ 2147483647 w 1440"/>
                <a:gd name="T47" fmla="*/ 2147483647 h 1182"/>
                <a:gd name="T48" fmla="*/ 2147483647 w 1440"/>
                <a:gd name="T49" fmla="*/ 2147483647 h 1182"/>
                <a:gd name="T50" fmla="*/ 2147483647 w 1440"/>
                <a:gd name="T51" fmla="*/ 2147483647 h 1182"/>
                <a:gd name="T52" fmla="*/ 2147483647 w 1440"/>
                <a:gd name="T53" fmla="*/ 2147483647 h 1182"/>
                <a:gd name="T54" fmla="*/ 2147483647 w 1440"/>
                <a:gd name="T55" fmla="*/ 2147483647 h 1182"/>
                <a:gd name="T56" fmla="*/ 2147483647 w 1440"/>
                <a:gd name="T57" fmla="*/ 2147483647 h 1182"/>
                <a:gd name="T58" fmla="*/ 2147483647 w 1440"/>
                <a:gd name="T59" fmla="*/ 2147483647 h 1182"/>
                <a:gd name="T60" fmla="*/ 2147483647 w 1440"/>
                <a:gd name="T61" fmla="*/ 0 h 1182"/>
                <a:gd name="T62" fmla="*/ 2147483647 w 1440"/>
                <a:gd name="T63" fmla="*/ 2147483647 h 1182"/>
                <a:gd name="T64" fmla="*/ 2147483647 w 1440"/>
                <a:gd name="T65" fmla="*/ 2147483647 h 1182"/>
                <a:gd name="T66" fmla="*/ 2147483647 w 1440"/>
                <a:gd name="T67" fmla="*/ 2147483647 h 1182"/>
                <a:gd name="T68" fmla="*/ 2147483647 w 1440"/>
                <a:gd name="T69" fmla="*/ 2147483647 h 1182"/>
                <a:gd name="T70" fmla="*/ 2147483647 w 1440"/>
                <a:gd name="T71" fmla="*/ 2147483647 h 1182"/>
                <a:gd name="T72" fmla="*/ 2147483647 w 1440"/>
                <a:gd name="T73" fmla="*/ 2147483647 h 1182"/>
                <a:gd name="T74" fmla="*/ 2147483647 w 1440"/>
                <a:gd name="T75" fmla="*/ 2147483647 h 1182"/>
                <a:gd name="T76" fmla="*/ 2147483647 w 1440"/>
                <a:gd name="T77" fmla="*/ 2147483647 h 1182"/>
                <a:gd name="T78" fmla="*/ 2147483647 w 1440"/>
                <a:gd name="T79" fmla="*/ 2147483647 h 1182"/>
                <a:gd name="T80" fmla="*/ 2147483647 w 1440"/>
                <a:gd name="T81" fmla="*/ 2147483647 h 1182"/>
                <a:gd name="T82" fmla="*/ 2147483647 w 1440"/>
                <a:gd name="T83" fmla="*/ 2147483647 h 1182"/>
                <a:gd name="T84" fmla="*/ 2147483647 w 1440"/>
                <a:gd name="T85" fmla="*/ 2147483647 h 1182"/>
                <a:gd name="T86" fmla="*/ 2147483647 w 1440"/>
                <a:gd name="T87" fmla="*/ 2147483647 h 1182"/>
                <a:gd name="T88" fmla="*/ 2147483647 w 1440"/>
                <a:gd name="T89" fmla="*/ 2147483647 h 1182"/>
                <a:gd name="T90" fmla="*/ 2147483647 w 1440"/>
                <a:gd name="T91" fmla="*/ 2147483647 h 1182"/>
                <a:gd name="T92" fmla="*/ 2147483647 w 1440"/>
                <a:gd name="T93" fmla="*/ 2147483647 h 1182"/>
                <a:gd name="T94" fmla="*/ 2147483647 w 1440"/>
                <a:gd name="T95" fmla="*/ 2147483647 h 1182"/>
                <a:gd name="T96" fmla="*/ 2147483647 w 1440"/>
                <a:gd name="T97" fmla="*/ 2147483647 h 1182"/>
                <a:gd name="T98" fmla="*/ 2147483647 w 1440"/>
                <a:gd name="T99" fmla="*/ 2147483647 h 1182"/>
                <a:gd name="T100" fmla="*/ 2147483647 w 1440"/>
                <a:gd name="T101" fmla="*/ 2147483647 h 1182"/>
                <a:gd name="T102" fmla="*/ 2147483647 w 1440"/>
                <a:gd name="T103" fmla="*/ 2147483647 h 1182"/>
                <a:gd name="T104" fmla="*/ 2147483647 w 1440"/>
                <a:gd name="T105" fmla="*/ 2147483647 h 1182"/>
                <a:gd name="T106" fmla="*/ 2147483647 w 1440"/>
                <a:gd name="T107" fmla="*/ 2147483647 h 1182"/>
                <a:gd name="T108" fmla="*/ 2147483647 w 1440"/>
                <a:gd name="T109" fmla="*/ 2147483647 h 1182"/>
                <a:gd name="T110" fmla="*/ 2147483647 w 1440"/>
                <a:gd name="T111" fmla="*/ 2147483647 h 11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440"/>
                <a:gd name="T169" fmla="*/ 0 h 1182"/>
                <a:gd name="T170" fmla="*/ 1440 w 1440"/>
                <a:gd name="T171" fmla="*/ 1182 h 118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440" h="1182">
                  <a:moveTo>
                    <a:pt x="1338" y="1176"/>
                  </a:moveTo>
                  <a:lnTo>
                    <a:pt x="1338" y="1170"/>
                  </a:lnTo>
                  <a:lnTo>
                    <a:pt x="1332" y="1158"/>
                  </a:lnTo>
                  <a:lnTo>
                    <a:pt x="1332" y="1128"/>
                  </a:lnTo>
                  <a:lnTo>
                    <a:pt x="1344" y="1116"/>
                  </a:lnTo>
                  <a:lnTo>
                    <a:pt x="1344" y="1110"/>
                  </a:lnTo>
                  <a:lnTo>
                    <a:pt x="1350" y="1104"/>
                  </a:lnTo>
                  <a:lnTo>
                    <a:pt x="1356" y="1086"/>
                  </a:lnTo>
                  <a:lnTo>
                    <a:pt x="1368" y="1086"/>
                  </a:lnTo>
                  <a:lnTo>
                    <a:pt x="1374" y="1080"/>
                  </a:lnTo>
                  <a:lnTo>
                    <a:pt x="1374" y="1074"/>
                  </a:lnTo>
                  <a:lnTo>
                    <a:pt x="1380" y="1074"/>
                  </a:lnTo>
                  <a:lnTo>
                    <a:pt x="1380" y="1068"/>
                  </a:lnTo>
                  <a:lnTo>
                    <a:pt x="1386" y="1062"/>
                  </a:lnTo>
                  <a:lnTo>
                    <a:pt x="1398" y="1056"/>
                  </a:lnTo>
                  <a:lnTo>
                    <a:pt x="1428" y="1056"/>
                  </a:lnTo>
                  <a:lnTo>
                    <a:pt x="1428" y="1062"/>
                  </a:lnTo>
                  <a:lnTo>
                    <a:pt x="1434" y="1062"/>
                  </a:lnTo>
                  <a:lnTo>
                    <a:pt x="1440" y="1056"/>
                  </a:lnTo>
                  <a:lnTo>
                    <a:pt x="1440" y="1044"/>
                  </a:lnTo>
                  <a:lnTo>
                    <a:pt x="1434" y="1026"/>
                  </a:lnTo>
                  <a:lnTo>
                    <a:pt x="1428" y="1014"/>
                  </a:lnTo>
                  <a:lnTo>
                    <a:pt x="1422" y="1008"/>
                  </a:lnTo>
                  <a:lnTo>
                    <a:pt x="1404" y="1008"/>
                  </a:lnTo>
                  <a:lnTo>
                    <a:pt x="1404" y="996"/>
                  </a:lnTo>
                  <a:lnTo>
                    <a:pt x="1398" y="984"/>
                  </a:lnTo>
                  <a:lnTo>
                    <a:pt x="1398" y="960"/>
                  </a:lnTo>
                  <a:lnTo>
                    <a:pt x="1392" y="960"/>
                  </a:lnTo>
                  <a:lnTo>
                    <a:pt x="1398" y="930"/>
                  </a:lnTo>
                  <a:lnTo>
                    <a:pt x="1374" y="930"/>
                  </a:lnTo>
                  <a:lnTo>
                    <a:pt x="1362" y="912"/>
                  </a:lnTo>
                  <a:lnTo>
                    <a:pt x="1350" y="918"/>
                  </a:lnTo>
                  <a:lnTo>
                    <a:pt x="1332" y="918"/>
                  </a:lnTo>
                  <a:lnTo>
                    <a:pt x="1326" y="912"/>
                  </a:lnTo>
                  <a:lnTo>
                    <a:pt x="1314" y="894"/>
                  </a:lnTo>
                  <a:lnTo>
                    <a:pt x="1308" y="876"/>
                  </a:lnTo>
                  <a:lnTo>
                    <a:pt x="1296" y="864"/>
                  </a:lnTo>
                  <a:lnTo>
                    <a:pt x="1284" y="846"/>
                  </a:lnTo>
                  <a:lnTo>
                    <a:pt x="1278" y="840"/>
                  </a:lnTo>
                  <a:lnTo>
                    <a:pt x="1272" y="828"/>
                  </a:lnTo>
                  <a:lnTo>
                    <a:pt x="1248" y="804"/>
                  </a:lnTo>
                  <a:lnTo>
                    <a:pt x="1242" y="804"/>
                  </a:lnTo>
                  <a:lnTo>
                    <a:pt x="1242" y="792"/>
                  </a:lnTo>
                  <a:lnTo>
                    <a:pt x="1260" y="774"/>
                  </a:lnTo>
                  <a:lnTo>
                    <a:pt x="1266" y="762"/>
                  </a:lnTo>
                  <a:lnTo>
                    <a:pt x="1272" y="756"/>
                  </a:lnTo>
                  <a:lnTo>
                    <a:pt x="1296" y="708"/>
                  </a:lnTo>
                  <a:lnTo>
                    <a:pt x="1284" y="684"/>
                  </a:lnTo>
                  <a:lnTo>
                    <a:pt x="1278" y="678"/>
                  </a:lnTo>
                  <a:lnTo>
                    <a:pt x="1242" y="678"/>
                  </a:lnTo>
                  <a:lnTo>
                    <a:pt x="1230" y="672"/>
                  </a:lnTo>
                  <a:lnTo>
                    <a:pt x="1224" y="672"/>
                  </a:lnTo>
                  <a:lnTo>
                    <a:pt x="1218" y="666"/>
                  </a:lnTo>
                  <a:lnTo>
                    <a:pt x="1218" y="612"/>
                  </a:lnTo>
                  <a:lnTo>
                    <a:pt x="1212" y="606"/>
                  </a:lnTo>
                  <a:lnTo>
                    <a:pt x="1200" y="582"/>
                  </a:lnTo>
                  <a:lnTo>
                    <a:pt x="1188" y="564"/>
                  </a:lnTo>
                  <a:lnTo>
                    <a:pt x="1176" y="540"/>
                  </a:lnTo>
                  <a:lnTo>
                    <a:pt x="1182" y="528"/>
                  </a:lnTo>
                  <a:lnTo>
                    <a:pt x="1200" y="510"/>
                  </a:lnTo>
                  <a:lnTo>
                    <a:pt x="1200" y="504"/>
                  </a:lnTo>
                  <a:lnTo>
                    <a:pt x="1194" y="498"/>
                  </a:lnTo>
                  <a:lnTo>
                    <a:pt x="1170" y="498"/>
                  </a:lnTo>
                  <a:lnTo>
                    <a:pt x="1170" y="468"/>
                  </a:lnTo>
                  <a:lnTo>
                    <a:pt x="1158" y="456"/>
                  </a:lnTo>
                  <a:lnTo>
                    <a:pt x="1158" y="450"/>
                  </a:lnTo>
                  <a:lnTo>
                    <a:pt x="1164" y="444"/>
                  </a:lnTo>
                  <a:lnTo>
                    <a:pt x="1176" y="438"/>
                  </a:lnTo>
                  <a:lnTo>
                    <a:pt x="1182" y="432"/>
                  </a:lnTo>
                  <a:lnTo>
                    <a:pt x="1188" y="432"/>
                  </a:lnTo>
                  <a:lnTo>
                    <a:pt x="1176" y="414"/>
                  </a:lnTo>
                  <a:lnTo>
                    <a:pt x="1200" y="408"/>
                  </a:lnTo>
                  <a:lnTo>
                    <a:pt x="1200" y="402"/>
                  </a:lnTo>
                  <a:lnTo>
                    <a:pt x="1194" y="396"/>
                  </a:lnTo>
                  <a:lnTo>
                    <a:pt x="1194" y="372"/>
                  </a:lnTo>
                  <a:lnTo>
                    <a:pt x="1188" y="360"/>
                  </a:lnTo>
                  <a:lnTo>
                    <a:pt x="1188" y="354"/>
                  </a:lnTo>
                  <a:lnTo>
                    <a:pt x="1194" y="342"/>
                  </a:lnTo>
                  <a:lnTo>
                    <a:pt x="1200" y="336"/>
                  </a:lnTo>
                  <a:lnTo>
                    <a:pt x="1188" y="306"/>
                  </a:lnTo>
                  <a:lnTo>
                    <a:pt x="1194" y="282"/>
                  </a:lnTo>
                  <a:lnTo>
                    <a:pt x="1182" y="282"/>
                  </a:lnTo>
                  <a:lnTo>
                    <a:pt x="1182" y="246"/>
                  </a:lnTo>
                  <a:lnTo>
                    <a:pt x="1116" y="252"/>
                  </a:lnTo>
                  <a:lnTo>
                    <a:pt x="1110" y="246"/>
                  </a:lnTo>
                  <a:lnTo>
                    <a:pt x="1104" y="234"/>
                  </a:lnTo>
                  <a:lnTo>
                    <a:pt x="1092" y="228"/>
                  </a:lnTo>
                  <a:lnTo>
                    <a:pt x="1080" y="216"/>
                  </a:lnTo>
                  <a:lnTo>
                    <a:pt x="1068" y="216"/>
                  </a:lnTo>
                  <a:lnTo>
                    <a:pt x="1062" y="210"/>
                  </a:lnTo>
                  <a:lnTo>
                    <a:pt x="1056" y="210"/>
                  </a:lnTo>
                  <a:lnTo>
                    <a:pt x="1050" y="204"/>
                  </a:lnTo>
                  <a:lnTo>
                    <a:pt x="1044" y="192"/>
                  </a:lnTo>
                  <a:lnTo>
                    <a:pt x="1044" y="186"/>
                  </a:lnTo>
                  <a:lnTo>
                    <a:pt x="1038" y="180"/>
                  </a:lnTo>
                  <a:lnTo>
                    <a:pt x="1032" y="180"/>
                  </a:lnTo>
                  <a:lnTo>
                    <a:pt x="1020" y="174"/>
                  </a:lnTo>
                  <a:lnTo>
                    <a:pt x="1002" y="174"/>
                  </a:lnTo>
                  <a:lnTo>
                    <a:pt x="990" y="168"/>
                  </a:lnTo>
                  <a:lnTo>
                    <a:pt x="972" y="168"/>
                  </a:lnTo>
                  <a:lnTo>
                    <a:pt x="972" y="174"/>
                  </a:lnTo>
                  <a:lnTo>
                    <a:pt x="960" y="168"/>
                  </a:lnTo>
                  <a:lnTo>
                    <a:pt x="954" y="162"/>
                  </a:lnTo>
                  <a:lnTo>
                    <a:pt x="942" y="156"/>
                  </a:lnTo>
                  <a:lnTo>
                    <a:pt x="936" y="150"/>
                  </a:lnTo>
                  <a:lnTo>
                    <a:pt x="906" y="150"/>
                  </a:lnTo>
                  <a:lnTo>
                    <a:pt x="906" y="138"/>
                  </a:lnTo>
                  <a:lnTo>
                    <a:pt x="894" y="126"/>
                  </a:lnTo>
                  <a:lnTo>
                    <a:pt x="834" y="126"/>
                  </a:lnTo>
                  <a:lnTo>
                    <a:pt x="834" y="132"/>
                  </a:lnTo>
                  <a:lnTo>
                    <a:pt x="828" y="138"/>
                  </a:lnTo>
                  <a:lnTo>
                    <a:pt x="816" y="132"/>
                  </a:lnTo>
                  <a:lnTo>
                    <a:pt x="780" y="132"/>
                  </a:lnTo>
                  <a:lnTo>
                    <a:pt x="768" y="138"/>
                  </a:lnTo>
                  <a:lnTo>
                    <a:pt x="750" y="156"/>
                  </a:lnTo>
                  <a:lnTo>
                    <a:pt x="738" y="162"/>
                  </a:lnTo>
                  <a:lnTo>
                    <a:pt x="732" y="168"/>
                  </a:lnTo>
                  <a:lnTo>
                    <a:pt x="732" y="180"/>
                  </a:lnTo>
                  <a:lnTo>
                    <a:pt x="720" y="186"/>
                  </a:lnTo>
                  <a:lnTo>
                    <a:pt x="708" y="198"/>
                  </a:lnTo>
                  <a:lnTo>
                    <a:pt x="678" y="198"/>
                  </a:lnTo>
                  <a:lnTo>
                    <a:pt x="690" y="210"/>
                  </a:lnTo>
                  <a:lnTo>
                    <a:pt x="690" y="222"/>
                  </a:lnTo>
                  <a:lnTo>
                    <a:pt x="696" y="228"/>
                  </a:lnTo>
                  <a:lnTo>
                    <a:pt x="696" y="234"/>
                  </a:lnTo>
                  <a:lnTo>
                    <a:pt x="690" y="240"/>
                  </a:lnTo>
                  <a:lnTo>
                    <a:pt x="678" y="240"/>
                  </a:lnTo>
                  <a:lnTo>
                    <a:pt x="666" y="234"/>
                  </a:lnTo>
                  <a:lnTo>
                    <a:pt x="660" y="228"/>
                  </a:lnTo>
                  <a:lnTo>
                    <a:pt x="654" y="228"/>
                  </a:lnTo>
                  <a:lnTo>
                    <a:pt x="648" y="234"/>
                  </a:lnTo>
                  <a:lnTo>
                    <a:pt x="624" y="234"/>
                  </a:lnTo>
                  <a:lnTo>
                    <a:pt x="612" y="240"/>
                  </a:lnTo>
                  <a:lnTo>
                    <a:pt x="600" y="240"/>
                  </a:lnTo>
                  <a:lnTo>
                    <a:pt x="582" y="246"/>
                  </a:lnTo>
                  <a:lnTo>
                    <a:pt x="558" y="258"/>
                  </a:lnTo>
                  <a:lnTo>
                    <a:pt x="546" y="252"/>
                  </a:lnTo>
                  <a:lnTo>
                    <a:pt x="534" y="252"/>
                  </a:lnTo>
                  <a:lnTo>
                    <a:pt x="522" y="246"/>
                  </a:lnTo>
                  <a:lnTo>
                    <a:pt x="498" y="246"/>
                  </a:lnTo>
                  <a:lnTo>
                    <a:pt x="480" y="240"/>
                  </a:lnTo>
                  <a:lnTo>
                    <a:pt x="468" y="228"/>
                  </a:lnTo>
                  <a:lnTo>
                    <a:pt x="456" y="222"/>
                  </a:lnTo>
                  <a:lnTo>
                    <a:pt x="444" y="210"/>
                  </a:lnTo>
                  <a:lnTo>
                    <a:pt x="438" y="198"/>
                  </a:lnTo>
                  <a:lnTo>
                    <a:pt x="432" y="192"/>
                  </a:lnTo>
                  <a:lnTo>
                    <a:pt x="432" y="186"/>
                  </a:lnTo>
                  <a:lnTo>
                    <a:pt x="378" y="186"/>
                  </a:lnTo>
                  <a:lnTo>
                    <a:pt x="354" y="162"/>
                  </a:lnTo>
                  <a:lnTo>
                    <a:pt x="336" y="126"/>
                  </a:lnTo>
                  <a:lnTo>
                    <a:pt x="330" y="120"/>
                  </a:lnTo>
                  <a:lnTo>
                    <a:pt x="330" y="114"/>
                  </a:lnTo>
                  <a:lnTo>
                    <a:pt x="312" y="114"/>
                  </a:lnTo>
                  <a:lnTo>
                    <a:pt x="312" y="108"/>
                  </a:lnTo>
                  <a:lnTo>
                    <a:pt x="306" y="102"/>
                  </a:lnTo>
                  <a:lnTo>
                    <a:pt x="300" y="102"/>
                  </a:lnTo>
                  <a:lnTo>
                    <a:pt x="294" y="96"/>
                  </a:lnTo>
                  <a:lnTo>
                    <a:pt x="282" y="90"/>
                  </a:lnTo>
                  <a:lnTo>
                    <a:pt x="270" y="78"/>
                  </a:lnTo>
                  <a:lnTo>
                    <a:pt x="270" y="72"/>
                  </a:lnTo>
                  <a:lnTo>
                    <a:pt x="282" y="72"/>
                  </a:lnTo>
                  <a:lnTo>
                    <a:pt x="288" y="66"/>
                  </a:lnTo>
                  <a:lnTo>
                    <a:pt x="288" y="60"/>
                  </a:lnTo>
                  <a:lnTo>
                    <a:pt x="282" y="54"/>
                  </a:lnTo>
                  <a:lnTo>
                    <a:pt x="276" y="54"/>
                  </a:lnTo>
                  <a:lnTo>
                    <a:pt x="276" y="42"/>
                  </a:lnTo>
                  <a:lnTo>
                    <a:pt x="282" y="36"/>
                  </a:lnTo>
                  <a:lnTo>
                    <a:pt x="282" y="18"/>
                  </a:lnTo>
                  <a:lnTo>
                    <a:pt x="276" y="12"/>
                  </a:lnTo>
                  <a:lnTo>
                    <a:pt x="270" y="0"/>
                  </a:lnTo>
                  <a:lnTo>
                    <a:pt x="258" y="0"/>
                  </a:lnTo>
                  <a:lnTo>
                    <a:pt x="246" y="6"/>
                  </a:lnTo>
                  <a:lnTo>
                    <a:pt x="234" y="18"/>
                  </a:lnTo>
                  <a:lnTo>
                    <a:pt x="222" y="24"/>
                  </a:lnTo>
                  <a:lnTo>
                    <a:pt x="204" y="36"/>
                  </a:lnTo>
                  <a:lnTo>
                    <a:pt x="192" y="48"/>
                  </a:lnTo>
                  <a:lnTo>
                    <a:pt x="192" y="54"/>
                  </a:lnTo>
                  <a:lnTo>
                    <a:pt x="186" y="60"/>
                  </a:lnTo>
                  <a:lnTo>
                    <a:pt x="180" y="72"/>
                  </a:lnTo>
                  <a:lnTo>
                    <a:pt x="132" y="72"/>
                  </a:lnTo>
                  <a:lnTo>
                    <a:pt x="96" y="60"/>
                  </a:lnTo>
                  <a:lnTo>
                    <a:pt x="84" y="54"/>
                  </a:lnTo>
                  <a:lnTo>
                    <a:pt x="66" y="36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0" y="30"/>
                  </a:lnTo>
                  <a:lnTo>
                    <a:pt x="18" y="54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108"/>
                  </a:lnTo>
                  <a:lnTo>
                    <a:pt x="36" y="114"/>
                  </a:lnTo>
                  <a:lnTo>
                    <a:pt x="42" y="114"/>
                  </a:lnTo>
                  <a:lnTo>
                    <a:pt x="36" y="120"/>
                  </a:lnTo>
                  <a:lnTo>
                    <a:pt x="36" y="126"/>
                  </a:lnTo>
                  <a:lnTo>
                    <a:pt x="30" y="138"/>
                  </a:lnTo>
                  <a:lnTo>
                    <a:pt x="24" y="144"/>
                  </a:lnTo>
                  <a:lnTo>
                    <a:pt x="60" y="162"/>
                  </a:lnTo>
                  <a:lnTo>
                    <a:pt x="60" y="192"/>
                  </a:lnTo>
                  <a:lnTo>
                    <a:pt x="84" y="198"/>
                  </a:lnTo>
                  <a:lnTo>
                    <a:pt x="84" y="210"/>
                  </a:lnTo>
                  <a:lnTo>
                    <a:pt x="96" y="246"/>
                  </a:lnTo>
                  <a:lnTo>
                    <a:pt x="108" y="270"/>
                  </a:lnTo>
                  <a:lnTo>
                    <a:pt x="120" y="282"/>
                  </a:lnTo>
                  <a:lnTo>
                    <a:pt x="120" y="300"/>
                  </a:lnTo>
                  <a:lnTo>
                    <a:pt x="144" y="306"/>
                  </a:lnTo>
                  <a:lnTo>
                    <a:pt x="156" y="324"/>
                  </a:lnTo>
                  <a:lnTo>
                    <a:pt x="162" y="318"/>
                  </a:lnTo>
                  <a:lnTo>
                    <a:pt x="174" y="312"/>
                  </a:lnTo>
                  <a:lnTo>
                    <a:pt x="186" y="312"/>
                  </a:lnTo>
                  <a:lnTo>
                    <a:pt x="186" y="318"/>
                  </a:lnTo>
                  <a:lnTo>
                    <a:pt x="168" y="336"/>
                  </a:lnTo>
                  <a:lnTo>
                    <a:pt x="168" y="342"/>
                  </a:lnTo>
                  <a:lnTo>
                    <a:pt x="180" y="354"/>
                  </a:lnTo>
                  <a:lnTo>
                    <a:pt x="186" y="366"/>
                  </a:lnTo>
                  <a:lnTo>
                    <a:pt x="186" y="372"/>
                  </a:lnTo>
                  <a:lnTo>
                    <a:pt x="174" y="384"/>
                  </a:lnTo>
                  <a:lnTo>
                    <a:pt x="168" y="384"/>
                  </a:lnTo>
                  <a:lnTo>
                    <a:pt x="168" y="414"/>
                  </a:lnTo>
                  <a:lnTo>
                    <a:pt x="156" y="414"/>
                  </a:lnTo>
                  <a:lnTo>
                    <a:pt x="144" y="426"/>
                  </a:lnTo>
                  <a:lnTo>
                    <a:pt x="144" y="432"/>
                  </a:lnTo>
                  <a:lnTo>
                    <a:pt x="156" y="444"/>
                  </a:lnTo>
                  <a:lnTo>
                    <a:pt x="150" y="450"/>
                  </a:lnTo>
                  <a:lnTo>
                    <a:pt x="144" y="462"/>
                  </a:lnTo>
                  <a:lnTo>
                    <a:pt x="144" y="468"/>
                  </a:lnTo>
                  <a:lnTo>
                    <a:pt x="150" y="474"/>
                  </a:lnTo>
                  <a:lnTo>
                    <a:pt x="162" y="480"/>
                  </a:lnTo>
                  <a:lnTo>
                    <a:pt x="174" y="492"/>
                  </a:lnTo>
                  <a:lnTo>
                    <a:pt x="198" y="504"/>
                  </a:lnTo>
                  <a:lnTo>
                    <a:pt x="204" y="510"/>
                  </a:lnTo>
                  <a:lnTo>
                    <a:pt x="210" y="510"/>
                  </a:lnTo>
                  <a:lnTo>
                    <a:pt x="210" y="552"/>
                  </a:lnTo>
                  <a:lnTo>
                    <a:pt x="234" y="552"/>
                  </a:lnTo>
                  <a:lnTo>
                    <a:pt x="240" y="558"/>
                  </a:lnTo>
                  <a:lnTo>
                    <a:pt x="252" y="564"/>
                  </a:lnTo>
                  <a:lnTo>
                    <a:pt x="270" y="582"/>
                  </a:lnTo>
                  <a:lnTo>
                    <a:pt x="288" y="582"/>
                  </a:lnTo>
                  <a:lnTo>
                    <a:pt x="294" y="588"/>
                  </a:lnTo>
                  <a:lnTo>
                    <a:pt x="300" y="600"/>
                  </a:lnTo>
                  <a:lnTo>
                    <a:pt x="330" y="636"/>
                  </a:lnTo>
                  <a:lnTo>
                    <a:pt x="330" y="648"/>
                  </a:lnTo>
                  <a:lnTo>
                    <a:pt x="324" y="660"/>
                  </a:lnTo>
                  <a:lnTo>
                    <a:pt x="324" y="696"/>
                  </a:lnTo>
                  <a:lnTo>
                    <a:pt x="330" y="702"/>
                  </a:lnTo>
                  <a:lnTo>
                    <a:pt x="342" y="708"/>
                  </a:lnTo>
                  <a:lnTo>
                    <a:pt x="348" y="714"/>
                  </a:lnTo>
                  <a:lnTo>
                    <a:pt x="354" y="714"/>
                  </a:lnTo>
                  <a:lnTo>
                    <a:pt x="360" y="744"/>
                  </a:lnTo>
                  <a:lnTo>
                    <a:pt x="372" y="750"/>
                  </a:lnTo>
                  <a:lnTo>
                    <a:pt x="384" y="762"/>
                  </a:lnTo>
                  <a:lnTo>
                    <a:pt x="384" y="768"/>
                  </a:lnTo>
                  <a:lnTo>
                    <a:pt x="390" y="774"/>
                  </a:lnTo>
                  <a:lnTo>
                    <a:pt x="402" y="780"/>
                  </a:lnTo>
                  <a:lnTo>
                    <a:pt x="408" y="786"/>
                  </a:lnTo>
                  <a:lnTo>
                    <a:pt x="420" y="792"/>
                  </a:lnTo>
                  <a:lnTo>
                    <a:pt x="426" y="786"/>
                  </a:lnTo>
                  <a:lnTo>
                    <a:pt x="426" y="774"/>
                  </a:lnTo>
                  <a:lnTo>
                    <a:pt x="420" y="768"/>
                  </a:lnTo>
                  <a:lnTo>
                    <a:pt x="420" y="762"/>
                  </a:lnTo>
                  <a:lnTo>
                    <a:pt x="426" y="756"/>
                  </a:lnTo>
                  <a:lnTo>
                    <a:pt x="438" y="750"/>
                  </a:lnTo>
                  <a:lnTo>
                    <a:pt x="444" y="756"/>
                  </a:lnTo>
                  <a:lnTo>
                    <a:pt x="450" y="756"/>
                  </a:lnTo>
                  <a:lnTo>
                    <a:pt x="450" y="768"/>
                  </a:lnTo>
                  <a:lnTo>
                    <a:pt x="456" y="780"/>
                  </a:lnTo>
                  <a:lnTo>
                    <a:pt x="474" y="780"/>
                  </a:lnTo>
                  <a:lnTo>
                    <a:pt x="474" y="786"/>
                  </a:lnTo>
                  <a:lnTo>
                    <a:pt x="474" y="780"/>
                  </a:lnTo>
                  <a:lnTo>
                    <a:pt x="480" y="780"/>
                  </a:lnTo>
                  <a:lnTo>
                    <a:pt x="480" y="768"/>
                  </a:lnTo>
                  <a:lnTo>
                    <a:pt x="504" y="768"/>
                  </a:lnTo>
                  <a:lnTo>
                    <a:pt x="504" y="804"/>
                  </a:lnTo>
                  <a:lnTo>
                    <a:pt x="510" y="810"/>
                  </a:lnTo>
                  <a:lnTo>
                    <a:pt x="516" y="810"/>
                  </a:lnTo>
                  <a:lnTo>
                    <a:pt x="528" y="816"/>
                  </a:lnTo>
                  <a:lnTo>
                    <a:pt x="540" y="828"/>
                  </a:lnTo>
                  <a:lnTo>
                    <a:pt x="540" y="846"/>
                  </a:lnTo>
                  <a:lnTo>
                    <a:pt x="552" y="858"/>
                  </a:lnTo>
                  <a:lnTo>
                    <a:pt x="558" y="870"/>
                  </a:lnTo>
                  <a:lnTo>
                    <a:pt x="564" y="876"/>
                  </a:lnTo>
                  <a:lnTo>
                    <a:pt x="570" y="876"/>
                  </a:lnTo>
                  <a:lnTo>
                    <a:pt x="582" y="894"/>
                  </a:lnTo>
                  <a:lnTo>
                    <a:pt x="582" y="906"/>
                  </a:lnTo>
                  <a:lnTo>
                    <a:pt x="594" y="930"/>
                  </a:lnTo>
                  <a:lnTo>
                    <a:pt x="600" y="936"/>
                  </a:lnTo>
                  <a:lnTo>
                    <a:pt x="606" y="936"/>
                  </a:lnTo>
                  <a:lnTo>
                    <a:pt x="612" y="942"/>
                  </a:lnTo>
                  <a:lnTo>
                    <a:pt x="618" y="954"/>
                  </a:lnTo>
                  <a:lnTo>
                    <a:pt x="618" y="960"/>
                  </a:lnTo>
                  <a:lnTo>
                    <a:pt x="648" y="960"/>
                  </a:lnTo>
                  <a:lnTo>
                    <a:pt x="666" y="984"/>
                  </a:lnTo>
                  <a:lnTo>
                    <a:pt x="684" y="978"/>
                  </a:lnTo>
                  <a:lnTo>
                    <a:pt x="702" y="978"/>
                  </a:lnTo>
                  <a:lnTo>
                    <a:pt x="720" y="996"/>
                  </a:lnTo>
                  <a:lnTo>
                    <a:pt x="738" y="1008"/>
                  </a:lnTo>
                  <a:lnTo>
                    <a:pt x="756" y="1026"/>
                  </a:lnTo>
                  <a:lnTo>
                    <a:pt x="792" y="1050"/>
                  </a:lnTo>
                  <a:lnTo>
                    <a:pt x="810" y="1050"/>
                  </a:lnTo>
                  <a:lnTo>
                    <a:pt x="822" y="1056"/>
                  </a:lnTo>
                  <a:lnTo>
                    <a:pt x="834" y="1068"/>
                  </a:lnTo>
                  <a:lnTo>
                    <a:pt x="852" y="1068"/>
                  </a:lnTo>
                  <a:lnTo>
                    <a:pt x="876" y="1056"/>
                  </a:lnTo>
                  <a:lnTo>
                    <a:pt x="876" y="1050"/>
                  </a:lnTo>
                  <a:lnTo>
                    <a:pt x="900" y="1056"/>
                  </a:lnTo>
                  <a:lnTo>
                    <a:pt x="912" y="1032"/>
                  </a:lnTo>
                  <a:lnTo>
                    <a:pt x="930" y="1032"/>
                  </a:lnTo>
                  <a:lnTo>
                    <a:pt x="954" y="1008"/>
                  </a:lnTo>
                  <a:lnTo>
                    <a:pt x="966" y="1020"/>
                  </a:lnTo>
                  <a:lnTo>
                    <a:pt x="972" y="1014"/>
                  </a:lnTo>
                  <a:lnTo>
                    <a:pt x="984" y="1014"/>
                  </a:lnTo>
                  <a:lnTo>
                    <a:pt x="1002" y="1032"/>
                  </a:lnTo>
                  <a:lnTo>
                    <a:pt x="1014" y="1050"/>
                  </a:lnTo>
                  <a:lnTo>
                    <a:pt x="1020" y="1068"/>
                  </a:lnTo>
                  <a:lnTo>
                    <a:pt x="1032" y="1080"/>
                  </a:lnTo>
                  <a:lnTo>
                    <a:pt x="1032" y="1098"/>
                  </a:lnTo>
                  <a:lnTo>
                    <a:pt x="1038" y="1110"/>
                  </a:lnTo>
                  <a:lnTo>
                    <a:pt x="1044" y="1116"/>
                  </a:lnTo>
                  <a:lnTo>
                    <a:pt x="1056" y="1122"/>
                  </a:lnTo>
                  <a:lnTo>
                    <a:pt x="1080" y="1122"/>
                  </a:lnTo>
                  <a:lnTo>
                    <a:pt x="1080" y="1128"/>
                  </a:lnTo>
                  <a:lnTo>
                    <a:pt x="1086" y="1134"/>
                  </a:lnTo>
                  <a:lnTo>
                    <a:pt x="1098" y="1140"/>
                  </a:lnTo>
                  <a:lnTo>
                    <a:pt x="1164" y="1140"/>
                  </a:lnTo>
                  <a:lnTo>
                    <a:pt x="1176" y="1146"/>
                  </a:lnTo>
                  <a:lnTo>
                    <a:pt x="1200" y="1170"/>
                  </a:lnTo>
                  <a:lnTo>
                    <a:pt x="1212" y="1170"/>
                  </a:lnTo>
                  <a:lnTo>
                    <a:pt x="1224" y="1164"/>
                  </a:lnTo>
                  <a:lnTo>
                    <a:pt x="1230" y="1164"/>
                  </a:lnTo>
                  <a:lnTo>
                    <a:pt x="1242" y="1158"/>
                  </a:lnTo>
                  <a:lnTo>
                    <a:pt x="1248" y="1158"/>
                  </a:lnTo>
                  <a:lnTo>
                    <a:pt x="1254" y="1164"/>
                  </a:lnTo>
                  <a:lnTo>
                    <a:pt x="1278" y="1176"/>
                  </a:lnTo>
                  <a:lnTo>
                    <a:pt x="1296" y="1182"/>
                  </a:lnTo>
                  <a:lnTo>
                    <a:pt x="1326" y="1182"/>
                  </a:lnTo>
                  <a:lnTo>
                    <a:pt x="1338" y="1176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Iraq"/>
            <p:cNvSpPr>
              <a:spLocks/>
            </p:cNvSpPr>
            <p:nvPr/>
          </p:nvSpPr>
          <p:spPr bwMode="gray">
            <a:xfrm>
              <a:off x="5273675" y="3165624"/>
              <a:ext cx="276225" cy="265113"/>
            </a:xfrm>
            <a:custGeom>
              <a:avLst/>
              <a:gdLst>
                <a:gd name="T0" fmla="*/ 2147483647 w 684"/>
                <a:gd name="T1" fmla="*/ 2147483647 h 660"/>
                <a:gd name="T2" fmla="*/ 2147483647 w 684"/>
                <a:gd name="T3" fmla="*/ 2147483647 h 660"/>
                <a:gd name="T4" fmla="*/ 2147483647 w 684"/>
                <a:gd name="T5" fmla="*/ 2147483647 h 660"/>
                <a:gd name="T6" fmla="*/ 2147483647 w 684"/>
                <a:gd name="T7" fmla="*/ 2147483647 h 660"/>
                <a:gd name="T8" fmla="*/ 2147483647 w 684"/>
                <a:gd name="T9" fmla="*/ 2147483647 h 660"/>
                <a:gd name="T10" fmla="*/ 2147483647 w 684"/>
                <a:gd name="T11" fmla="*/ 2147483647 h 660"/>
                <a:gd name="T12" fmla="*/ 2147483647 w 684"/>
                <a:gd name="T13" fmla="*/ 2147483647 h 660"/>
                <a:gd name="T14" fmla="*/ 2147483647 w 684"/>
                <a:gd name="T15" fmla="*/ 2147483647 h 660"/>
                <a:gd name="T16" fmla="*/ 2147483647 w 684"/>
                <a:gd name="T17" fmla="*/ 2147483647 h 660"/>
                <a:gd name="T18" fmla="*/ 2147483647 w 684"/>
                <a:gd name="T19" fmla="*/ 2147483647 h 660"/>
                <a:gd name="T20" fmla="*/ 2147483647 w 684"/>
                <a:gd name="T21" fmla="*/ 2147483647 h 660"/>
                <a:gd name="T22" fmla="*/ 2147483647 w 684"/>
                <a:gd name="T23" fmla="*/ 2147483647 h 660"/>
                <a:gd name="T24" fmla="*/ 2147483647 w 684"/>
                <a:gd name="T25" fmla="*/ 2147483647 h 660"/>
                <a:gd name="T26" fmla="*/ 2147483647 w 684"/>
                <a:gd name="T27" fmla="*/ 2147483647 h 660"/>
                <a:gd name="T28" fmla="*/ 2147483647 w 684"/>
                <a:gd name="T29" fmla="*/ 2147483647 h 660"/>
                <a:gd name="T30" fmla="*/ 2147483647 w 684"/>
                <a:gd name="T31" fmla="*/ 2147483647 h 660"/>
                <a:gd name="T32" fmla="*/ 2147483647 w 684"/>
                <a:gd name="T33" fmla="*/ 2147483647 h 660"/>
                <a:gd name="T34" fmla="*/ 2147483647 w 684"/>
                <a:gd name="T35" fmla="*/ 2147483647 h 660"/>
                <a:gd name="T36" fmla="*/ 2147483647 w 684"/>
                <a:gd name="T37" fmla="*/ 2147483647 h 660"/>
                <a:gd name="T38" fmla="*/ 2147483647 w 684"/>
                <a:gd name="T39" fmla="*/ 2147483647 h 660"/>
                <a:gd name="T40" fmla="*/ 2147483647 w 684"/>
                <a:gd name="T41" fmla="*/ 2147483647 h 660"/>
                <a:gd name="T42" fmla="*/ 2147483647 w 684"/>
                <a:gd name="T43" fmla="*/ 2147483647 h 660"/>
                <a:gd name="T44" fmla="*/ 2147483647 w 684"/>
                <a:gd name="T45" fmla="*/ 2147483647 h 660"/>
                <a:gd name="T46" fmla="*/ 2147483647 w 684"/>
                <a:gd name="T47" fmla="*/ 2147483647 h 660"/>
                <a:gd name="T48" fmla="*/ 2147483647 w 684"/>
                <a:gd name="T49" fmla="*/ 2147483647 h 660"/>
                <a:gd name="T50" fmla="*/ 2147483647 w 684"/>
                <a:gd name="T51" fmla="*/ 2147483647 h 660"/>
                <a:gd name="T52" fmla="*/ 2147483647 w 684"/>
                <a:gd name="T53" fmla="*/ 0 h 660"/>
                <a:gd name="T54" fmla="*/ 2147483647 w 684"/>
                <a:gd name="T55" fmla="*/ 2147483647 h 660"/>
                <a:gd name="T56" fmla="*/ 2147483647 w 684"/>
                <a:gd name="T57" fmla="*/ 2147483647 h 660"/>
                <a:gd name="T58" fmla="*/ 2147483647 w 684"/>
                <a:gd name="T59" fmla="*/ 0 h 660"/>
                <a:gd name="T60" fmla="*/ 2147483647 w 684"/>
                <a:gd name="T61" fmla="*/ 2147483647 h 660"/>
                <a:gd name="T62" fmla="*/ 2147483647 w 684"/>
                <a:gd name="T63" fmla="*/ 2147483647 h 660"/>
                <a:gd name="T64" fmla="*/ 2147483647 w 684"/>
                <a:gd name="T65" fmla="*/ 2147483647 h 660"/>
                <a:gd name="T66" fmla="*/ 2147483647 w 684"/>
                <a:gd name="T67" fmla="*/ 2147483647 h 660"/>
                <a:gd name="T68" fmla="*/ 2147483647 w 684"/>
                <a:gd name="T69" fmla="*/ 2147483647 h 660"/>
                <a:gd name="T70" fmla="*/ 2147483647 w 684"/>
                <a:gd name="T71" fmla="*/ 2147483647 h 660"/>
                <a:gd name="T72" fmla="*/ 2147483647 w 684"/>
                <a:gd name="T73" fmla="*/ 2147483647 h 660"/>
                <a:gd name="T74" fmla="*/ 2147483647 w 684"/>
                <a:gd name="T75" fmla="*/ 2147483647 h 660"/>
                <a:gd name="T76" fmla="*/ 2147483647 w 684"/>
                <a:gd name="T77" fmla="*/ 2147483647 h 660"/>
                <a:gd name="T78" fmla="*/ 2147483647 w 684"/>
                <a:gd name="T79" fmla="*/ 2147483647 h 660"/>
                <a:gd name="T80" fmla="*/ 2147483647 w 684"/>
                <a:gd name="T81" fmla="*/ 2147483647 h 660"/>
                <a:gd name="T82" fmla="*/ 2147483647 w 684"/>
                <a:gd name="T83" fmla="*/ 2147483647 h 660"/>
                <a:gd name="T84" fmla="*/ 2147483647 w 684"/>
                <a:gd name="T85" fmla="*/ 2147483647 h 660"/>
                <a:gd name="T86" fmla="*/ 0 w 684"/>
                <a:gd name="T87" fmla="*/ 2147483647 h 660"/>
                <a:gd name="T88" fmla="*/ 2147483647 w 684"/>
                <a:gd name="T89" fmla="*/ 2147483647 h 660"/>
                <a:gd name="T90" fmla="*/ 2147483647 w 684"/>
                <a:gd name="T91" fmla="*/ 2147483647 h 660"/>
                <a:gd name="T92" fmla="*/ 2147483647 w 684"/>
                <a:gd name="T93" fmla="*/ 2147483647 h 660"/>
                <a:gd name="T94" fmla="*/ 2147483647 w 684"/>
                <a:gd name="T95" fmla="*/ 2147483647 h 660"/>
                <a:gd name="T96" fmla="*/ 2147483647 w 684"/>
                <a:gd name="T97" fmla="*/ 2147483647 h 660"/>
                <a:gd name="T98" fmla="*/ 2147483647 w 684"/>
                <a:gd name="T99" fmla="*/ 2147483647 h 660"/>
                <a:gd name="T100" fmla="*/ 2147483647 w 684"/>
                <a:gd name="T101" fmla="*/ 2147483647 h 660"/>
                <a:gd name="T102" fmla="*/ 2147483647 w 684"/>
                <a:gd name="T103" fmla="*/ 2147483647 h 660"/>
                <a:gd name="T104" fmla="*/ 2147483647 w 684"/>
                <a:gd name="T105" fmla="*/ 2147483647 h 660"/>
                <a:gd name="T106" fmla="*/ 2147483647 w 684"/>
                <a:gd name="T107" fmla="*/ 2147483647 h 660"/>
                <a:gd name="T108" fmla="*/ 2147483647 w 684"/>
                <a:gd name="T109" fmla="*/ 2147483647 h 660"/>
                <a:gd name="T110" fmla="*/ 2147483647 w 684"/>
                <a:gd name="T111" fmla="*/ 2147483647 h 660"/>
                <a:gd name="T112" fmla="*/ 2147483647 w 684"/>
                <a:gd name="T113" fmla="*/ 2147483647 h 660"/>
                <a:gd name="T114" fmla="*/ 2147483647 w 684"/>
                <a:gd name="T115" fmla="*/ 2147483647 h 6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84"/>
                <a:gd name="T175" fmla="*/ 0 h 660"/>
                <a:gd name="T176" fmla="*/ 684 w 684"/>
                <a:gd name="T177" fmla="*/ 660 h 6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84" h="660">
                  <a:moveTo>
                    <a:pt x="678" y="564"/>
                  </a:moveTo>
                  <a:lnTo>
                    <a:pt x="666" y="552"/>
                  </a:lnTo>
                  <a:lnTo>
                    <a:pt x="654" y="546"/>
                  </a:lnTo>
                  <a:lnTo>
                    <a:pt x="648" y="516"/>
                  </a:lnTo>
                  <a:lnTo>
                    <a:pt x="642" y="516"/>
                  </a:lnTo>
                  <a:lnTo>
                    <a:pt x="636" y="510"/>
                  </a:lnTo>
                  <a:lnTo>
                    <a:pt x="624" y="504"/>
                  </a:lnTo>
                  <a:lnTo>
                    <a:pt x="618" y="498"/>
                  </a:lnTo>
                  <a:lnTo>
                    <a:pt x="618" y="462"/>
                  </a:lnTo>
                  <a:lnTo>
                    <a:pt x="624" y="450"/>
                  </a:lnTo>
                  <a:lnTo>
                    <a:pt x="624" y="438"/>
                  </a:lnTo>
                  <a:lnTo>
                    <a:pt x="594" y="402"/>
                  </a:lnTo>
                  <a:lnTo>
                    <a:pt x="588" y="390"/>
                  </a:lnTo>
                  <a:lnTo>
                    <a:pt x="582" y="384"/>
                  </a:lnTo>
                  <a:lnTo>
                    <a:pt x="564" y="384"/>
                  </a:lnTo>
                  <a:lnTo>
                    <a:pt x="546" y="366"/>
                  </a:lnTo>
                  <a:lnTo>
                    <a:pt x="534" y="360"/>
                  </a:lnTo>
                  <a:lnTo>
                    <a:pt x="528" y="354"/>
                  </a:lnTo>
                  <a:lnTo>
                    <a:pt x="504" y="354"/>
                  </a:lnTo>
                  <a:lnTo>
                    <a:pt x="504" y="312"/>
                  </a:lnTo>
                  <a:lnTo>
                    <a:pt x="498" y="312"/>
                  </a:lnTo>
                  <a:lnTo>
                    <a:pt x="492" y="306"/>
                  </a:lnTo>
                  <a:lnTo>
                    <a:pt x="468" y="294"/>
                  </a:lnTo>
                  <a:lnTo>
                    <a:pt x="456" y="282"/>
                  </a:lnTo>
                  <a:lnTo>
                    <a:pt x="444" y="276"/>
                  </a:lnTo>
                  <a:lnTo>
                    <a:pt x="438" y="270"/>
                  </a:lnTo>
                  <a:lnTo>
                    <a:pt x="438" y="264"/>
                  </a:lnTo>
                  <a:lnTo>
                    <a:pt x="444" y="252"/>
                  </a:lnTo>
                  <a:lnTo>
                    <a:pt x="450" y="246"/>
                  </a:lnTo>
                  <a:lnTo>
                    <a:pt x="438" y="234"/>
                  </a:lnTo>
                  <a:lnTo>
                    <a:pt x="438" y="228"/>
                  </a:lnTo>
                  <a:lnTo>
                    <a:pt x="450" y="216"/>
                  </a:lnTo>
                  <a:lnTo>
                    <a:pt x="462" y="216"/>
                  </a:lnTo>
                  <a:lnTo>
                    <a:pt x="462" y="186"/>
                  </a:lnTo>
                  <a:lnTo>
                    <a:pt x="468" y="186"/>
                  </a:lnTo>
                  <a:lnTo>
                    <a:pt x="480" y="174"/>
                  </a:lnTo>
                  <a:lnTo>
                    <a:pt x="480" y="168"/>
                  </a:lnTo>
                  <a:lnTo>
                    <a:pt x="474" y="156"/>
                  </a:lnTo>
                  <a:lnTo>
                    <a:pt x="462" y="144"/>
                  </a:lnTo>
                  <a:lnTo>
                    <a:pt x="462" y="138"/>
                  </a:lnTo>
                  <a:lnTo>
                    <a:pt x="480" y="120"/>
                  </a:lnTo>
                  <a:lnTo>
                    <a:pt x="480" y="114"/>
                  </a:lnTo>
                  <a:lnTo>
                    <a:pt x="468" y="114"/>
                  </a:lnTo>
                  <a:lnTo>
                    <a:pt x="456" y="120"/>
                  </a:lnTo>
                  <a:lnTo>
                    <a:pt x="450" y="126"/>
                  </a:lnTo>
                  <a:lnTo>
                    <a:pt x="438" y="108"/>
                  </a:lnTo>
                  <a:lnTo>
                    <a:pt x="414" y="102"/>
                  </a:lnTo>
                  <a:lnTo>
                    <a:pt x="414" y="84"/>
                  </a:lnTo>
                  <a:lnTo>
                    <a:pt x="402" y="72"/>
                  </a:lnTo>
                  <a:lnTo>
                    <a:pt x="378" y="24"/>
                  </a:lnTo>
                  <a:lnTo>
                    <a:pt x="378" y="12"/>
                  </a:lnTo>
                  <a:lnTo>
                    <a:pt x="336" y="24"/>
                  </a:lnTo>
                  <a:lnTo>
                    <a:pt x="336" y="6"/>
                  </a:lnTo>
                  <a:lnTo>
                    <a:pt x="330" y="0"/>
                  </a:lnTo>
                  <a:lnTo>
                    <a:pt x="306" y="0"/>
                  </a:lnTo>
                  <a:lnTo>
                    <a:pt x="306" y="6"/>
                  </a:lnTo>
                  <a:lnTo>
                    <a:pt x="300" y="12"/>
                  </a:lnTo>
                  <a:lnTo>
                    <a:pt x="288" y="12"/>
                  </a:lnTo>
                  <a:lnTo>
                    <a:pt x="276" y="0"/>
                  </a:lnTo>
                  <a:lnTo>
                    <a:pt x="234" y="0"/>
                  </a:lnTo>
                  <a:lnTo>
                    <a:pt x="234" y="12"/>
                  </a:lnTo>
                  <a:lnTo>
                    <a:pt x="228" y="18"/>
                  </a:lnTo>
                  <a:lnTo>
                    <a:pt x="216" y="24"/>
                  </a:lnTo>
                  <a:lnTo>
                    <a:pt x="204" y="36"/>
                  </a:lnTo>
                  <a:lnTo>
                    <a:pt x="198" y="48"/>
                  </a:lnTo>
                  <a:lnTo>
                    <a:pt x="192" y="54"/>
                  </a:lnTo>
                  <a:lnTo>
                    <a:pt x="180" y="54"/>
                  </a:lnTo>
                  <a:lnTo>
                    <a:pt x="168" y="60"/>
                  </a:lnTo>
                  <a:lnTo>
                    <a:pt x="156" y="60"/>
                  </a:lnTo>
                  <a:lnTo>
                    <a:pt x="150" y="66"/>
                  </a:lnTo>
                  <a:lnTo>
                    <a:pt x="144" y="78"/>
                  </a:lnTo>
                  <a:lnTo>
                    <a:pt x="144" y="90"/>
                  </a:lnTo>
                  <a:lnTo>
                    <a:pt x="150" y="102"/>
                  </a:lnTo>
                  <a:lnTo>
                    <a:pt x="156" y="108"/>
                  </a:lnTo>
                  <a:lnTo>
                    <a:pt x="156" y="120"/>
                  </a:lnTo>
                  <a:lnTo>
                    <a:pt x="162" y="132"/>
                  </a:lnTo>
                  <a:lnTo>
                    <a:pt x="162" y="162"/>
                  </a:lnTo>
                  <a:lnTo>
                    <a:pt x="156" y="174"/>
                  </a:lnTo>
                  <a:lnTo>
                    <a:pt x="150" y="192"/>
                  </a:lnTo>
                  <a:lnTo>
                    <a:pt x="150" y="198"/>
                  </a:lnTo>
                  <a:lnTo>
                    <a:pt x="168" y="216"/>
                  </a:lnTo>
                  <a:lnTo>
                    <a:pt x="168" y="222"/>
                  </a:lnTo>
                  <a:lnTo>
                    <a:pt x="162" y="228"/>
                  </a:lnTo>
                  <a:lnTo>
                    <a:pt x="138" y="240"/>
                  </a:lnTo>
                  <a:lnTo>
                    <a:pt x="78" y="264"/>
                  </a:lnTo>
                  <a:lnTo>
                    <a:pt x="66" y="270"/>
                  </a:lnTo>
                  <a:lnTo>
                    <a:pt x="6" y="318"/>
                  </a:lnTo>
                  <a:lnTo>
                    <a:pt x="0" y="318"/>
                  </a:lnTo>
                  <a:lnTo>
                    <a:pt x="0" y="324"/>
                  </a:lnTo>
                  <a:lnTo>
                    <a:pt x="24" y="366"/>
                  </a:lnTo>
                  <a:lnTo>
                    <a:pt x="24" y="384"/>
                  </a:lnTo>
                  <a:lnTo>
                    <a:pt x="48" y="402"/>
                  </a:lnTo>
                  <a:lnTo>
                    <a:pt x="48" y="414"/>
                  </a:lnTo>
                  <a:lnTo>
                    <a:pt x="60" y="426"/>
                  </a:lnTo>
                  <a:lnTo>
                    <a:pt x="126" y="426"/>
                  </a:lnTo>
                  <a:lnTo>
                    <a:pt x="156" y="456"/>
                  </a:lnTo>
                  <a:lnTo>
                    <a:pt x="168" y="462"/>
                  </a:lnTo>
                  <a:lnTo>
                    <a:pt x="180" y="474"/>
                  </a:lnTo>
                  <a:lnTo>
                    <a:pt x="228" y="498"/>
                  </a:lnTo>
                  <a:lnTo>
                    <a:pt x="234" y="504"/>
                  </a:lnTo>
                  <a:lnTo>
                    <a:pt x="246" y="510"/>
                  </a:lnTo>
                  <a:lnTo>
                    <a:pt x="438" y="654"/>
                  </a:lnTo>
                  <a:lnTo>
                    <a:pt x="522" y="654"/>
                  </a:lnTo>
                  <a:lnTo>
                    <a:pt x="570" y="660"/>
                  </a:lnTo>
                  <a:lnTo>
                    <a:pt x="564" y="660"/>
                  </a:lnTo>
                  <a:lnTo>
                    <a:pt x="570" y="654"/>
                  </a:lnTo>
                  <a:lnTo>
                    <a:pt x="588" y="618"/>
                  </a:lnTo>
                  <a:lnTo>
                    <a:pt x="588" y="606"/>
                  </a:lnTo>
                  <a:lnTo>
                    <a:pt x="594" y="600"/>
                  </a:lnTo>
                  <a:lnTo>
                    <a:pt x="600" y="588"/>
                  </a:lnTo>
                  <a:lnTo>
                    <a:pt x="648" y="588"/>
                  </a:lnTo>
                  <a:lnTo>
                    <a:pt x="654" y="594"/>
                  </a:lnTo>
                  <a:lnTo>
                    <a:pt x="678" y="582"/>
                  </a:lnTo>
                  <a:lnTo>
                    <a:pt x="684" y="576"/>
                  </a:lnTo>
                  <a:lnTo>
                    <a:pt x="678" y="570"/>
                  </a:lnTo>
                  <a:lnTo>
                    <a:pt x="678" y="56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Indonesia"/>
            <p:cNvSpPr>
              <a:spLocks noEditPoints="1"/>
            </p:cNvSpPr>
            <p:nvPr/>
          </p:nvSpPr>
          <p:spPr bwMode="gray">
            <a:xfrm>
              <a:off x="6929438" y="4191149"/>
              <a:ext cx="1314450" cy="523875"/>
            </a:xfrm>
            <a:custGeom>
              <a:avLst/>
              <a:gdLst>
                <a:gd name="T0" fmla="*/ 2147483647 w 3264"/>
                <a:gd name="T1" fmla="*/ 2147483647 h 1302"/>
                <a:gd name="T2" fmla="*/ 2147483647 w 3264"/>
                <a:gd name="T3" fmla="*/ 2147483647 h 1302"/>
                <a:gd name="T4" fmla="*/ 2147483647 w 3264"/>
                <a:gd name="T5" fmla="*/ 2147483647 h 1302"/>
                <a:gd name="T6" fmla="*/ 2147483647 w 3264"/>
                <a:gd name="T7" fmla="*/ 2147483647 h 1302"/>
                <a:gd name="T8" fmla="*/ 2147483647 w 3264"/>
                <a:gd name="T9" fmla="*/ 2147483647 h 1302"/>
                <a:gd name="T10" fmla="*/ 2147483647 w 3264"/>
                <a:gd name="T11" fmla="*/ 2147483647 h 1302"/>
                <a:gd name="T12" fmla="*/ 2147483647 w 3264"/>
                <a:gd name="T13" fmla="*/ 2147483647 h 1302"/>
                <a:gd name="T14" fmla="*/ 2147483647 w 3264"/>
                <a:gd name="T15" fmla="*/ 2147483647 h 1302"/>
                <a:gd name="T16" fmla="*/ 2147483647 w 3264"/>
                <a:gd name="T17" fmla="*/ 2147483647 h 1302"/>
                <a:gd name="T18" fmla="*/ 2147483647 w 3264"/>
                <a:gd name="T19" fmla="*/ 2147483647 h 1302"/>
                <a:gd name="T20" fmla="*/ 2147483647 w 3264"/>
                <a:gd name="T21" fmla="*/ 2147483647 h 1302"/>
                <a:gd name="T22" fmla="*/ 2147483647 w 3264"/>
                <a:gd name="T23" fmla="*/ 2147483647 h 1302"/>
                <a:gd name="T24" fmla="*/ 2147483647 w 3264"/>
                <a:gd name="T25" fmla="*/ 2147483647 h 1302"/>
                <a:gd name="T26" fmla="*/ 2147483647 w 3264"/>
                <a:gd name="T27" fmla="*/ 2147483647 h 1302"/>
                <a:gd name="T28" fmla="*/ 2147483647 w 3264"/>
                <a:gd name="T29" fmla="*/ 2147483647 h 1302"/>
                <a:gd name="T30" fmla="*/ 2147483647 w 3264"/>
                <a:gd name="T31" fmla="*/ 2147483647 h 1302"/>
                <a:gd name="T32" fmla="*/ 2147483647 w 3264"/>
                <a:gd name="T33" fmla="*/ 2147483647 h 1302"/>
                <a:gd name="T34" fmla="*/ 2147483647 w 3264"/>
                <a:gd name="T35" fmla="*/ 2147483647 h 1302"/>
                <a:gd name="T36" fmla="*/ 2147483647 w 3264"/>
                <a:gd name="T37" fmla="*/ 2147483647 h 1302"/>
                <a:gd name="T38" fmla="*/ 2147483647 w 3264"/>
                <a:gd name="T39" fmla="*/ 2147483647 h 1302"/>
                <a:gd name="T40" fmla="*/ 2147483647 w 3264"/>
                <a:gd name="T41" fmla="*/ 2147483647 h 1302"/>
                <a:gd name="T42" fmla="*/ 2147483647 w 3264"/>
                <a:gd name="T43" fmla="*/ 2147483647 h 1302"/>
                <a:gd name="T44" fmla="*/ 2147483647 w 3264"/>
                <a:gd name="T45" fmla="*/ 2147483647 h 1302"/>
                <a:gd name="T46" fmla="*/ 2147483647 w 3264"/>
                <a:gd name="T47" fmla="*/ 2147483647 h 1302"/>
                <a:gd name="T48" fmla="*/ 2147483647 w 3264"/>
                <a:gd name="T49" fmla="*/ 2147483647 h 1302"/>
                <a:gd name="T50" fmla="*/ 2147483647 w 3264"/>
                <a:gd name="T51" fmla="*/ 2147483647 h 1302"/>
                <a:gd name="T52" fmla="*/ 2147483647 w 3264"/>
                <a:gd name="T53" fmla="*/ 2147483647 h 1302"/>
                <a:gd name="T54" fmla="*/ 2147483647 w 3264"/>
                <a:gd name="T55" fmla="*/ 2147483647 h 1302"/>
                <a:gd name="T56" fmla="*/ 2147483647 w 3264"/>
                <a:gd name="T57" fmla="*/ 2147483647 h 1302"/>
                <a:gd name="T58" fmla="*/ 2147483647 w 3264"/>
                <a:gd name="T59" fmla="*/ 2147483647 h 1302"/>
                <a:gd name="T60" fmla="*/ 2147483647 w 3264"/>
                <a:gd name="T61" fmla="*/ 2147483647 h 1302"/>
                <a:gd name="T62" fmla="*/ 2147483647 w 3264"/>
                <a:gd name="T63" fmla="*/ 2147483647 h 1302"/>
                <a:gd name="T64" fmla="*/ 2147483647 w 3264"/>
                <a:gd name="T65" fmla="*/ 2147483647 h 1302"/>
                <a:gd name="T66" fmla="*/ 2147483647 w 3264"/>
                <a:gd name="T67" fmla="*/ 2147483647 h 1302"/>
                <a:gd name="T68" fmla="*/ 2147483647 w 3264"/>
                <a:gd name="T69" fmla="*/ 2147483647 h 1302"/>
                <a:gd name="T70" fmla="*/ 2147483647 w 3264"/>
                <a:gd name="T71" fmla="*/ 2147483647 h 1302"/>
                <a:gd name="T72" fmla="*/ 2147483647 w 3264"/>
                <a:gd name="T73" fmla="*/ 2147483647 h 1302"/>
                <a:gd name="T74" fmla="*/ 2147483647 w 3264"/>
                <a:gd name="T75" fmla="*/ 2147483647 h 1302"/>
                <a:gd name="T76" fmla="*/ 2147483647 w 3264"/>
                <a:gd name="T77" fmla="*/ 2147483647 h 1302"/>
                <a:gd name="T78" fmla="*/ 2147483647 w 3264"/>
                <a:gd name="T79" fmla="*/ 2147483647 h 1302"/>
                <a:gd name="T80" fmla="*/ 2147483647 w 3264"/>
                <a:gd name="T81" fmla="*/ 2147483647 h 1302"/>
                <a:gd name="T82" fmla="*/ 2147483647 w 3264"/>
                <a:gd name="T83" fmla="*/ 2147483647 h 1302"/>
                <a:gd name="T84" fmla="*/ 2147483647 w 3264"/>
                <a:gd name="T85" fmla="*/ 2147483647 h 1302"/>
                <a:gd name="T86" fmla="*/ 2147483647 w 3264"/>
                <a:gd name="T87" fmla="*/ 2147483647 h 1302"/>
                <a:gd name="T88" fmla="*/ 2147483647 w 3264"/>
                <a:gd name="T89" fmla="*/ 2147483647 h 1302"/>
                <a:gd name="T90" fmla="*/ 2147483647 w 3264"/>
                <a:gd name="T91" fmla="*/ 2147483647 h 1302"/>
                <a:gd name="T92" fmla="*/ 2147483647 w 3264"/>
                <a:gd name="T93" fmla="*/ 2147483647 h 1302"/>
                <a:gd name="T94" fmla="*/ 2147483647 w 3264"/>
                <a:gd name="T95" fmla="*/ 2147483647 h 1302"/>
                <a:gd name="T96" fmla="*/ 2147483647 w 3264"/>
                <a:gd name="T97" fmla="*/ 2147483647 h 1302"/>
                <a:gd name="T98" fmla="*/ 2147483647 w 3264"/>
                <a:gd name="T99" fmla="*/ 2147483647 h 1302"/>
                <a:gd name="T100" fmla="*/ 2147483647 w 3264"/>
                <a:gd name="T101" fmla="*/ 2147483647 h 1302"/>
                <a:gd name="T102" fmla="*/ 2147483647 w 3264"/>
                <a:gd name="T103" fmla="*/ 2147483647 h 1302"/>
                <a:gd name="T104" fmla="*/ 2147483647 w 3264"/>
                <a:gd name="T105" fmla="*/ 2147483647 h 1302"/>
                <a:gd name="T106" fmla="*/ 2147483647 w 3264"/>
                <a:gd name="T107" fmla="*/ 2147483647 h 1302"/>
                <a:gd name="T108" fmla="*/ 2147483647 w 3264"/>
                <a:gd name="T109" fmla="*/ 2147483647 h 1302"/>
                <a:gd name="T110" fmla="*/ 2147483647 w 3264"/>
                <a:gd name="T111" fmla="*/ 2147483647 h 1302"/>
                <a:gd name="T112" fmla="*/ 2147483647 w 3264"/>
                <a:gd name="T113" fmla="*/ 2147483647 h 1302"/>
                <a:gd name="T114" fmla="*/ 2147483647 w 3264"/>
                <a:gd name="T115" fmla="*/ 2147483647 h 1302"/>
                <a:gd name="T116" fmla="*/ 2147483647 w 3264"/>
                <a:gd name="T117" fmla="*/ 2147483647 h 1302"/>
                <a:gd name="T118" fmla="*/ 2147483647 w 3264"/>
                <a:gd name="T119" fmla="*/ 2147483647 h 1302"/>
                <a:gd name="T120" fmla="*/ 2147483647 w 3264"/>
                <a:gd name="T121" fmla="*/ 2147483647 h 1302"/>
                <a:gd name="T122" fmla="*/ 2147483647 w 3264"/>
                <a:gd name="T123" fmla="*/ 2147483647 h 1302"/>
                <a:gd name="T124" fmla="*/ 2147483647 w 3264"/>
                <a:gd name="T125" fmla="*/ 2147483647 h 13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264"/>
                <a:gd name="T190" fmla="*/ 0 h 1302"/>
                <a:gd name="T191" fmla="*/ 3264 w 3264"/>
                <a:gd name="T192" fmla="*/ 1302 h 13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264" h="1302">
                  <a:moveTo>
                    <a:pt x="1788" y="984"/>
                  </a:moveTo>
                  <a:lnTo>
                    <a:pt x="1806" y="978"/>
                  </a:lnTo>
                  <a:lnTo>
                    <a:pt x="1818" y="954"/>
                  </a:lnTo>
                  <a:lnTo>
                    <a:pt x="1812" y="930"/>
                  </a:lnTo>
                  <a:lnTo>
                    <a:pt x="1788" y="984"/>
                  </a:lnTo>
                  <a:close/>
                  <a:moveTo>
                    <a:pt x="672" y="462"/>
                  </a:moveTo>
                  <a:lnTo>
                    <a:pt x="702" y="480"/>
                  </a:lnTo>
                  <a:lnTo>
                    <a:pt x="702" y="450"/>
                  </a:lnTo>
                  <a:lnTo>
                    <a:pt x="672" y="426"/>
                  </a:lnTo>
                  <a:lnTo>
                    <a:pt x="672" y="462"/>
                  </a:lnTo>
                  <a:close/>
                  <a:moveTo>
                    <a:pt x="678" y="492"/>
                  </a:moveTo>
                  <a:lnTo>
                    <a:pt x="654" y="516"/>
                  </a:lnTo>
                  <a:lnTo>
                    <a:pt x="678" y="546"/>
                  </a:lnTo>
                  <a:lnTo>
                    <a:pt x="678" y="492"/>
                  </a:lnTo>
                  <a:close/>
                  <a:moveTo>
                    <a:pt x="906" y="714"/>
                  </a:moveTo>
                  <a:lnTo>
                    <a:pt x="930" y="732"/>
                  </a:lnTo>
                  <a:lnTo>
                    <a:pt x="936" y="708"/>
                  </a:lnTo>
                  <a:lnTo>
                    <a:pt x="936" y="702"/>
                  </a:lnTo>
                  <a:lnTo>
                    <a:pt x="930" y="696"/>
                  </a:lnTo>
                  <a:lnTo>
                    <a:pt x="930" y="690"/>
                  </a:lnTo>
                  <a:lnTo>
                    <a:pt x="912" y="672"/>
                  </a:lnTo>
                  <a:lnTo>
                    <a:pt x="900" y="666"/>
                  </a:lnTo>
                  <a:lnTo>
                    <a:pt x="888" y="666"/>
                  </a:lnTo>
                  <a:lnTo>
                    <a:pt x="882" y="672"/>
                  </a:lnTo>
                  <a:lnTo>
                    <a:pt x="876" y="684"/>
                  </a:lnTo>
                  <a:lnTo>
                    <a:pt x="882" y="696"/>
                  </a:lnTo>
                  <a:lnTo>
                    <a:pt x="882" y="708"/>
                  </a:lnTo>
                  <a:lnTo>
                    <a:pt x="888" y="720"/>
                  </a:lnTo>
                  <a:lnTo>
                    <a:pt x="906" y="714"/>
                  </a:lnTo>
                  <a:close/>
                  <a:moveTo>
                    <a:pt x="684" y="372"/>
                  </a:moveTo>
                  <a:lnTo>
                    <a:pt x="672" y="360"/>
                  </a:lnTo>
                  <a:lnTo>
                    <a:pt x="660" y="372"/>
                  </a:lnTo>
                  <a:lnTo>
                    <a:pt x="672" y="396"/>
                  </a:lnTo>
                  <a:lnTo>
                    <a:pt x="684" y="396"/>
                  </a:lnTo>
                  <a:lnTo>
                    <a:pt x="684" y="372"/>
                  </a:lnTo>
                  <a:close/>
                  <a:moveTo>
                    <a:pt x="750" y="624"/>
                  </a:moveTo>
                  <a:lnTo>
                    <a:pt x="750" y="630"/>
                  </a:lnTo>
                  <a:lnTo>
                    <a:pt x="756" y="636"/>
                  </a:lnTo>
                  <a:lnTo>
                    <a:pt x="756" y="648"/>
                  </a:lnTo>
                  <a:lnTo>
                    <a:pt x="774" y="684"/>
                  </a:lnTo>
                  <a:lnTo>
                    <a:pt x="786" y="690"/>
                  </a:lnTo>
                  <a:lnTo>
                    <a:pt x="804" y="696"/>
                  </a:lnTo>
                  <a:lnTo>
                    <a:pt x="816" y="702"/>
                  </a:lnTo>
                  <a:lnTo>
                    <a:pt x="834" y="702"/>
                  </a:lnTo>
                  <a:lnTo>
                    <a:pt x="828" y="660"/>
                  </a:lnTo>
                  <a:lnTo>
                    <a:pt x="810" y="648"/>
                  </a:lnTo>
                  <a:lnTo>
                    <a:pt x="810" y="618"/>
                  </a:lnTo>
                  <a:lnTo>
                    <a:pt x="804" y="606"/>
                  </a:lnTo>
                  <a:lnTo>
                    <a:pt x="792" y="600"/>
                  </a:lnTo>
                  <a:lnTo>
                    <a:pt x="786" y="588"/>
                  </a:lnTo>
                  <a:lnTo>
                    <a:pt x="768" y="582"/>
                  </a:lnTo>
                  <a:lnTo>
                    <a:pt x="756" y="576"/>
                  </a:lnTo>
                  <a:lnTo>
                    <a:pt x="732" y="576"/>
                  </a:lnTo>
                  <a:lnTo>
                    <a:pt x="732" y="582"/>
                  </a:lnTo>
                  <a:lnTo>
                    <a:pt x="726" y="588"/>
                  </a:lnTo>
                  <a:lnTo>
                    <a:pt x="726" y="600"/>
                  </a:lnTo>
                  <a:lnTo>
                    <a:pt x="714" y="600"/>
                  </a:lnTo>
                  <a:lnTo>
                    <a:pt x="714" y="606"/>
                  </a:lnTo>
                  <a:lnTo>
                    <a:pt x="708" y="612"/>
                  </a:lnTo>
                  <a:lnTo>
                    <a:pt x="714" y="624"/>
                  </a:lnTo>
                  <a:lnTo>
                    <a:pt x="750" y="624"/>
                  </a:lnTo>
                  <a:close/>
                  <a:moveTo>
                    <a:pt x="246" y="438"/>
                  </a:moveTo>
                  <a:lnTo>
                    <a:pt x="222" y="462"/>
                  </a:lnTo>
                  <a:lnTo>
                    <a:pt x="234" y="492"/>
                  </a:lnTo>
                  <a:lnTo>
                    <a:pt x="234" y="498"/>
                  </a:lnTo>
                  <a:lnTo>
                    <a:pt x="228" y="504"/>
                  </a:lnTo>
                  <a:lnTo>
                    <a:pt x="228" y="510"/>
                  </a:lnTo>
                  <a:lnTo>
                    <a:pt x="240" y="510"/>
                  </a:lnTo>
                  <a:lnTo>
                    <a:pt x="246" y="504"/>
                  </a:lnTo>
                  <a:lnTo>
                    <a:pt x="246" y="468"/>
                  </a:lnTo>
                  <a:lnTo>
                    <a:pt x="252" y="456"/>
                  </a:lnTo>
                  <a:lnTo>
                    <a:pt x="246" y="438"/>
                  </a:lnTo>
                  <a:close/>
                  <a:moveTo>
                    <a:pt x="264" y="534"/>
                  </a:moveTo>
                  <a:lnTo>
                    <a:pt x="258" y="546"/>
                  </a:lnTo>
                  <a:lnTo>
                    <a:pt x="258" y="588"/>
                  </a:lnTo>
                  <a:lnTo>
                    <a:pt x="264" y="600"/>
                  </a:lnTo>
                  <a:lnTo>
                    <a:pt x="276" y="612"/>
                  </a:lnTo>
                  <a:lnTo>
                    <a:pt x="288" y="612"/>
                  </a:lnTo>
                  <a:lnTo>
                    <a:pt x="294" y="606"/>
                  </a:lnTo>
                  <a:lnTo>
                    <a:pt x="294" y="588"/>
                  </a:lnTo>
                  <a:lnTo>
                    <a:pt x="288" y="576"/>
                  </a:lnTo>
                  <a:lnTo>
                    <a:pt x="282" y="558"/>
                  </a:lnTo>
                  <a:lnTo>
                    <a:pt x="282" y="546"/>
                  </a:lnTo>
                  <a:lnTo>
                    <a:pt x="276" y="534"/>
                  </a:lnTo>
                  <a:lnTo>
                    <a:pt x="264" y="534"/>
                  </a:lnTo>
                  <a:close/>
                  <a:moveTo>
                    <a:pt x="48" y="222"/>
                  </a:moveTo>
                  <a:lnTo>
                    <a:pt x="42" y="228"/>
                  </a:lnTo>
                  <a:lnTo>
                    <a:pt x="42" y="246"/>
                  </a:lnTo>
                  <a:lnTo>
                    <a:pt x="48" y="258"/>
                  </a:lnTo>
                  <a:lnTo>
                    <a:pt x="66" y="258"/>
                  </a:lnTo>
                  <a:lnTo>
                    <a:pt x="84" y="276"/>
                  </a:lnTo>
                  <a:lnTo>
                    <a:pt x="90" y="270"/>
                  </a:lnTo>
                  <a:lnTo>
                    <a:pt x="90" y="252"/>
                  </a:lnTo>
                  <a:lnTo>
                    <a:pt x="78" y="246"/>
                  </a:lnTo>
                  <a:lnTo>
                    <a:pt x="72" y="234"/>
                  </a:lnTo>
                  <a:lnTo>
                    <a:pt x="60" y="228"/>
                  </a:lnTo>
                  <a:lnTo>
                    <a:pt x="54" y="222"/>
                  </a:lnTo>
                  <a:lnTo>
                    <a:pt x="48" y="222"/>
                  </a:lnTo>
                  <a:close/>
                  <a:moveTo>
                    <a:pt x="162" y="330"/>
                  </a:moveTo>
                  <a:lnTo>
                    <a:pt x="156" y="330"/>
                  </a:lnTo>
                  <a:lnTo>
                    <a:pt x="144" y="342"/>
                  </a:lnTo>
                  <a:lnTo>
                    <a:pt x="144" y="354"/>
                  </a:lnTo>
                  <a:lnTo>
                    <a:pt x="156" y="366"/>
                  </a:lnTo>
                  <a:lnTo>
                    <a:pt x="162" y="378"/>
                  </a:lnTo>
                  <a:lnTo>
                    <a:pt x="174" y="390"/>
                  </a:lnTo>
                  <a:lnTo>
                    <a:pt x="180" y="402"/>
                  </a:lnTo>
                  <a:lnTo>
                    <a:pt x="192" y="414"/>
                  </a:lnTo>
                  <a:lnTo>
                    <a:pt x="198" y="408"/>
                  </a:lnTo>
                  <a:lnTo>
                    <a:pt x="198" y="402"/>
                  </a:lnTo>
                  <a:lnTo>
                    <a:pt x="204" y="390"/>
                  </a:lnTo>
                  <a:lnTo>
                    <a:pt x="204" y="384"/>
                  </a:lnTo>
                  <a:lnTo>
                    <a:pt x="198" y="372"/>
                  </a:lnTo>
                  <a:lnTo>
                    <a:pt x="198" y="366"/>
                  </a:lnTo>
                  <a:lnTo>
                    <a:pt x="192" y="360"/>
                  </a:lnTo>
                  <a:lnTo>
                    <a:pt x="186" y="348"/>
                  </a:lnTo>
                  <a:lnTo>
                    <a:pt x="180" y="342"/>
                  </a:lnTo>
                  <a:lnTo>
                    <a:pt x="168" y="336"/>
                  </a:lnTo>
                  <a:lnTo>
                    <a:pt x="162" y="330"/>
                  </a:lnTo>
                  <a:close/>
                  <a:moveTo>
                    <a:pt x="2574" y="486"/>
                  </a:moveTo>
                  <a:lnTo>
                    <a:pt x="2574" y="474"/>
                  </a:lnTo>
                  <a:lnTo>
                    <a:pt x="2568" y="474"/>
                  </a:lnTo>
                  <a:lnTo>
                    <a:pt x="2556" y="468"/>
                  </a:lnTo>
                  <a:lnTo>
                    <a:pt x="2520" y="468"/>
                  </a:lnTo>
                  <a:lnTo>
                    <a:pt x="2514" y="474"/>
                  </a:lnTo>
                  <a:lnTo>
                    <a:pt x="2520" y="498"/>
                  </a:lnTo>
                  <a:lnTo>
                    <a:pt x="2526" y="498"/>
                  </a:lnTo>
                  <a:lnTo>
                    <a:pt x="2538" y="492"/>
                  </a:lnTo>
                  <a:lnTo>
                    <a:pt x="2562" y="492"/>
                  </a:lnTo>
                  <a:lnTo>
                    <a:pt x="2568" y="486"/>
                  </a:lnTo>
                  <a:lnTo>
                    <a:pt x="2574" y="486"/>
                  </a:lnTo>
                  <a:close/>
                  <a:moveTo>
                    <a:pt x="336" y="648"/>
                  </a:moveTo>
                  <a:lnTo>
                    <a:pt x="342" y="648"/>
                  </a:lnTo>
                  <a:lnTo>
                    <a:pt x="342" y="636"/>
                  </a:lnTo>
                  <a:lnTo>
                    <a:pt x="330" y="624"/>
                  </a:lnTo>
                  <a:lnTo>
                    <a:pt x="318" y="624"/>
                  </a:lnTo>
                  <a:lnTo>
                    <a:pt x="318" y="636"/>
                  </a:lnTo>
                  <a:lnTo>
                    <a:pt x="330" y="648"/>
                  </a:lnTo>
                  <a:lnTo>
                    <a:pt x="336" y="648"/>
                  </a:lnTo>
                  <a:close/>
                  <a:moveTo>
                    <a:pt x="2472" y="654"/>
                  </a:moveTo>
                  <a:lnTo>
                    <a:pt x="2484" y="648"/>
                  </a:lnTo>
                  <a:lnTo>
                    <a:pt x="2502" y="630"/>
                  </a:lnTo>
                  <a:lnTo>
                    <a:pt x="2502" y="618"/>
                  </a:lnTo>
                  <a:lnTo>
                    <a:pt x="2430" y="612"/>
                  </a:lnTo>
                  <a:lnTo>
                    <a:pt x="2430" y="624"/>
                  </a:lnTo>
                  <a:lnTo>
                    <a:pt x="2436" y="630"/>
                  </a:lnTo>
                  <a:lnTo>
                    <a:pt x="2442" y="642"/>
                  </a:lnTo>
                  <a:lnTo>
                    <a:pt x="2448" y="648"/>
                  </a:lnTo>
                  <a:lnTo>
                    <a:pt x="2460" y="654"/>
                  </a:lnTo>
                  <a:lnTo>
                    <a:pt x="2472" y="654"/>
                  </a:lnTo>
                  <a:close/>
                  <a:moveTo>
                    <a:pt x="2406" y="288"/>
                  </a:moveTo>
                  <a:lnTo>
                    <a:pt x="2418" y="276"/>
                  </a:lnTo>
                  <a:lnTo>
                    <a:pt x="2418" y="264"/>
                  </a:lnTo>
                  <a:lnTo>
                    <a:pt x="2412" y="258"/>
                  </a:lnTo>
                  <a:lnTo>
                    <a:pt x="2400" y="252"/>
                  </a:lnTo>
                  <a:lnTo>
                    <a:pt x="2376" y="252"/>
                  </a:lnTo>
                  <a:lnTo>
                    <a:pt x="2370" y="258"/>
                  </a:lnTo>
                  <a:lnTo>
                    <a:pt x="2370" y="264"/>
                  </a:lnTo>
                  <a:lnTo>
                    <a:pt x="2394" y="288"/>
                  </a:lnTo>
                  <a:lnTo>
                    <a:pt x="2406" y="288"/>
                  </a:lnTo>
                  <a:close/>
                  <a:moveTo>
                    <a:pt x="2868" y="528"/>
                  </a:moveTo>
                  <a:lnTo>
                    <a:pt x="2886" y="534"/>
                  </a:lnTo>
                  <a:lnTo>
                    <a:pt x="2892" y="534"/>
                  </a:lnTo>
                  <a:lnTo>
                    <a:pt x="2898" y="528"/>
                  </a:lnTo>
                  <a:lnTo>
                    <a:pt x="2898" y="522"/>
                  </a:lnTo>
                  <a:lnTo>
                    <a:pt x="2874" y="510"/>
                  </a:lnTo>
                  <a:lnTo>
                    <a:pt x="2868" y="516"/>
                  </a:lnTo>
                  <a:lnTo>
                    <a:pt x="2862" y="516"/>
                  </a:lnTo>
                  <a:lnTo>
                    <a:pt x="2862" y="522"/>
                  </a:lnTo>
                  <a:lnTo>
                    <a:pt x="2868" y="528"/>
                  </a:lnTo>
                  <a:close/>
                  <a:moveTo>
                    <a:pt x="2916" y="618"/>
                  </a:moveTo>
                  <a:lnTo>
                    <a:pt x="2928" y="618"/>
                  </a:lnTo>
                  <a:lnTo>
                    <a:pt x="2940" y="612"/>
                  </a:lnTo>
                  <a:lnTo>
                    <a:pt x="2958" y="612"/>
                  </a:lnTo>
                  <a:lnTo>
                    <a:pt x="2964" y="606"/>
                  </a:lnTo>
                  <a:lnTo>
                    <a:pt x="2970" y="606"/>
                  </a:lnTo>
                  <a:lnTo>
                    <a:pt x="2964" y="606"/>
                  </a:lnTo>
                  <a:lnTo>
                    <a:pt x="2958" y="600"/>
                  </a:lnTo>
                  <a:lnTo>
                    <a:pt x="2946" y="594"/>
                  </a:lnTo>
                  <a:lnTo>
                    <a:pt x="2934" y="594"/>
                  </a:lnTo>
                  <a:lnTo>
                    <a:pt x="2928" y="588"/>
                  </a:lnTo>
                  <a:lnTo>
                    <a:pt x="2922" y="588"/>
                  </a:lnTo>
                  <a:lnTo>
                    <a:pt x="2910" y="594"/>
                  </a:lnTo>
                  <a:lnTo>
                    <a:pt x="2892" y="594"/>
                  </a:lnTo>
                  <a:lnTo>
                    <a:pt x="2886" y="600"/>
                  </a:lnTo>
                  <a:lnTo>
                    <a:pt x="2880" y="600"/>
                  </a:lnTo>
                  <a:lnTo>
                    <a:pt x="2892" y="606"/>
                  </a:lnTo>
                  <a:lnTo>
                    <a:pt x="2898" y="612"/>
                  </a:lnTo>
                  <a:lnTo>
                    <a:pt x="2910" y="618"/>
                  </a:lnTo>
                  <a:lnTo>
                    <a:pt x="2916" y="618"/>
                  </a:lnTo>
                  <a:close/>
                  <a:moveTo>
                    <a:pt x="1710" y="552"/>
                  </a:moveTo>
                  <a:lnTo>
                    <a:pt x="1710" y="564"/>
                  </a:lnTo>
                  <a:lnTo>
                    <a:pt x="1716" y="570"/>
                  </a:lnTo>
                  <a:lnTo>
                    <a:pt x="1716" y="582"/>
                  </a:lnTo>
                  <a:lnTo>
                    <a:pt x="1722" y="594"/>
                  </a:lnTo>
                  <a:lnTo>
                    <a:pt x="1722" y="612"/>
                  </a:lnTo>
                  <a:lnTo>
                    <a:pt x="1716" y="618"/>
                  </a:lnTo>
                  <a:lnTo>
                    <a:pt x="1692" y="630"/>
                  </a:lnTo>
                  <a:lnTo>
                    <a:pt x="1686" y="636"/>
                  </a:lnTo>
                  <a:lnTo>
                    <a:pt x="1674" y="642"/>
                  </a:lnTo>
                  <a:lnTo>
                    <a:pt x="1674" y="678"/>
                  </a:lnTo>
                  <a:lnTo>
                    <a:pt x="1680" y="684"/>
                  </a:lnTo>
                  <a:lnTo>
                    <a:pt x="1686" y="696"/>
                  </a:lnTo>
                  <a:lnTo>
                    <a:pt x="1674" y="708"/>
                  </a:lnTo>
                  <a:lnTo>
                    <a:pt x="1674" y="720"/>
                  </a:lnTo>
                  <a:lnTo>
                    <a:pt x="1680" y="726"/>
                  </a:lnTo>
                  <a:lnTo>
                    <a:pt x="1692" y="732"/>
                  </a:lnTo>
                  <a:lnTo>
                    <a:pt x="1698" y="726"/>
                  </a:lnTo>
                  <a:lnTo>
                    <a:pt x="1722" y="726"/>
                  </a:lnTo>
                  <a:lnTo>
                    <a:pt x="1728" y="732"/>
                  </a:lnTo>
                  <a:lnTo>
                    <a:pt x="1728" y="756"/>
                  </a:lnTo>
                  <a:lnTo>
                    <a:pt x="1722" y="762"/>
                  </a:lnTo>
                  <a:lnTo>
                    <a:pt x="1740" y="780"/>
                  </a:lnTo>
                  <a:lnTo>
                    <a:pt x="1728" y="846"/>
                  </a:lnTo>
                  <a:lnTo>
                    <a:pt x="1710" y="864"/>
                  </a:lnTo>
                  <a:lnTo>
                    <a:pt x="1704" y="876"/>
                  </a:lnTo>
                  <a:lnTo>
                    <a:pt x="1704" y="888"/>
                  </a:lnTo>
                  <a:lnTo>
                    <a:pt x="1710" y="906"/>
                  </a:lnTo>
                  <a:lnTo>
                    <a:pt x="1722" y="924"/>
                  </a:lnTo>
                  <a:lnTo>
                    <a:pt x="1746" y="936"/>
                  </a:lnTo>
                  <a:lnTo>
                    <a:pt x="1764" y="930"/>
                  </a:lnTo>
                  <a:lnTo>
                    <a:pt x="1788" y="906"/>
                  </a:lnTo>
                  <a:lnTo>
                    <a:pt x="1788" y="864"/>
                  </a:lnTo>
                  <a:lnTo>
                    <a:pt x="1782" y="858"/>
                  </a:lnTo>
                  <a:lnTo>
                    <a:pt x="1776" y="846"/>
                  </a:lnTo>
                  <a:lnTo>
                    <a:pt x="1800" y="822"/>
                  </a:lnTo>
                  <a:lnTo>
                    <a:pt x="1806" y="804"/>
                  </a:lnTo>
                  <a:lnTo>
                    <a:pt x="1806" y="774"/>
                  </a:lnTo>
                  <a:lnTo>
                    <a:pt x="1812" y="756"/>
                  </a:lnTo>
                  <a:lnTo>
                    <a:pt x="1812" y="726"/>
                  </a:lnTo>
                  <a:lnTo>
                    <a:pt x="1806" y="714"/>
                  </a:lnTo>
                  <a:lnTo>
                    <a:pt x="1800" y="696"/>
                  </a:lnTo>
                  <a:lnTo>
                    <a:pt x="1794" y="684"/>
                  </a:lnTo>
                  <a:lnTo>
                    <a:pt x="1794" y="636"/>
                  </a:lnTo>
                  <a:lnTo>
                    <a:pt x="1800" y="630"/>
                  </a:lnTo>
                  <a:lnTo>
                    <a:pt x="1800" y="624"/>
                  </a:lnTo>
                  <a:lnTo>
                    <a:pt x="1806" y="618"/>
                  </a:lnTo>
                  <a:lnTo>
                    <a:pt x="1812" y="618"/>
                  </a:lnTo>
                  <a:lnTo>
                    <a:pt x="1818" y="624"/>
                  </a:lnTo>
                  <a:lnTo>
                    <a:pt x="1824" y="642"/>
                  </a:lnTo>
                  <a:lnTo>
                    <a:pt x="1830" y="666"/>
                  </a:lnTo>
                  <a:lnTo>
                    <a:pt x="1836" y="684"/>
                  </a:lnTo>
                  <a:lnTo>
                    <a:pt x="1836" y="702"/>
                  </a:lnTo>
                  <a:lnTo>
                    <a:pt x="1866" y="738"/>
                  </a:lnTo>
                  <a:lnTo>
                    <a:pt x="1866" y="792"/>
                  </a:lnTo>
                  <a:lnTo>
                    <a:pt x="1890" y="822"/>
                  </a:lnTo>
                  <a:lnTo>
                    <a:pt x="1890" y="858"/>
                  </a:lnTo>
                  <a:lnTo>
                    <a:pt x="1902" y="930"/>
                  </a:lnTo>
                  <a:lnTo>
                    <a:pt x="1920" y="918"/>
                  </a:lnTo>
                  <a:lnTo>
                    <a:pt x="1962" y="930"/>
                  </a:lnTo>
                  <a:lnTo>
                    <a:pt x="1962" y="870"/>
                  </a:lnTo>
                  <a:lnTo>
                    <a:pt x="1968" y="864"/>
                  </a:lnTo>
                  <a:lnTo>
                    <a:pt x="1974" y="852"/>
                  </a:lnTo>
                  <a:lnTo>
                    <a:pt x="1980" y="876"/>
                  </a:lnTo>
                  <a:lnTo>
                    <a:pt x="1998" y="876"/>
                  </a:lnTo>
                  <a:lnTo>
                    <a:pt x="2004" y="870"/>
                  </a:lnTo>
                  <a:lnTo>
                    <a:pt x="2010" y="858"/>
                  </a:lnTo>
                  <a:lnTo>
                    <a:pt x="2010" y="828"/>
                  </a:lnTo>
                  <a:lnTo>
                    <a:pt x="2004" y="822"/>
                  </a:lnTo>
                  <a:lnTo>
                    <a:pt x="2004" y="816"/>
                  </a:lnTo>
                  <a:lnTo>
                    <a:pt x="1992" y="810"/>
                  </a:lnTo>
                  <a:lnTo>
                    <a:pt x="1986" y="798"/>
                  </a:lnTo>
                  <a:lnTo>
                    <a:pt x="1974" y="792"/>
                  </a:lnTo>
                  <a:lnTo>
                    <a:pt x="1962" y="780"/>
                  </a:lnTo>
                  <a:lnTo>
                    <a:pt x="1956" y="768"/>
                  </a:lnTo>
                  <a:lnTo>
                    <a:pt x="1944" y="756"/>
                  </a:lnTo>
                  <a:lnTo>
                    <a:pt x="1944" y="750"/>
                  </a:lnTo>
                  <a:lnTo>
                    <a:pt x="1956" y="726"/>
                  </a:lnTo>
                  <a:lnTo>
                    <a:pt x="1968" y="720"/>
                  </a:lnTo>
                  <a:lnTo>
                    <a:pt x="1968" y="708"/>
                  </a:lnTo>
                  <a:lnTo>
                    <a:pt x="1962" y="696"/>
                  </a:lnTo>
                  <a:lnTo>
                    <a:pt x="1938" y="684"/>
                  </a:lnTo>
                  <a:lnTo>
                    <a:pt x="1932" y="672"/>
                  </a:lnTo>
                  <a:lnTo>
                    <a:pt x="1932" y="642"/>
                  </a:lnTo>
                  <a:lnTo>
                    <a:pt x="1938" y="636"/>
                  </a:lnTo>
                  <a:lnTo>
                    <a:pt x="1938" y="630"/>
                  </a:lnTo>
                  <a:lnTo>
                    <a:pt x="1926" y="618"/>
                  </a:lnTo>
                  <a:lnTo>
                    <a:pt x="1914" y="612"/>
                  </a:lnTo>
                  <a:lnTo>
                    <a:pt x="1896" y="594"/>
                  </a:lnTo>
                  <a:lnTo>
                    <a:pt x="1884" y="588"/>
                  </a:lnTo>
                  <a:lnTo>
                    <a:pt x="1878" y="582"/>
                  </a:lnTo>
                  <a:lnTo>
                    <a:pt x="1914" y="582"/>
                  </a:lnTo>
                  <a:lnTo>
                    <a:pt x="1926" y="576"/>
                  </a:lnTo>
                  <a:lnTo>
                    <a:pt x="1932" y="570"/>
                  </a:lnTo>
                  <a:lnTo>
                    <a:pt x="1944" y="546"/>
                  </a:lnTo>
                  <a:lnTo>
                    <a:pt x="1950" y="540"/>
                  </a:lnTo>
                  <a:lnTo>
                    <a:pt x="1956" y="528"/>
                  </a:lnTo>
                  <a:lnTo>
                    <a:pt x="1992" y="528"/>
                  </a:lnTo>
                  <a:lnTo>
                    <a:pt x="2004" y="522"/>
                  </a:lnTo>
                  <a:lnTo>
                    <a:pt x="2010" y="522"/>
                  </a:lnTo>
                  <a:lnTo>
                    <a:pt x="2016" y="516"/>
                  </a:lnTo>
                  <a:lnTo>
                    <a:pt x="2016" y="504"/>
                  </a:lnTo>
                  <a:lnTo>
                    <a:pt x="1998" y="486"/>
                  </a:lnTo>
                  <a:lnTo>
                    <a:pt x="1986" y="480"/>
                  </a:lnTo>
                  <a:lnTo>
                    <a:pt x="1974" y="486"/>
                  </a:lnTo>
                  <a:lnTo>
                    <a:pt x="1956" y="504"/>
                  </a:lnTo>
                  <a:lnTo>
                    <a:pt x="1956" y="510"/>
                  </a:lnTo>
                  <a:lnTo>
                    <a:pt x="1944" y="510"/>
                  </a:lnTo>
                  <a:lnTo>
                    <a:pt x="1932" y="504"/>
                  </a:lnTo>
                  <a:lnTo>
                    <a:pt x="1896" y="504"/>
                  </a:lnTo>
                  <a:lnTo>
                    <a:pt x="1890" y="510"/>
                  </a:lnTo>
                  <a:lnTo>
                    <a:pt x="1884" y="522"/>
                  </a:lnTo>
                  <a:lnTo>
                    <a:pt x="1854" y="552"/>
                  </a:lnTo>
                  <a:lnTo>
                    <a:pt x="1848" y="546"/>
                  </a:lnTo>
                  <a:lnTo>
                    <a:pt x="1836" y="540"/>
                  </a:lnTo>
                  <a:lnTo>
                    <a:pt x="1824" y="516"/>
                  </a:lnTo>
                  <a:lnTo>
                    <a:pt x="1788" y="498"/>
                  </a:lnTo>
                  <a:lnTo>
                    <a:pt x="1776" y="498"/>
                  </a:lnTo>
                  <a:lnTo>
                    <a:pt x="1776" y="486"/>
                  </a:lnTo>
                  <a:lnTo>
                    <a:pt x="1782" y="468"/>
                  </a:lnTo>
                  <a:lnTo>
                    <a:pt x="1782" y="456"/>
                  </a:lnTo>
                  <a:lnTo>
                    <a:pt x="1794" y="420"/>
                  </a:lnTo>
                  <a:lnTo>
                    <a:pt x="1806" y="408"/>
                  </a:lnTo>
                  <a:lnTo>
                    <a:pt x="1824" y="408"/>
                  </a:lnTo>
                  <a:lnTo>
                    <a:pt x="1842" y="414"/>
                  </a:lnTo>
                  <a:lnTo>
                    <a:pt x="1896" y="414"/>
                  </a:lnTo>
                  <a:lnTo>
                    <a:pt x="1902" y="408"/>
                  </a:lnTo>
                  <a:lnTo>
                    <a:pt x="1908" y="408"/>
                  </a:lnTo>
                  <a:lnTo>
                    <a:pt x="1908" y="402"/>
                  </a:lnTo>
                  <a:lnTo>
                    <a:pt x="1914" y="396"/>
                  </a:lnTo>
                  <a:lnTo>
                    <a:pt x="1920" y="396"/>
                  </a:lnTo>
                  <a:lnTo>
                    <a:pt x="1944" y="402"/>
                  </a:lnTo>
                  <a:lnTo>
                    <a:pt x="1980" y="420"/>
                  </a:lnTo>
                  <a:lnTo>
                    <a:pt x="2010" y="432"/>
                  </a:lnTo>
                  <a:lnTo>
                    <a:pt x="2034" y="438"/>
                  </a:lnTo>
                  <a:lnTo>
                    <a:pt x="2040" y="438"/>
                  </a:lnTo>
                  <a:lnTo>
                    <a:pt x="2052" y="432"/>
                  </a:lnTo>
                  <a:lnTo>
                    <a:pt x="2064" y="420"/>
                  </a:lnTo>
                  <a:lnTo>
                    <a:pt x="2082" y="420"/>
                  </a:lnTo>
                  <a:lnTo>
                    <a:pt x="2094" y="414"/>
                  </a:lnTo>
                  <a:lnTo>
                    <a:pt x="2106" y="414"/>
                  </a:lnTo>
                  <a:lnTo>
                    <a:pt x="2112" y="408"/>
                  </a:lnTo>
                  <a:lnTo>
                    <a:pt x="2112" y="402"/>
                  </a:lnTo>
                  <a:lnTo>
                    <a:pt x="2106" y="396"/>
                  </a:lnTo>
                  <a:lnTo>
                    <a:pt x="2106" y="390"/>
                  </a:lnTo>
                  <a:lnTo>
                    <a:pt x="2118" y="378"/>
                  </a:lnTo>
                  <a:lnTo>
                    <a:pt x="2142" y="366"/>
                  </a:lnTo>
                  <a:lnTo>
                    <a:pt x="2148" y="360"/>
                  </a:lnTo>
                  <a:lnTo>
                    <a:pt x="2160" y="354"/>
                  </a:lnTo>
                  <a:lnTo>
                    <a:pt x="2148" y="324"/>
                  </a:lnTo>
                  <a:lnTo>
                    <a:pt x="2070" y="360"/>
                  </a:lnTo>
                  <a:lnTo>
                    <a:pt x="2076" y="366"/>
                  </a:lnTo>
                  <a:lnTo>
                    <a:pt x="2076" y="372"/>
                  </a:lnTo>
                  <a:lnTo>
                    <a:pt x="2070" y="378"/>
                  </a:lnTo>
                  <a:lnTo>
                    <a:pt x="2046" y="378"/>
                  </a:lnTo>
                  <a:lnTo>
                    <a:pt x="2022" y="366"/>
                  </a:lnTo>
                  <a:lnTo>
                    <a:pt x="2004" y="366"/>
                  </a:lnTo>
                  <a:lnTo>
                    <a:pt x="1968" y="384"/>
                  </a:lnTo>
                  <a:lnTo>
                    <a:pt x="1950" y="384"/>
                  </a:lnTo>
                  <a:lnTo>
                    <a:pt x="1938" y="378"/>
                  </a:lnTo>
                  <a:lnTo>
                    <a:pt x="1926" y="378"/>
                  </a:lnTo>
                  <a:lnTo>
                    <a:pt x="1902" y="366"/>
                  </a:lnTo>
                  <a:lnTo>
                    <a:pt x="1860" y="366"/>
                  </a:lnTo>
                  <a:lnTo>
                    <a:pt x="1872" y="348"/>
                  </a:lnTo>
                  <a:lnTo>
                    <a:pt x="1860" y="348"/>
                  </a:lnTo>
                  <a:lnTo>
                    <a:pt x="1848" y="342"/>
                  </a:lnTo>
                  <a:lnTo>
                    <a:pt x="1824" y="342"/>
                  </a:lnTo>
                  <a:lnTo>
                    <a:pt x="1824" y="366"/>
                  </a:lnTo>
                  <a:lnTo>
                    <a:pt x="1812" y="378"/>
                  </a:lnTo>
                  <a:lnTo>
                    <a:pt x="1788" y="390"/>
                  </a:lnTo>
                  <a:lnTo>
                    <a:pt x="1764" y="390"/>
                  </a:lnTo>
                  <a:lnTo>
                    <a:pt x="1758" y="396"/>
                  </a:lnTo>
                  <a:lnTo>
                    <a:pt x="1758" y="426"/>
                  </a:lnTo>
                  <a:lnTo>
                    <a:pt x="1740" y="432"/>
                  </a:lnTo>
                  <a:lnTo>
                    <a:pt x="1752" y="498"/>
                  </a:lnTo>
                  <a:lnTo>
                    <a:pt x="1740" y="498"/>
                  </a:lnTo>
                  <a:lnTo>
                    <a:pt x="1734" y="510"/>
                  </a:lnTo>
                  <a:lnTo>
                    <a:pt x="1728" y="516"/>
                  </a:lnTo>
                  <a:lnTo>
                    <a:pt x="1710" y="552"/>
                  </a:lnTo>
                  <a:close/>
                  <a:moveTo>
                    <a:pt x="1986" y="576"/>
                  </a:moveTo>
                  <a:lnTo>
                    <a:pt x="1986" y="594"/>
                  </a:lnTo>
                  <a:lnTo>
                    <a:pt x="1992" y="600"/>
                  </a:lnTo>
                  <a:lnTo>
                    <a:pt x="2004" y="600"/>
                  </a:lnTo>
                  <a:lnTo>
                    <a:pt x="2016" y="588"/>
                  </a:lnTo>
                  <a:lnTo>
                    <a:pt x="2016" y="576"/>
                  </a:lnTo>
                  <a:lnTo>
                    <a:pt x="1986" y="576"/>
                  </a:lnTo>
                  <a:close/>
                  <a:moveTo>
                    <a:pt x="1686" y="1110"/>
                  </a:moveTo>
                  <a:lnTo>
                    <a:pt x="1674" y="1110"/>
                  </a:lnTo>
                  <a:lnTo>
                    <a:pt x="1668" y="1116"/>
                  </a:lnTo>
                  <a:lnTo>
                    <a:pt x="1662" y="1116"/>
                  </a:lnTo>
                  <a:lnTo>
                    <a:pt x="1614" y="1104"/>
                  </a:lnTo>
                  <a:lnTo>
                    <a:pt x="1644" y="1146"/>
                  </a:lnTo>
                  <a:lnTo>
                    <a:pt x="1650" y="1152"/>
                  </a:lnTo>
                  <a:lnTo>
                    <a:pt x="1662" y="1158"/>
                  </a:lnTo>
                  <a:lnTo>
                    <a:pt x="1668" y="1164"/>
                  </a:lnTo>
                  <a:lnTo>
                    <a:pt x="1680" y="1170"/>
                  </a:lnTo>
                  <a:lnTo>
                    <a:pt x="1692" y="1158"/>
                  </a:lnTo>
                  <a:lnTo>
                    <a:pt x="1698" y="1140"/>
                  </a:lnTo>
                  <a:lnTo>
                    <a:pt x="1698" y="1128"/>
                  </a:lnTo>
                  <a:lnTo>
                    <a:pt x="1692" y="1116"/>
                  </a:lnTo>
                  <a:lnTo>
                    <a:pt x="1686" y="1110"/>
                  </a:lnTo>
                  <a:close/>
                  <a:moveTo>
                    <a:pt x="2094" y="1104"/>
                  </a:moveTo>
                  <a:lnTo>
                    <a:pt x="2064" y="1128"/>
                  </a:lnTo>
                  <a:lnTo>
                    <a:pt x="2094" y="1134"/>
                  </a:lnTo>
                  <a:lnTo>
                    <a:pt x="2094" y="1104"/>
                  </a:lnTo>
                  <a:close/>
                  <a:moveTo>
                    <a:pt x="486" y="294"/>
                  </a:moveTo>
                  <a:lnTo>
                    <a:pt x="474" y="288"/>
                  </a:lnTo>
                  <a:lnTo>
                    <a:pt x="468" y="288"/>
                  </a:lnTo>
                  <a:lnTo>
                    <a:pt x="456" y="294"/>
                  </a:lnTo>
                  <a:lnTo>
                    <a:pt x="456" y="312"/>
                  </a:lnTo>
                  <a:lnTo>
                    <a:pt x="468" y="324"/>
                  </a:lnTo>
                  <a:lnTo>
                    <a:pt x="474" y="318"/>
                  </a:lnTo>
                  <a:lnTo>
                    <a:pt x="486" y="318"/>
                  </a:lnTo>
                  <a:lnTo>
                    <a:pt x="486" y="312"/>
                  </a:lnTo>
                  <a:lnTo>
                    <a:pt x="492" y="300"/>
                  </a:lnTo>
                  <a:lnTo>
                    <a:pt x="486" y="294"/>
                  </a:lnTo>
                  <a:close/>
                  <a:moveTo>
                    <a:pt x="2346" y="588"/>
                  </a:moveTo>
                  <a:lnTo>
                    <a:pt x="2340" y="576"/>
                  </a:lnTo>
                  <a:lnTo>
                    <a:pt x="2328" y="570"/>
                  </a:lnTo>
                  <a:lnTo>
                    <a:pt x="2310" y="552"/>
                  </a:lnTo>
                  <a:lnTo>
                    <a:pt x="2304" y="552"/>
                  </a:lnTo>
                  <a:lnTo>
                    <a:pt x="2304" y="600"/>
                  </a:lnTo>
                  <a:lnTo>
                    <a:pt x="2316" y="600"/>
                  </a:lnTo>
                  <a:lnTo>
                    <a:pt x="2328" y="606"/>
                  </a:lnTo>
                  <a:lnTo>
                    <a:pt x="2334" y="606"/>
                  </a:lnTo>
                  <a:lnTo>
                    <a:pt x="2346" y="600"/>
                  </a:lnTo>
                  <a:lnTo>
                    <a:pt x="2346" y="588"/>
                  </a:lnTo>
                  <a:close/>
                  <a:moveTo>
                    <a:pt x="2310" y="474"/>
                  </a:moveTo>
                  <a:lnTo>
                    <a:pt x="2340" y="504"/>
                  </a:lnTo>
                  <a:lnTo>
                    <a:pt x="2358" y="516"/>
                  </a:lnTo>
                  <a:lnTo>
                    <a:pt x="2382" y="528"/>
                  </a:lnTo>
                  <a:lnTo>
                    <a:pt x="2400" y="528"/>
                  </a:lnTo>
                  <a:lnTo>
                    <a:pt x="2400" y="522"/>
                  </a:lnTo>
                  <a:lnTo>
                    <a:pt x="2358" y="480"/>
                  </a:lnTo>
                  <a:lnTo>
                    <a:pt x="2358" y="468"/>
                  </a:lnTo>
                  <a:lnTo>
                    <a:pt x="2364" y="456"/>
                  </a:lnTo>
                  <a:lnTo>
                    <a:pt x="2376" y="450"/>
                  </a:lnTo>
                  <a:lnTo>
                    <a:pt x="2394" y="450"/>
                  </a:lnTo>
                  <a:lnTo>
                    <a:pt x="2406" y="456"/>
                  </a:lnTo>
                  <a:lnTo>
                    <a:pt x="2424" y="444"/>
                  </a:lnTo>
                  <a:lnTo>
                    <a:pt x="2400" y="432"/>
                  </a:lnTo>
                  <a:lnTo>
                    <a:pt x="2412" y="426"/>
                  </a:lnTo>
                  <a:lnTo>
                    <a:pt x="2424" y="402"/>
                  </a:lnTo>
                  <a:lnTo>
                    <a:pt x="2412" y="378"/>
                  </a:lnTo>
                  <a:lnTo>
                    <a:pt x="2400" y="372"/>
                  </a:lnTo>
                  <a:lnTo>
                    <a:pt x="2382" y="372"/>
                  </a:lnTo>
                  <a:lnTo>
                    <a:pt x="2358" y="396"/>
                  </a:lnTo>
                  <a:lnTo>
                    <a:pt x="2346" y="402"/>
                  </a:lnTo>
                  <a:lnTo>
                    <a:pt x="2340" y="408"/>
                  </a:lnTo>
                  <a:lnTo>
                    <a:pt x="2334" y="408"/>
                  </a:lnTo>
                  <a:lnTo>
                    <a:pt x="2328" y="402"/>
                  </a:lnTo>
                  <a:lnTo>
                    <a:pt x="2328" y="366"/>
                  </a:lnTo>
                  <a:lnTo>
                    <a:pt x="2334" y="360"/>
                  </a:lnTo>
                  <a:lnTo>
                    <a:pt x="2346" y="336"/>
                  </a:lnTo>
                  <a:lnTo>
                    <a:pt x="2346" y="318"/>
                  </a:lnTo>
                  <a:lnTo>
                    <a:pt x="2340" y="312"/>
                  </a:lnTo>
                  <a:lnTo>
                    <a:pt x="2358" y="276"/>
                  </a:lnTo>
                  <a:lnTo>
                    <a:pt x="2316" y="312"/>
                  </a:lnTo>
                  <a:lnTo>
                    <a:pt x="2316" y="342"/>
                  </a:lnTo>
                  <a:lnTo>
                    <a:pt x="2304" y="348"/>
                  </a:lnTo>
                  <a:lnTo>
                    <a:pt x="2298" y="354"/>
                  </a:lnTo>
                  <a:lnTo>
                    <a:pt x="2286" y="378"/>
                  </a:lnTo>
                  <a:lnTo>
                    <a:pt x="2286" y="408"/>
                  </a:lnTo>
                  <a:lnTo>
                    <a:pt x="2298" y="420"/>
                  </a:lnTo>
                  <a:lnTo>
                    <a:pt x="2304" y="432"/>
                  </a:lnTo>
                  <a:lnTo>
                    <a:pt x="2310" y="438"/>
                  </a:lnTo>
                  <a:lnTo>
                    <a:pt x="2310" y="444"/>
                  </a:lnTo>
                  <a:lnTo>
                    <a:pt x="2304" y="450"/>
                  </a:lnTo>
                  <a:lnTo>
                    <a:pt x="2304" y="468"/>
                  </a:lnTo>
                  <a:lnTo>
                    <a:pt x="2310" y="474"/>
                  </a:lnTo>
                  <a:close/>
                  <a:moveTo>
                    <a:pt x="2250" y="708"/>
                  </a:moveTo>
                  <a:lnTo>
                    <a:pt x="2238" y="696"/>
                  </a:lnTo>
                  <a:lnTo>
                    <a:pt x="2214" y="708"/>
                  </a:lnTo>
                  <a:lnTo>
                    <a:pt x="2214" y="732"/>
                  </a:lnTo>
                  <a:lnTo>
                    <a:pt x="2220" y="744"/>
                  </a:lnTo>
                  <a:lnTo>
                    <a:pt x="2226" y="750"/>
                  </a:lnTo>
                  <a:lnTo>
                    <a:pt x="2250" y="762"/>
                  </a:lnTo>
                  <a:lnTo>
                    <a:pt x="2274" y="762"/>
                  </a:lnTo>
                  <a:lnTo>
                    <a:pt x="2280" y="750"/>
                  </a:lnTo>
                  <a:lnTo>
                    <a:pt x="2280" y="738"/>
                  </a:lnTo>
                  <a:lnTo>
                    <a:pt x="2274" y="726"/>
                  </a:lnTo>
                  <a:lnTo>
                    <a:pt x="2274" y="714"/>
                  </a:lnTo>
                  <a:lnTo>
                    <a:pt x="2268" y="708"/>
                  </a:lnTo>
                  <a:lnTo>
                    <a:pt x="2268" y="702"/>
                  </a:lnTo>
                  <a:lnTo>
                    <a:pt x="2250" y="708"/>
                  </a:lnTo>
                  <a:close/>
                  <a:moveTo>
                    <a:pt x="2148" y="1104"/>
                  </a:moveTo>
                  <a:lnTo>
                    <a:pt x="2226" y="1092"/>
                  </a:lnTo>
                  <a:lnTo>
                    <a:pt x="2166" y="1074"/>
                  </a:lnTo>
                  <a:lnTo>
                    <a:pt x="2148" y="1104"/>
                  </a:lnTo>
                  <a:close/>
                  <a:moveTo>
                    <a:pt x="2544" y="750"/>
                  </a:moveTo>
                  <a:lnTo>
                    <a:pt x="2520" y="732"/>
                  </a:lnTo>
                  <a:lnTo>
                    <a:pt x="2526" y="714"/>
                  </a:lnTo>
                  <a:lnTo>
                    <a:pt x="2514" y="702"/>
                  </a:lnTo>
                  <a:lnTo>
                    <a:pt x="2508" y="690"/>
                  </a:lnTo>
                  <a:lnTo>
                    <a:pt x="2490" y="684"/>
                  </a:lnTo>
                  <a:lnTo>
                    <a:pt x="2472" y="672"/>
                  </a:lnTo>
                  <a:lnTo>
                    <a:pt x="2442" y="666"/>
                  </a:lnTo>
                  <a:lnTo>
                    <a:pt x="2424" y="666"/>
                  </a:lnTo>
                  <a:lnTo>
                    <a:pt x="2388" y="684"/>
                  </a:lnTo>
                  <a:lnTo>
                    <a:pt x="2358" y="684"/>
                  </a:lnTo>
                  <a:lnTo>
                    <a:pt x="2346" y="696"/>
                  </a:lnTo>
                  <a:lnTo>
                    <a:pt x="2340" y="708"/>
                  </a:lnTo>
                  <a:lnTo>
                    <a:pt x="2340" y="726"/>
                  </a:lnTo>
                  <a:lnTo>
                    <a:pt x="2346" y="732"/>
                  </a:lnTo>
                  <a:lnTo>
                    <a:pt x="2364" y="714"/>
                  </a:lnTo>
                  <a:lnTo>
                    <a:pt x="2364" y="726"/>
                  </a:lnTo>
                  <a:lnTo>
                    <a:pt x="2370" y="738"/>
                  </a:lnTo>
                  <a:lnTo>
                    <a:pt x="2376" y="744"/>
                  </a:lnTo>
                  <a:lnTo>
                    <a:pt x="2388" y="738"/>
                  </a:lnTo>
                  <a:lnTo>
                    <a:pt x="2394" y="732"/>
                  </a:lnTo>
                  <a:lnTo>
                    <a:pt x="2394" y="726"/>
                  </a:lnTo>
                  <a:lnTo>
                    <a:pt x="2400" y="720"/>
                  </a:lnTo>
                  <a:lnTo>
                    <a:pt x="2400" y="714"/>
                  </a:lnTo>
                  <a:lnTo>
                    <a:pt x="2406" y="726"/>
                  </a:lnTo>
                  <a:lnTo>
                    <a:pt x="2418" y="732"/>
                  </a:lnTo>
                  <a:lnTo>
                    <a:pt x="2430" y="732"/>
                  </a:lnTo>
                  <a:lnTo>
                    <a:pt x="2442" y="720"/>
                  </a:lnTo>
                  <a:lnTo>
                    <a:pt x="2454" y="714"/>
                  </a:lnTo>
                  <a:lnTo>
                    <a:pt x="2460" y="708"/>
                  </a:lnTo>
                  <a:lnTo>
                    <a:pt x="2472" y="762"/>
                  </a:lnTo>
                  <a:lnTo>
                    <a:pt x="2502" y="738"/>
                  </a:lnTo>
                  <a:lnTo>
                    <a:pt x="2538" y="774"/>
                  </a:lnTo>
                  <a:lnTo>
                    <a:pt x="2544" y="750"/>
                  </a:lnTo>
                  <a:close/>
                  <a:moveTo>
                    <a:pt x="3264" y="678"/>
                  </a:moveTo>
                  <a:lnTo>
                    <a:pt x="3222" y="648"/>
                  </a:lnTo>
                  <a:lnTo>
                    <a:pt x="3210" y="648"/>
                  </a:lnTo>
                  <a:lnTo>
                    <a:pt x="3198" y="654"/>
                  </a:lnTo>
                  <a:lnTo>
                    <a:pt x="3180" y="654"/>
                  </a:lnTo>
                  <a:lnTo>
                    <a:pt x="3162" y="648"/>
                  </a:lnTo>
                  <a:lnTo>
                    <a:pt x="3126" y="630"/>
                  </a:lnTo>
                  <a:lnTo>
                    <a:pt x="3096" y="612"/>
                  </a:lnTo>
                  <a:lnTo>
                    <a:pt x="3060" y="594"/>
                  </a:lnTo>
                  <a:lnTo>
                    <a:pt x="3042" y="582"/>
                  </a:lnTo>
                  <a:lnTo>
                    <a:pt x="3030" y="582"/>
                  </a:lnTo>
                  <a:lnTo>
                    <a:pt x="3006" y="594"/>
                  </a:lnTo>
                  <a:lnTo>
                    <a:pt x="3000" y="600"/>
                  </a:lnTo>
                  <a:lnTo>
                    <a:pt x="2988" y="606"/>
                  </a:lnTo>
                  <a:lnTo>
                    <a:pt x="3006" y="630"/>
                  </a:lnTo>
                  <a:lnTo>
                    <a:pt x="2928" y="642"/>
                  </a:lnTo>
                  <a:lnTo>
                    <a:pt x="2934" y="666"/>
                  </a:lnTo>
                  <a:lnTo>
                    <a:pt x="2928" y="678"/>
                  </a:lnTo>
                  <a:lnTo>
                    <a:pt x="2922" y="684"/>
                  </a:lnTo>
                  <a:lnTo>
                    <a:pt x="2916" y="696"/>
                  </a:lnTo>
                  <a:lnTo>
                    <a:pt x="2880" y="720"/>
                  </a:lnTo>
                  <a:lnTo>
                    <a:pt x="2862" y="726"/>
                  </a:lnTo>
                  <a:lnTo>
                    <a:pt x="2844" y="726"/>
                  </a:lnTo>
                  <a:lnTo>
                    <a:pt x="2832" y="720"/>
                  </a:lnTo>
                  <a:lnTo>
                    <a:pt x="2826" y="714"/>
                  </a:lnTo>
                  <a:lnTo>
                    <a:pt x="2820" y="702"/>
                  </a:lnTo>
                  <a:lnTo>
                    <a:pt x="2820" y="678"/>
                  </a:lnTo>
                  <a:lnTo>
                    <a:pt x="2814" y="672"/>
                  </a:lnTo>
                  <a:lnTo>
                    <a:pt x="2814" y="660"/>
                  </a:lnTo>
                  <a:lnTo>
                    <a:pt x="2808" y="666"/>
                  </a:lnTo>
                  <a:lnTo>
                    <a:pt x="2808" y="672"/>
                  </a:lnTo>
                  <a:lnTo>
                    <a:pt x="2802" y="684"/>
                  </a:lnTo>
                  <a:lnTo>
                    <a:pt x="2796" y="690"/>
                  </a:lnTo>
                  <a:lnTo>
                    <a:pt x="2796" y="696"/>
                  </a:lnTo>
                  <a:lnTo>
                    <a:pt x="2796" y="690"/>
                  </a:lnTo>
                  <a:lnTo>
                    <a:pt x="2790" y="684"/>
                  </a:lnTo>
                  <a:lnTo>
                    <a:pt x="2790" y="672"/>
                  </a:lnTo>
                  <a:lnTo>
                    <a:pt x="2784" y="660"/>
                  </a:lnTo>
                  <a:lnTo>
                    <a:pt x="2784" y="576"/>
                  </a:lnTo>
                  <a:lnTo>
                    <a:pt x="2778" y="558"/>
                  </a:lnTo>
                  <a:lnTo>
                    <a:pt x="2760" y="522"/>
                  </a:lnTo>
                  <a:lnTo>
                    <a:pt x="2724" y="522"/>
                  </a:lnTo>
                  <a:lnTo>
                    <a:pt x="2718" y="510"/>
                  </a:lnTo>
                  <a:lnTo>
                    <a:pt x="2694" y="498"/>
                  </a:lnTo>
                  <a:lnTo>
                    <a:pt x="2676" y="486"/>
                  </a:lnTo>
                  <a:lnTo>
                    <a:pt x="2652" y="486"/>
                  </a:lnTo>
                  <a:lnTo>
                    <a:pt x="2634" y="498"/>
                  </a:lnTo>
                  <a:lnTo>
                    <a:pt x="2628" y="504"/>
                  </a:lnTo>
                  <a:lnTo>
                    <a:pt x="2616" y="510"/>
                  </a:lnTo>
                  <a:lnTo>
                    <a:pt x="2610" y="522"/>
                  </a:lnTo>
                  <a:lnTo>
                    <a:pt x="2586" y="528"/>
                  </a:lnTo>
                  <a:lnTo>
                    <a:pt x="2580" y="546"/>
                  </a:lnTo>
                  <a:lnTo>
                    <a:pt x="2562" y="558"/>
                  </a:lnTo>
                  <a:lnTo>
                    <a:pt x="2562" y="540"/>
                  </a:lnTo>
                  <a:lnTo>
                    <a:pt x="2556" y="534"/>
                  </a:lnTo>
                  <a:lnTo>
                    <a:pt x="2532" y="534"/>
                  </a:lnTo>
                  <a:lnTo>
                    <a:pt x="2532" y="546"/>
                  </a:lnTo>
                  <a:lnTo>
                    <a:pt x="2544" y="570"/>
                  </a:lnTo>
                  <a:lnTo>
                    <a:pt x="2568" y="582"/>
                  </a:lnTo>
                  <a:lnTo>
                    <a:pt x="2604" y="582"/>
                  </a:lnTo>
                  <a:lnTo>
                    <a:pt x="2616" y="588"/>
                  </a:lnTo>
                  <a:lnTo>
                    <a:pt x="2622" y="594"/>
                  </a:lnTo>
                  <a:lnTo>
                    <a:pt x="2628" y="594"/>
                  </a:lnTo>
                  <a:lnTo>
                    <a:pt x="2628" y="618"/>
                  </a:lnTo>
                  <a:lnTo>
                    <a:pt x="2634" y="630"/>
                  </a:lnTo>
                  <a:lnTo>
                    <a:pt x="2640" y="636"/>
                  </a:lnTo>
                  <a:lnTo>
                    <a:pt x="2652" y="642"/>
                  </a:lnTo>
                  <a:lnTo>
                    <a:pt x="2694" y="642"/>
                  </a:lnTo>
                  <a:lnTo>
                    <a:pt x="2712" y="636"/>
                  </a:lnTo>
                  <a:lnTo>
                    <a:pt x="2754" y="636"/>
                  </a:lnTo>
                  <a:lnTo>
                    <a:pt x="2760" y="642"/>
                  </a:lnTo>
                  <a:lnTo>
                    <a:pt x="2760" y="660"/>
                  </a:lnTo>
                  <a:lnTo>
                    <a:pt x="2700" y="660"/>
                  </a:lnTo>
                  <a:lnTo>
                    <a:pt x="2688" y="666"/>
                  </a:lnTo>
                  <a:lnTo>
                    <a:pt x="2676" y="678"/>
                  </a:lnTo>
                  <a:lnTo>
                    <a:pt x="2640" y="678"/>
                  </a:lnTo>
                  <a:lnTo>
                    <a:pt x="2616" y="690"/>
                  </a:lnTo>
                  <a:lnTo>
                    <a:pt x="2616" y="696"/>
                  </a:lnTo>
                  <a:lnTo>
                    <a:pt x="2622" y="696"/>
                  </a:lnTo>
                  <a:lnTo>
                    <a:pt x="2646" y="708"/>
                  </a:lnTo>
                  <a:lnTo>
                    <a:pt x="2658" y="708"/>
                  </a:lnTo>
                  <a:lnTo>
                    <a:pt x="2676" y="726"/>
                  </a:lnTo>
                  <a:lnTo>
                    <a:pt x="2682" y="738"/>
                  </a:lnTo>
                  <a:lnTo>
                    <a:pt x="2688" y="744"/>
                  </a:lnTo>
                  <a:lnTo>
                    <a:pt x="2682" y="750"/>
                  </a:lnTo>
                  <a:lnTo>
                    <a:pt x="2676" y="762"/>
                  </a:lnTo>
                  <a:lnTo>
                    <a:pt x="2676" y="774"/>
                  </a:lnTo>
                  <a:lnTo>
                    <a:pt x="2670" y="780"/>
                  </a:lnTo>
                  <a:lnTo>
                    <a:pt x="2676" y="792"/>
                  </a:lnTo>
                  <a:lnTo>
                    <a:pt x="2682" y="798"/>
                  </a:lnTo>
                  <a:lnTo>
                    <a:pt x="2694" y="792"/>
                  </a:lnTo>
                  <a:lnTo>
                    <a:pt x="2706" y="780"/>
                  </a:lnTo>
                  <a:lnTo>
                    <a:pt x="2712" y="768"/>
                  </a:lnTo>
                  <a:lnTo>
                    <a:pt x="2718" y="762"/>
                  </a:lnTo>
                  <a:lnTo>
                    <a:pt x="2718" y="750"/>
                  </a:lnTo>
                  <a:lnTo>
                    <a:pt x="2724" y="744"/>
                  </a:lnTo>
                  <a:lnTo>
                    <a:pt x="2736" y="720"/>
                  </a:lnTo>
                  <a:lnTo>
                    <a:pt x="2742" y="714"/>
                  </a:lnTo>
                  <a:lnTo>
                    <a:pt x="2748" y="702"/>
                  </a:lnTo>
                  <a:lnTo>
                    <a:pt x="2748" y="744"/>
                  </a:lnTo>
                  <a:lnTo>
                    <a:pt x="2754" y="750"/>
                  </a:lnTo>
                  <a:lnTo>
                    <a:pt x="2766" y="756"/>
                  </a:lnTo>
                  <a:lnTo>
                    <a:pt x="2772" y="768"/>
                  </a:lnTo>
                  <a:lnTo>
                    <a:pt x="2784" y="774"/>
                  </a:lnTo>
                  <a:lnTo>
                    <a:pt x="2790" y="780"/>
                  </a:lnTo>
                  <a:lnTo>
                    <a:pt x="2814" y="780"/>
                  </a:lnTo>
                  <a:lnTo>
                    <a:pt x="2820" y="774"/>
                  </a:lnTo>
                  <a:lnTo>
                    <a:pt x="2826" y="774"/>
                  </a:lnTo>
                  <a:lnTo>
                    <a:pt x="2814" y="792"/>
                  </a:lnTo>
                  <a:lnTo>
                    <a:pt x="2844" y="822"/>
                  </a:lnTo>
                  <a:lnTo>
                    <a:pt x="2904" y="822"/>
                  </a:lnTo>
                  <a:lnTo>
                    <a:pt x="2940" y="846"/>
                  </a:lnTo>
                  <a:lnTo>
                    <a:pt x="2976" y="864"/>
                  </a:lnTo>
                  <a:lnTo>
                    <a:pt x="3006" y="876"/>
                  </a:lnTo>
                  <a:lnTo>
                    <a:pt x="3036" y="894"/>
                  </a:lnTo>
                  <a:lnTo>
                    <a:pt x="3066" y="924"/>
                  </a:lnTo>
                  <a:lnTo>
                    <a:pt x="3066" y="972"/>
                  </a:lnTo>
                  <a:lnTo>
                    <a:pt x="3090" y="996"/>
                  </a:lnTo>
                  <a:lnTo>
                    <a:pt x="3102" y="1002"/>
                  </a:lnTo>
                  <a:lnTo>
                    <a:pt x="3096" y="1002"/>
                  </a:lnTo>
                  <a:lnTo>
                    <a:pt x="3084" y="1008"/>
                  </a:lnTo>
                  <a:lnTo>
                    <a:pt x="3078" y="1014"/>
                  </a:lnTo>
                  <a:lnTo>
                    <a:pt x="3078" y="1020"/>
                  </a:lnTo>
                  <a:lnTo>
                    <a:pt x="3090" y="1032"/>
                  </a:lnTo>
                  <a:lnTo>
                    <a:pt x="3114" y="1032"/>
                  </a:lnTo>
                  <a:lnTo>
                    <a:pt x="3090" y="1044"/>
                  </a:lnTo>
                  <a:lnTo>
                    <a:pt x="3090" y="1056"/>
                  </a:lnTo>
                  <a:lnTo>
                    <a:pt x="3102" y="1062"/>
                  </a:lnTo>
                  <a:lnTo>
                    <a:pt x="3108" y="1092"/>
                  </a:lnTo>
                  <a:lnTo>
                    <a:pt x="3096" y="1122"/>
                  </a:lnTo>
                  <a:lnTo>
                    <a:pt x="3120" y="1122"/>
                  </a:lnTo>
                  <a:lnTo>
                    <a:pt x="3126" y="1116"/>
                  </a:lnTo>
                  <a:lnTo>
                    <a:pt x="3138" y="1116"/>
                  </a:lnTo>
                  <a:lnTo>
                    <a:pt x="3150" y="1110"/>
                  </a:lnTo>
                  <a:lnTo>
                    <a:pt x="3162" y="1110"/>
                  </a:lnTo>
                  <a:lnTo>
                    <a:pt x="3168" y="1104"/>
                  </a:lnTo>
                  <a:lnTo>
                    <a:pt x="3174" y="1104"/>
                  </a:lnTo>
                  <a:lnTo>
                    <a:pt x="3174" y="1134"/>
                  </a:lnTo>
                  <a:lnTo>
                    <a:pt x="3234" y="1194"/>
                  </a:lnTo>
                  <a:lnTo>
                    <a:pt x="3240" y="1194"/>
                  </a:lnTo>
                  <a:lnTo>
                    <a:pt x="3240" y="1146"/>
                  </a:lnTo>
                  <a:lnTo>
                    <a:pt x="3234" y="1122"/>
                  </a:lnTo>
                  <a:lnTo>
                    <a:pt x="3234" y="1116"/>
                  </a:lnTo>
                  <a:lnTo>
                    <a:pt x="3240" y="1110"/>
                  </a:lnTo>
                  <a:lnTo>
                    <a:pt x="3240" y="1098"/>
                  </a:lnTo>
                  <a:lnTo>
                    <a:pt x="3246" y="1086"/>
                  </a:lnTo>
                  <a:lnTo>
                    <a:pt x="3246" y="1062"/>
                  </a:lnTo>
                  <a:lnTo>
                    <a:pt x="3252" y="1050"/>
                  </a:lnTo>
                  <a:lnTo>
                    <a:pt x="3252" y="1020"/>
                  </a:lnTo>
                  <a:lnTo>
                    <a:pt x="3240" y="1020"/>
                  </a:lnTo>
                  <a:lnTo>
                    <a:pt x="3228" y="1014"/>
                  </a:lnTo>
                  <a:lnTo>
                    <a:pt x="3222" y="1008"/>
                  </a:lnTo>
                  <a:lnTo>
                    <a:pt x="3222" y="1002"/>
                  </a:lnTo>
                  <a:lnTo>
                    <a:pt x="3234" y="990"/>
                  </a:lnTo>
                  <a:lnTo>
                    <a:pt x="3246" y="984"/>
                  </a:lnTo>
                  <a:lnTo>
                    <a:pt x="3252" y="978"/>
                  </a:lnTo>
                  <a:lnTo>
                    <a:pt x="3252" y="864"/>
                  </a:lnTo>
                  <a:lnTo>
                    <a:pt x="3258" y="846"/>
                  </a:lnTo>
                  <a:lnTo>
                    <a:pt x="3258" y="708"/>
                  </a:lnTo>
                  <a:lnTo>
                    <a:pt x="3264" y="678"/>
                  </a:lnTo>
                  <a:close/>
                  <a:moveTo>
                    <a:pt x="336" y="666"/>
                  </a:moveTo>
                  <a:lnTo>
                    <a:pt x="330" y="672"/>
                  </a:lnTo>
                  <a:lnTo>
                    <a:pt x="354" y="696"/>
                  </a:lnTo>
                  <a:lnTo>
                    <a:pt x="360" y="708"/>
                  </a:lnTo>
                  <a:lnTo>
                    <a:pt x="366" y="714"/>
                  </a:lnTo>
                  <a:lnTo>
                    <a:pt x="378" y="714"/>
                  </a:lnTo>
                  <a:lnTo>
                    <a:pt x="378" y="696"/>
                  </a:lnTo>
                  <a:lnTo>
                    <a:pt x="366" y="690"/>
                  </a:lnTo>
                  <a:lnTo>
                    <a:pt x="360" y="678"/>
                  </a:lnTo>
                  <a:lnTo>
                    <a:pt x="348" y="672"/>
                  </a:lnTo>
                  <a:lnTo>
                    <a:pt x="342" y="666"/>
                  </a:lnTo>
                  <a:lnTo>
                    <a:pt x="336" y="666"/>
                  </a:lnTo>
                  <a:close/>
                  <a:moveTo>
                    <a:pt x="2526" y="1104"/>
                  </a:moveTo>
                  <a:lnTo>
                    <a:pt x="2544" y="1116"/>
                  </a:lnTo>
                  <a:lnTo>
                    <a:pt x="2574" y="1092"/>
                  </a:lnTo>
                  <a:lnTo>
                    <a:pt x="2592" y="1092"/>
                  </a:lnTo>
                  <a:lnTo>
                    <a:pt x="2604" y="1080"/>
                  </a:lnTo>
                  <a:lnTo>
                    <a:pt x="2604" y="1062"/>
                  </a:lnTo>
                  <a:lnTo>
                    <a:pt x="2592" y="1056"/>
                  </a:lnTo>
                  <a:lnTo>
                    <a:pt x="2586" y="1056"/>
                  </a:lnTo>
                  <a:lnTo>
                    <a:pt x="2574" y="1062"/>
                  </a:lnTo>
                  <a:lnTo>
                    <a:pt x="2556" y="1068"/>
                  </a:lnTo>
                  <a:lnTo>
                    <a:pt x="2526" y="1098"/>
                  </a:lnTo>
                  <a:lnTo>
                    <a:pt x="2526" y="1104"/>
                  </a:lnTo>
                  <a:close/>
                  <a:moveTo>
                    <a:pt x="3096" y="1068"/>
                  </a:moveTo>
                  <a:lnTo>
                    <a:pt x="3090" y="1068"/>
                  </a:lnTo>
                  <a:lnTo>
                    <a:pt x="3090" y="1062"/>
                  </a:lnTo>
                  <a:lnTo>
                    <a:pt x="3084" y="1062"/>
                  </a:lnTo>
                  <a:lnTo>
                    <a:pt x="3078" y="1056"/>
                  </a:lnTo>
                  <a:lnTo>
                    <a:pt x="3066" y="1056"/>
                  </a:lnTo>
                  <a:lnTo>
                    <a:pt x="3048" y="1062"/>
                  </a:lnTo>
                  <a:lnTo>
                    <a:pt x="3024" y="1086"/>
                  </a:lnTo>
                  <a:lnTo>
                    <a:pt x="3012" y="1122"/>
                  </a:lnTo>
                  <a:lnTo>
                    <a:pt x="3012" y="1134"/>
                  </a:lnTo>
                  <a:lnTo>
                    <a:pt x="3072" y="1128"/>
                  </a:lnTo>
                  <a:lnTo>
                    <a:pt x="3084" y="1128"/>
                  </a:lnTo>
                  <a:lnTo>
                    <a:pt x="3090" y="1122"/>
                  </a:lnTo>
                  <a:lnTo>
                    <a:pt x="3102" y="1092"/>
                  </a:lnTo>
                  <a:lnTo>
                    <a:pt x="3096" y="1068"/>
                  </a:lnTo>
                  <a:close/>
                  <a:moveTo>
                    <a:pt x="2778" y="942"/>
                  </a:moveTo>
                  <a:lnTo>
                    <a:pt x="2766" y="960"/>
                  </a:lnTo>
                  <a:lnTo>
                    <a:pt x="2766" y="1014"/>
                  </a:lnTo>
                  <a:lnTo>
                    <a:pt x="2784" y="1014"/>
                  </a:lnTo>
                  <a:lnTo>
                    <a:pt x="2778" y="996"/>
                  </a:lnTo>
                  <a:lnTo>
                    <a:pt x="2790" y="990"/>
                  </a:lnTo>
                  <a:lnTo>
                    <a:pt x="2790" y="972"/>
                  </a:lnTo>
                  <a:lnTo>
                    <a:pt x="2778" y="972"/>
                  </a:lnTo>
                  <a:lnTo>
                    <a:pt x="2796" y="936"/>
                  </a:lnTo>
                  <a:lnTo>
                    <a:pt x="2814" y="906"/>
                  </a:lnTo>
                  <a:lnTo>
                    <a:pt x="2784" y="912"/>
                  </a:lnTo>
                  <a:lnTo>
                    <a:pt x="2778" y="942"/>
                  </a:lnTo>
                  <a:close/>
                  <a:moveTo>
                    <a:pt x="2136" y="600"/>
                  </a:moveTo>
                  <a:lnTo>
                    <a:pt x="2124" y="594"/>
                  </a:lnTo>
                  <a:lnTo>
                    <a:pt x="2118" y="594"/>
                  </a:lnTo>
                  <a:lnTo>
                    <a:pt x="2106" y="588"/>
                  </a:lnTo>
                  <a:lnTo>
                    <a:pt x="2088" y="588"/>
                  </a:lnTo>
                  <a:lnTo>
                    <a:pt x="2082" y="594"/>
                  </a:lnTo>
                  <a:lnTo>
                    <a:pt x="2082" y="600"/>
                  </a:lnTo>
                  <a:lnTo>
                    <a:pt x="2076" y="606"/>
                  </a:lnTo>
                  <a:lnTo>
                    <a:pt x="2082" y="612"/>
                  </a:lnTo>
                  <a:lnTo>
                    <a:pt x="2094" y="618"/>
                  </a:lnTo>
                  <a:lnTo>
                    <a:pt x="2136" y="618"/>
                  </a:lnTo>
                  <a:lnTo>
                    <a:pt x="2214" y="606"/>
                  </a:lnTo>
                  <a:lnTo>
                    <a:pt x="2136" y="600"/>
                  </a:lnTo>
                  <a:close/>
                  <a:moveTo>
                    <a:pt x="1308" y="1038"/>
                  </a:moveTo>
                  <a:lnTo>
                    <a:pt x="1368" y="1002"/>
                  </a:lnTo>
                  <a:lnTo>
                    <a:pt x="1362" y="990"/>
                  </a:lnTo>
                  <a:lnTo>
                    <a:pt x="1350" y="990"/>
                  </a:lnTo>
                  <a:lnTo>
                    <a:pt x="1332" y="996"/>
                  </a:lnTo>
                  <a:lnTo>
                    <a:pt x="1320" y="996"/>
                  </a:lnTo>
                  <a:lnTo>
                    <a:pt x="1302" y="1002"/>
                  </a:lnTo>
                  <a:lnTo>
                    <a:pt x="1290" y="1008"/>
                  </a:lnTo>
                  <a:lnTo>
                    <a:pt x="1284" y="1014"/>
                  </a:lnTo>
                  <a:lnTo>
                    <a:pt x="1284" y="1032"/>
                  </a:lnTo>
                  <a:lnTo>
                    <a:pt x="1290" y="1038"/>
                  </a:lnTo>
                  <a:lnTo>
                    <a:pt x="1308" y="1038"/>
                  </a:lnTo>
                  <a:close/>
                  <a:moveTo>
                    <a:pt x="1428" y="1116"/>
                  </a:moveTo>
                  <a:lnTo>
                    <a:pt x="1392" y="1116"/>
                  </a:lnTo>
                  <a:lnTo>
                    <a:pt x="1386" y="1146"/>
                  </a:lnTo>
                  <a:lnTo>
                    <a:pt x="1386" y="1152"/>
                  </a:lnTo>
                  <a:lnTo>
                    <a:pt x="1404" y="1170"/>
                  </a:lnTo>
                  <a:lnTo>
                    <a:pt x="1416" y="1176"/>
                  </a:lnTo>
                  <a:lnTo>
                    <a:pt x="1428" y="1164"/>
                  </a:lnTo>
                  <a:lnTo>
                    <a:pt x="1440" y="1140"/>
                  </a:lnTo>
                  <a:lnTo>
                    <a:pt x="1440" y="1128"/>
                  </a:lnTo>
                  <a:lnTo>
                    <a:pt x="1428" y="1116"/>
                  </a:lnTo>
                  <a:close/>
                  <a:moveTo>
                    <a:pt x="708" y="930"/>
                  </a:moveTo>
                  <a:lnTo>
                    <a:pt x="714" y="924"/>
                  </a:lnTo>
                  <a:lnTo>
                    <a:pt x="714" y="900"/>
                  </a:lnTo>
                  <a:lnTo>
                    <a:pt x="744" y="924"/>
                  </a:lnTo>
                  <a:lnTo>
                    <a:pt x="744" y="918"/>
                  </a:lnTo>
                  <a:lnTo>
                    <a:pt x="750" y="912"/>
                  </a:lnTo>
                  <a:lnTo>
                    <a:pt x="750" y="900"/>
                  </a:lnTo>
                  <a:lnTo>
                    <a:pt x="756" y="882"/>
                  </a:lnTo>
                  <a:lnTo>
                    <a:pt x="756" y="840"/>
                  </a:lnTo>
                  <a:lnTo>
                    <a:pt x="762" y="822"/>
                  </a:lnTo>
                  <a:lnTo>
                    <a:pt x="762" y="810"/>
                  </a:lnTo>
                  <a:lnTo>
                    <a:pt x="768" y="792"/>
                  </a:lnTo>
                  <a:lnTo>
                    <a:pt x="768" y="780"/>
                  </a:lnTo>
                  <a:lnTo>
                    <a:pt x="762" y="774"/>
                  </a:lnTo>
                  <a:lnTo>
                    <a:pt x="756" y="762"/>
                  </a:lnTo>
                  <a:lnTo>
                    <a:pt x="756" y="750"/>
                  </a:lnTo>
                  <a:lnTo>
                    <a:pt x="768" y="726"/>
                  </a:lnTo>
                  <a:lnTo>
                    <a:pt x="774" y="720"/>
                  </a:lnTo>
                  <a:lnTo>
                    <a:pt x="774" y="714"/>
                  </a:lnTo>
                  <a:lnTo>
                    <a:pt x="756" y="696"/>
                  </a:lnTo>
                  <a:lnTo>
                    <a:pt x="744" y="654"/>
                  </a:lnTo>
                  <a:lnTo>
                    <a:pt x="702" y="654"/>
                  </a:lnTo>
                  <a:lnTo>
                    <a:pt x="702" y="618"/>
                  </a:lnTo>
                  <a:lnTo>
                    <a:pt x="666" y="618"/>
                  </a:lnTo>
                  <a:lnTo>
                    <a:pt x="660" y="546"/>
                  </a:lnTo>
                  <a:lnTo>
                    <a:pt x="606" y="546"/>
                  </a:lnTo>
                  <a:lnTo>
                    <a:pt x="594" y="534"/>
                  </a:lnTo>
                  <a:lnTo>
                    <a:pt x="594" y="504"/>
                  </a:lnTo>
                  <a:lnTo>
                    <a:pt x="600" y="498"/>
                  </a:lnTo>
                  <a:lnTo>
                    <a:pt x="606" y="486"/>
                  </a:lnTo>
                  <a:lnTo>
                    <a:pt x="582" y="486"/>
                  </a:lnTo>
                  <a:lnTo>
                    <a:pt x="600" y="468"/>
                  </a:lnTo>
                  <a:lnTo>
                    <a:pt x="606" y="456"/>
                  </a:lnTo>
                  <a:lnTo>
                    <a:pt x="612" y="450"/>
                  </a:lnTo>
                  <a:lnTo>
                    <a:pt x="612" y="438"/>
                  </a:lnTo>
                  <a:lnTo>
                    <a:pt x="600" y="426"/>
                  </a:lnTo>
                  <a:lnTo>
                    <a:pt x="588" y="432"/>
                  </a:lnTo>
                  <a:lnTo>
                    <a:pt x="570" y="432"/>
                  </a:lnTo>
                  <a:lnTo>
                    <a:pt x="552" y="438"/>
                  </a:lnTo>
                  <a:lnTo>
                    <a:pt x="540" y="438"/>
                  </a:lnTo>
                  <a:lnTo>
                    <a:pt x="534" y="444"/>
                  </a:lnTo>
                  <a:lnTo>
                    <a:pt x="528" y="444"/>
                  </a:lnTo>
                  <a:lnTo>
                    <a:pt x="534" y="438"/>
                  </a:lnTo>
                  <a:lnTo>
                    <a:pt x="546" y="432"/>
                  </a:lnTo>
                  <a:lnTo>
                    <a:pt x="552" y="420"/>
                  </a:lnTo>
                  <a:lnTo>
                    <a:pt x="558" y="414"/>
                  </a:lnTo>
                  <a:lnTo>
                    <a:pt x="558" y="402"/>
                  </a:lnTo>
                  <a:lnTo>
                    <a:pt x="546" y="396"/>
                  </a:lnTo>
                  <a:lnTo>
                    <a:pt x="534" y="396"/>
                  </a:lnTo>
                  <a:lnTo>
                    <a:pt x="522" y="390"/>
                  </a:lnTo>
                  <a:lnTo>
                    <a:pt x="510" y="390"/>
                  </a:lnTo>
                  <a:lnTo>
                    <a:pt x="516" y="384"/>
                  </a:lnTo>
                  <a:lnTo>
                    <a:pt x="516" y="378"/>
                  </a:lnTo>
                  <a:lnTo>
                    <a:pt x="504" y="354"/>
                  </a:lnTo>
                  <a:lnTo>
                    <a:pt x="492" y="342"/>
                  </a:lnTo>
                  <a:lnTo>
                    <a:pt x="480" y="336"/>
                  </a:lnTo>
                  <a:lnTo>
                    <a:pt x="462" y="330"/>
                  </a:lnTo>
                  <a:lnTo>
                    <a:pt x="456" y="324"/>
                  </a:lnTo>
                  <a:lnTo>
                    <a:pt x="450" y="324"/>
                  </a:lnTo>
                  <a:lnTo>
                    <a:pt x="450" y="318"/>
                  </a:lnTo>
                  <a:lnTo>
                    <a:pt x="444" y="312"/>
                  </a:lnTo>
                  <a:lnTo>
                    <a:pt x="438" y="300"/>
                  </a:lnTo>
                  <a:lnTo>
                    <a:pt x="438" y="288"/>
                  </a:lnTo>
                  <a:lnTo>
                    <a:pt x="426" y="276"/>
                  </a:lnTo>
                  <a:lnTo>
                    <a:pt x="414" y="276"/>
                  </a:lnTo>
                  <a:lnTo>
                    <a:pt x="408" y="282"/>
                  </a:lnTo>
                  <a:lnTo>
                    <a:pt x="414" y="306"/>
                  </a:lnTo>
                  <a:lnTo>
                    <a:pt x="408" y="300"/>
                  </a:lnTo>
                  <a:lnTo>
                    <a:pt x="396" y="294"/>
                  </a:lnTo>
                  <a:lnTo>
                    <a:pt x="360" y="258"/>
                  </a:lnTo>
                  <a:lnTo>
                    <a:pt x="360" y="246"/>
                  </a:lnTo>
                  <a:lnTo>
                    <a:pt x="354" y="240"/>
                  </a:lnTo>
                  <a:lnTo>
                    <a:pt x="348" y="228"/>
                  </a:lnTo>
                  <a:lnTo>
                    <a:pt x="342" y="222"/>
                  </a:lnTo>
                  <a:lnTo>
                    <a:pt x="342" y="216"/>
                  </a:lnTo>
                  <a:lnTo>
                    <a:pt x="330" y="210"/>
                  </a:lnTo>
                  <a:lnTo>
                    <a:pt x="312" y="192"/>
                  </a:lnTo>
                  <a:lnTo>
                    <a:pt x="294" y="186"/>
                  </a:lnTo>
                  <a:lnTo>
                    <a:pt x="288" y="174"/>
                  </a:lnTo>
                  <a:lnTo>
                    <a:pt x="276" y="168"/>
                  </a:lnTo>
                  <a:lnTo>
                    <a:pt x="264" y="156"/>
                  </a:lnTo>
                  <a:lnTo>
                    <a:pt x="252" y="150"/>
                  </a:lnTo>
                  <a:lnTo>
                    <a:pt x="240" y="138"/>
                  </a:lnTo>
                  <a:lnTo>
                    <a:pt x="234" y="126"/>
                  </a:lnTo>
                  <a:lnTo>
                    <a:pt x="222" y="120"/>
                  </a:lnTo>
                  <a:lnTo>
                    <a:pt x="222" y="102"/>
                  </a:lnTo>
                  <a:lnTo>
                    <a:pt x="204" y="84"/>
                  </a:lnTo>
                  <a:lnTo>
                    <a:pt x="198" y="72"/>
                  </a:lnTo>
                  <a:lnTo>
                    <a:pt x="168" y="42"/>
                  </a:lnTo>
                  <a:lnTo>
                    <a:pt x="150" y="42"/>
                  </a:lnTo>
                  <a:lnTo>
                    <a:pt x="66" y="36"/>
                  </a:lnTo>
                  <a:lnTo>
                    <a:pt x="42" y="12"/>
                  </a:lnTo>
                  <a:lnTo>
                    <a:pt x="30" y="6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6" y="6"/>
                  </a:lnTo>
                  <a:lnTo>
                    <a:pt x="0" y="18"/>
                  </a:lnTo>
                  <a:lnTo>
                    <a:pt x="0" y="48"/>
                  </a:lnTo>
                  <a:lnTo>
                    <a:pt x="6" y="60"/>
                  </a:lnTo>
                  <a:lnTo>
                    <a:pt x="18" y="78"/>
                  </a:lnTo>
                  <a:lnTo>
                    <a:pt x="66" y="126"/>
                  </a:lnTo>
                  <a:lnTo>
                    <a:pt x="96" y="150"/>
                  </a:lnTo>
                  <a:lnTo>
                    <a:pt x="126" y="180"/>
                  </a:lnTo>
                  <a:lnTo>
                    <a:pt x="162" y="234"/>
                  </a:lnTo>
                  <a:lnTo>
                    <a:pt x="174" y="228"/>
                  </a:lnTo>
                  <a:lnTo>
                    <a:pt x="174" y="252"/>
                  </a:lnTo>
                  <a:lnTo>
                    <a:pt x="180" y="264"/>
                  </a:lnTo>
                  <a:lnTo>
                    <a:pt x="186" y="270"/>
                  </a:lnTo>
                  <a:lnTo>
                    <a:pt x="198" y="276"/>
                  </a:lnTo>
                  <a:lnTo>
                    <a:pt x="216" y="288"/>
                  </a:lnTo>
                  <a:lnTo>
                    <a:pt x="228" y="300"/>
                  </a:lnTo>
                  <a:lnTo>
                    <a:pt x="246" y="312"/>
                  </a:lnTo>
                  <a:lnTo>
                    <a:pt x="258" y="324"/>
                  </a:lnTo>
                  <a:lnTo>
                    <a:pt x="264" y="336"/>
                  </a:lnTo>
                  <a:lnTo>
                    <a:pt x="276" y="372"/>
                  </a:lnTo>
                  <a:lnTo>
                    <a:pt x="276" y="384"/>
                  </a:lnTo>
                  <a:lnTo>
                    <a:pt x="282" y="390"/>
                  </a:lnTo>
                  <a:lnTo>
                    <a:pt x="282" y="426"/>
                  </a:lnTo>
                  <a:lnTo>
                    <a:pt x="288" y="438"/>
                  </a:lnTo>
                  <a:lnTo>
                    <a:pt x="288" y="444"/>
                  </a:lnTo>
                  <a:lnTo>
                    <a:pt x="294" y="450"/>
                  </a:lnTo>
                  <a:lnTo>
                    <a:pt x="300" y="450"/>
                  </a:lnTo>
                  <a:lnTo>
                    <a:pt x="312" y="444"/>
                  </a:lnTo>
                  <a:lnTo>
                    <a:pt x="324" y="444"/>
                  </a:lnTo>
                  <a:lnTo>
                    <a:pt x="324" y="450"/>
                  </a:lnTo>
                  <a:lnTo>
                    <a:pt x="330" y="462"/>
                  </a:lnTo>
                  <a:lnTo>
                    <a:pt x="330" y="474"/>
                  </a:lnTo>
                  <a:lnTo>
                    <a:pt x="336" y="480"/>
                  </a:lnTo>
                  <a:lnTo>
                    <a:pt x="336" y="486"/>
                  </a:lnTo>
                  <a:lnTo>
                    <a:pt x="378" y="522"/>
                  </a:lnTo>
                  <a:lnTo>
                    <a:pt x="372" y="546"/>
                  </a:lnTo>
                  <a:lnTo>
                    <a:pt x="408" y="606"/>
                  </a:lnTo>
                  <a:lnTo>
                    <a:pt x="402" y="618"/>
                  </a:lnTo>
                  <a:lnTo>
                    <a:pt x="402" y="636"/>
                  </a:lnTo>
                  <a:lnTo>
                    <a:pt x="408" y="648"/>
                  </a:lnTo>
                  <a:lnTo>
                    <a:pt x="438" y="678"/>
                  </a:lnTo>
                  <a:lnTo>
                    <a:pt x="438" y="684"/>
                  </a:lnTo>
                  <a:lnTo>
                    <a:pt x="444" y="690"/>
                  </a:lnTo>
                  <a:lnTo>
                    <a:pt x="462" y="726"/>
                  </a:lnTo>
                  <a:lnTo>
                    <a:pt x="498" y="744"/>
                  </a:lnTo>
                  <a:lnTo>
                    <a:pt x="504" y="750"/>
                  </a:lnTo>
                  <a:lnTo>
                    <a:pt x="510" y="750"/>
                  </a:lnTo>
                  <a:lnTo>
                    <a:pt x="510" y="786"/>
                  </a:lnTo>
                  <a:lnTo>
                    <a:pt x="522" y="792"/>
                  </a:lnTo>
                  <a:lnTo>
                    <a:pt x="528" y="804"/>
                  </a:lnTo>
                  <a:lnTo>
                    <a:pt x="540" y="810"/>
                  </a:lnTo>
                  <a:lnTo>
                    <a:pt x="564" y="834"/>
                  </a:lnTo>
                  <a:lnTo>
                    <a:pt x="576" y="840"/>
                  </a:lnTo>
                  <a:lnTo>
                    <a:pt x="594" y="858"/>
                  </a:lnTo>
                  <a:lnTo>
                    <a:pt x="600" y="858"/>
                  </a:lnTo>
                  <a:lnTo>
                    <a:pt x="606" y="864"/>
                  </a:lnTo>
                  <a:lnTo>
                    <a:pt x="612" y="864"/>
                  </a:lnTo>
                  <a:lnTo>
                    <a:pt x="612" y="870"/>
                  </a:lnTo>
                  <a:lnTo>
                    <a:pt x="618" y="876"/>
                  </a:lnTo>
                  <a:lnTo>
                    <a:pt x="630" y="900"/>
                  </a:lnTo>
                  <a:lnTo>
                    <a:pt x="642" y="912"/>
                  </a:lnTo>
                  <a:lnTo>
                    <a:pt x="654" y="936"/>
                  </a:lnTo>
                  <a:lnTo>
                    <a:pt x="660" y="942"/>
                  </a:lnTo>
                  <a:lnTo>
                    <a:pt x="660" y="906"/>
                  </a:lnTo>
                  <a:lnTo>
                    <a:pt x="672" y="906"/>
                  </a:lnTo>
                  <a:lnTo>
                    <a:pt x="684" y="918"/>
                  </a:lnTo>
                  <a:lnTo>
                    <a:pt x="696" y="924"/>
                  </a:lnTo>
                  <a:lnTo>
                    <a:pt x="702" y="930"/>
                  </a:lnTo>
                  <a:lnTo>
                    <a:pt x="708" y="930"/>
                  </a:lnTo>
                  <a:close/>
                  <a:moveTo>
                    <a:pt x="2118" y="1194"/>
                  </a:moveTo>
                  <a:lnTo>
                    <a:pt x="2106" y="1176"/>
                  </a:lnTo>
                  <a:lnTo>
                    <a:pt x="2088" y="1176"/>
                  </a:lnTo>
                  <a:lnTo>
                    <a:pt x="2064" y="1200"/>
                  </a:lnTo>
                  <a:lnTo>
                    <a:pt x="2064" y="1212"/>
                  </a:lnTo>
                  <a:lnTo>
                    <a:pt x="2052" y="1212"/>
                  </a:lnTo>
                  <a:lnTo>
                    <a:pt x="2040" y="1218"/>
                  </a:lnTo>
                  <a:lnTo>
                    <a:pt x="2010" y="1248"/>
                  </a:lnTo>
                  <a:lnTo>
                    <a:pt x="1998" y="1272"/>
                  </a:lnTo>
                  <a:lnTo>
                    <a:pt x="1992" y="1278"/>
                  </a:lnTo>
                  <a:lnTo>
                    <a:pt x="1992" y="1290"/>
                  </a:lnTo>
                  <a:lnTo>
                    <a:pt x="2004" y="1302"/>
                  </a:lnTo>
                  <a:lnTo>
                    <a:pt x="2022" y="1302"/>
                  </a:lnTo>
                  <a:lnTo>
                    <a:pt x="2052" y="1284"/>
                  </a:lnTo>
                  <a:lnTo>
                    <a:pt x="2082" y="1260"/>
                  </a:lnTo>
                  <a:lnTo>
                    <a:pt x="2106" y="1242"/>
                  </a:lnTo>
                  <a:lnTo>
                    <a:pt x="2100" y="1236"/>
                  </a:lnTo>
                  <a:lnTo>
                    <a:pt x="2100" y="1224"/>
                  </a:lnTo>
                  <a:lnTo>
                    <a:pt x="2112" y="1200"/>
                  </a:lnTo>
                  <a:lnTo>
                    <a:pt x="2118" y="1194"/>
                  </a:lnTo>
                  <a:close/>
                  <a:moveTo>
                    <a:pt x="1374" y="1128"/>
                  </a:moveTo>
                  <a:lnTo>
                    <a:pt x="1374" y="1116"/>
                  </a:lnTo>
                  <a:lnTo>
                    <a:pt x="1368" y="1110"/>
                  </a:lnTo>
                  <a:lnTo>
                    <a:pt x="1344" y="1098"/>
                  </a:lnTo>
                  <a:lnTo>
                    <a:pt x="1332" y="1098"/>
                  </a:lnTo>
                  <a:lnTo>
                    <a:pt x="1320" y="1092"/>
                  </a:lnTo>
                  <a:lnTo>
                    <a:pt x="1314" y="1092"/>
                  </a:lnTo>
                  <a:lnTo>
                    <a:pt x="1302" y="1098"/>
                  </a:lnTo>
                  <a:lnTo>
                    <a:pt x="1296" y="1104"/>
                  </a:lnTo>
                  <a:lnTo>
                    <a:pt x="1296" y="1116"/>
                  </a:lnTo>
                  <a:lnTo>
                    <a:pt x="1290" y="1122"/>
                  </a:lnTo>
                  <a:lnTo>
                    <a:pt x="1290" y="1134"/>
                  </a:lnTo>
                  <a:lnTo>
                    <a:pt x="1254" y="1104"/>
                  </a:lnTo>
                  <a:lnTo>
                    <a:pt x="1260" y="1092"/>
                  </a:lnTo>
                  <a:lnTo>
                    <a:pt x="1260" y="1080"/>
                  </a:lnTo>
                  <a:lnTo>
                    <a:pt x="1266" y="1068"/>
                  </a:lnTo>
                  <a:lnTo>
                    <a:pt x="1266" y="1050"/>
                  </a:lnTo>
                  <a:lnTo>
                    <a:pt x="1260" y="1038"/>
                  </a:lnTo>
                  <a:lnTo>
                    <a:pt x="1254" y="1032"/>
                  </a:lnTo>
                  <a:lnTo>
                    <a:pt x="1242" y="1026"/>
                  </a:lnTo>
                  <a:lnTo>
                    <a:pt x="1188" y="1026"/>
                  </a:lnTo>
                  <a:lnTo>
                    <a:pt x="1158" y="1008"/>
                  </a:lnTo>
                  <a:lnTo>
                    <a:pt x="1158" y="984"/>
                  </a:lnTo>
                  <a:lnTo>
                    <a:pt x="1116" y="984"/>
                  </a:lnTo>
                  <a:lnTo>
                    <a:pt x="1116" y="996"/>
                  </a:lnTo>
                  <a:lnTo>
                    <a:pt x="1110" y="1008"/>
                  </a:lnTo>
                  <a:lnTo>
                    <a:pt x="1110" y="1026"/>
                  </a:lnTo>
                  <a:lnTo>
                    <a:pt x="1086" y="1026"/>
                  </a:lnTo>
                  <a:lnTo>
                    <a:pt x="1074" y="1020"/>
                  </a:lnTo>
                  <a:lnTo>
                    <a:pt x="1056" y="1014"/>
                  </a:lnTo>
                  <a:lnTo>
                    <a:pt x="1044" y="1014"/>
                  </a:lnTo>
                  <a:lnTo>
                    <a:pt x="1032" y="1008"/>
                  </a:lnTo>
                  <a:lnTo>
                    <a:pt x="966" y="1008"/>
                  </a:lnTo>
                  <a:lnTo>
                    <a:pt x="960" y="996"/>
                  </a:lnTo>
                  <a:lnTo>
                    <a:pt x="948" y="990"/>
                  </a:lnTo>
                  <a:lnTo>
                    <a:pt x="942" y="978"/>
                  </a:lnTo>
                  <a:lnTo>
                    <a:pt x="918" y="954"/>
                  </a:lnTo>
                  <a:lnTo>
                    <a:pt x="900" y="954"/>
                  </a:lnTo>
                  <a:lnTo>
                    <a:pt x="888" y="960"/>
                  </a:lnTo>
                  <a:lnTo>
                    <a:pt x="876" y="954"/>
                  </a:lnTo>
                  <a:lnTo>
                    <a:pt x="870" y="948"/>
                  </a:lnTo>
                  <a:lnTo>
                    <a:pt x="858" y="942"/>
                  </a:lnTo>
                  <a:lnTo>
                    <a:pt x="846" y="942"/>
                  </a:lnTo>
                  <a:lnTo>
                    <a:pt x="840" y="936"/>
                  </a:lnTo>
                  <a:lnTo>
                    <a:pt x="822" y="936"/>
                  </a:lnTo>
                  <a:lnTo>
                    <a:pt x="810" y="930"/>
                  </a:lnTo>
                  <a:lnTo>
                    <a:pt x="792" y="930"/>
                  </a:lnTo>
                  <a:lnTo>
                    <a:pt x="786" y="924"/>
                  </a:lnTo>
                  <a:lnTo>
                    <a:pt x="762" y="924"/>
                  </a:lnTo>
                  <a:lnTo>
                    <a:pt x="750" y="930"/>
                  </a:lnTo>
                  <a:lnTo>
                    <a:pt x="738" y="954"/>
                  </a:lnTo>
                  <a:lnTo>
                    <a:pt x="738" y="966"/>
                  </a:lnTo>
                  <a:lnTo>
                    <a:pt x="732" y="978"/>
                  </a:lnTo>
                  <a:lnTo>
                    <a:pt x="720" y="990"/>
                  </a:lnTo>
                  <a:lnTo>
                    <a:pt x="714" y="990"/>
                  </a:lnTo>
                  <a:lnTo>
                    <a:pt x="702" y="1002"/>
                  </a:lnTo>
                  <a:lnTo>
                    <a:pt x="702" y="1014"/>
                  </a:lnTo>
                  <a:lnTo>
                    <a:pt x="738" y="1008"/>
                  </a:lnTo>
                  <a:lnTo>
                    <a:pt x="786" y="1008"/>
                  </a:lnTo>
                  <a:lnTo>
                    <a:pt x="780" y="1014"/>
                  </a:lnTo>
                  <a:lnTo>
                    <a:pt x="768" y="1020"/>
                  </a:lnTo>
                  <a:lnTo>
                    <a:pt x="762" y="1032"/>
                  </a:lnTo>
                  <a:lnTo>
                    <a:pt x="762" y="1044"/>
                  </a:lnTo>
                  <a:lnTo>
                    <a:pt x="774" y="1050"/>
                  </a:lnTo>
                  <a:lnTo>
                    <a:pt x="780" y="1050"/>
                  </a:lnTo>
                  <a:lnTo>
                    <a:pt x="798" y="1044"/>
                  </a:lnTo>
                  <a:lnTo>
                    <a:pt x="810" y="1044"/>
                  </a:lnTo>
                  <a:lnTo>
                    <a:pt x="816" y="1038"/>
                  </a:lnTo>
                  <a:lnTo>
                    <a:pt x="828" y="1032"/>
                  </a:lnTo>
                  <a:lnTo>
                    <a:pt x="840" y="1038"/>
                  </a:lnTo>
                  <a:lnTo>
                    <a:pt x="870" y="1056"/>
                  </a:lnTo>
                  <a:lnTo>
                    <a:pt x="900" y="1068"/>
                  </a:lnTo>
                  <a:lnTo>
                    <a:pt x="924" y="1080"/>
                  </a:lnTo>
                  <a:lnTo>
                    <a:pt x="960" y="1086"/>
                  </a:lnTo>
                  <a:lnTo>
                    <a:pt x="1014" y="1092"/>
                  </a:lnTo>
                  <a:lnTo>
                    <a:pt x="1062" y="1092"/>
                  </a:lnTo>
                  <a:lnTo>
                    <a:pt x="1080" y="1110"/>
                  </a:lnTo>
                  <a:lnTo>
                    <a:pt x="1086" y="1122"/>
                  </a:lnTo>
                  <a:lnTo>
                    <a:pt x="1098" y="1128"/>
                  </a:lnTo>
                  <a:lnTo>
                    <a:pt x="1110" y="1140"/>
                  </a:lnTo>
                  <a:lnTo>
                    <a:pt x="1128" y="1146"/>
                  </a:lnTo>
                  <a:lnTo>
                    <a:pt x="1152" y="1152"/>
                  </a:lnTo>
                  <a:lnTo>
                    <a:pt x="1170" y="1152"/>
                  </a:lnTo>
                  <a:lnTo>
                    <a:pt x="1182" y="1158"/>
                  </a:lnTo>
                  <a:lnTo>
                    <a:pt x="1248" y="1158"/>
                  </a:lnTo>
                  <a:lnTo>
                    <a:pt x="1260" y="1164"/>
                  </a:lnTo>
                  <a:lnTo>
                    <a:pt x="1278" y="1170"/>
                  </a:lnTo>
                  <a:lnTo>
                    <a:pt x="1290" y="1182"/>
                  </a:lnTo>
                  <a:lnTo>
                    <a:pt x="1302" y="1188"/>
                  </a:lnTo>
                  <a:lnTo>
                    <a:pt x="1320" y="1206"/>
                  </a:lnTo>
                  <a:lnTo>
                    <a:pt x="1338" y="1206"/>
                  </a:lnTo>
                  <a:lnTo>
                    <a:pt x="1350" y="1200"/>
                  </a:lnTo>
                  <a:lnTo>
                    <a:pt x="1356" y="1206"/>
                  </a:lnTo>
                  <a:lnTo>
                    <a:pt x="1374" y="1206"/>
                  </a:lnTo>
                  <a:lnTo>
                    <a:pt x="1374" y="1194"/>
                  </a:lnTo>
                  <a:lnTo>
                    <a:pt x="1368" y="1182"/>
                  </a:lnTo>
                  <a:lnTo>
                    <a:pt x="1362" y="1176"/>
                  </a:lnTo>
                  <a:lnTo>
                    <a:pt x="1356" y="1164"/>
                  </a:lnTo>
                  <a:lnTo>
                    <a:pt x="1374" y="1146"/>
                  </a:lnTo>
                  <a:lnTo>
                    <a:pt x="1374" y="1128"/>
                  </a:lnTo>
                  <a:close/>
                  <a:moveTo>
                    <a:pt x="1500" y="726"/>
                  </a:moveTo>
                  <a:lnTo>
                    <a:pt x="1542" y="684"/>
                  </a:lnTo>
                  <a:lnTo>
                    <a:pt x="1548" y="672"/>
                  </a:lnTo>
                  <a:lnTo>
                    <a:pt x="1554" y="654"/>
                  </a:lnTo>
                  <a:lnTo>
                    <a:pt x="1560" y="642"/>
                  </a:lnTo>
                  <a:lnTo>
                    <a:pt x="1566" y="624"/>
                  </a:lnTo>
                  <a:lnTo>
                    <a:pt x="1566" y="612"/>
                  </a:lnTo>
                  <a:lnTo>
                    <a:pt x="1572" y="606"/>
                  </a:lnTo>
                  <a:lnTo>
                    <a:pt x="1572" y="600"/>
                  </a:lnTo>
                  <a:lnTo>
                    <a:pt x="1566" y="600"/>
                  </a:lnTo>
                  <a:lnTo>
                    <a:pt x="1554" y="594"/>
                  </a:lnTo>
                  <a:lnTo>
                    <a:pt x="1542" y="582"/>
                  </a:lnTo>
                  <a:lnTo>
                    <a:pt x="1542" y="564"/>
                  </a:lnTo>
                  <a:lnTo>
                    <a:pt x="1554" y="516"/>
                  </a:lnTo>
                  <a:lnTo>
                    <a:pt x="1590" y="498"/>
                  </a:lnTo>
                  <a:lnTo>
                    <a:pt x="1626" y="498"/>
                  </a:lnTo>
                  <a:lnTo>
                    <a:pt x="1632" y="486"/>
                  </a:lnTo>
                  <a:lnTo>
                    <a:pt x="1638" y="480"/>
                  </a:lnTo>
                  <a:lnTo>
                    <a:pt x="1644" y="468"/>
                  </a:lnTo>
                  <a:lnTo>
                    <a:pt x="1644" y="444"/>
                  </a:lnTo>
                  <a:lnTo>
                    <a:pt x="1626" y="444"/>
                  </a:lnTo>
                  <a:lnTo>
                    <a:pt x="1620" y="450"/>
                  </a:lnTo>
                  <a:lnTo>
                    <a:pt x="1608" y="450"/>
                  </a:lnTo>
                  <a:lnTo>
                    <a:pt x="1608" y="438"/>
                  </a:lnTo>
                  <a:lnTo>
                    <a:pt x="1614" y="420"/>
                  </a:lnTo>
                  <a:lnTo>
                    <a:pt x="1626" y="408"/>
                  </a:lnTo>
                  <a:lnTo>
                    <a:pt x="1650" y="396"/>
                  </a:lnTo>
                  <a:lnTo>
                    <a:pt x="1662" y="396"/>
                  </a:lnTo>
                  <a:lnTo>
                    <a:pt x="1680" y="402"/>
                  </a:lnTo>
                  <a:lnTo>
                    <a:pt x="1704" y="402"/>
                  </a:lnTo>
                  <a:lnTo>
                    <a:pt x="1716" y="390"/>
                  </a:lnTo>
                  <a:lnTo>
                    <a:pt x="1716" y="384"/>
                  </a:lnTo>
                  <a:lnTo>
                    <a:pt x="1680" y="348"/>
                  </a:lnTo>
                  <a:lnTo>
                    <a:pt x="1680" y="312"/>
                  </a:lnTo>
                  <a:lnTo>
                    <a:pt x="1668" y="312"/>
                  </a:lnTo>
                  <a:lnTo>
                    <a:pt x="1650" y="294"/>
                  </a:lnTo>
                  <a:lnTo>
                    <a:pt x="1650" y="282"/>
                  </a:lnTo>
                  <a:lnTo>
                    <a:pt x="1662" y="270"/>
                  </a:lnTo>
                  <a:lnTo>
                    <a:pt x="1668" y="258"/>
                  </a:lnTo>
                  <a:lnTo>
                    <a:pt x="1668" y="246"/>
                  </a:lnTo>
                  <a:lnTo>
                    <a:pt x="1662" y="240"/>
                  </a:lnTo>
                  <a:lnTo>
                    <a:pt x="1638" y="228"/>
                  </a:lnTo>
                  <a:lnTo>
                    <a:pt x="1614" y="228"/>
                  </a:lnTo>
                  <a:lnTo>
                    <a:pt x="1632" y="198"/>
                  </a:lnTo>
                  <a:lnTo>
                    <a:pt x="1614" y="192"/>
                  </a:lnTo>
                  <a:lnTo>
                    <a:pt x="1620" y="162"/>
                  </a:lnTo>
                  <a:lnTo>
                    <a:pt x="1608" y="144"/>
                  </a:lnTo>
                  <a:lnTo>
                    <a:pt x="1602" y="138"/>
                  </a:lnTo>
                  <a:lnTo>
                    <a:pt x="1590" y="132"/>
                  </a:lnTo>
                  <a:lnTo>
                    <a:pt x="1566" y="108"/>
                  </a:lnTo>
                  <a:lnTo>
                    <a:pt x="1470" y="108"/>
                  </a:lnTo>
                  <a:lnTo>
                    <a:pt x="1464" y="114"/>
                  </a:lnTo>
                  <a:lnTo>
                    <a:pt x="1458" y="126"/>
                  </a:lnTo>
                  <a:lnTo>
                    <a:pt x="1458" y="180"/>
                  </a:lnTo>
                  <a:lnTo>
                    <a:pt x="1452" y="198"/>
                  </a:lnTo>
                  <a:lnTo>
                    <a:pt x="1452" y="204"/>
                  </a:lnTo>
                  <a:lnTo>
                    <a:pt x="1446" y="216"/>
                  </a:lnTo>
                  <a:lnTo>
                    <a:pt x="1428" y="216"/>
                  </a:lnTo>
                  <a:lnTo>
                    <a:pt x="1422" y="222"/>
                  </a:lnTo>
                  <a:lnTo>
                    <a:pt x="1422" y="246"/>
                  </a:lnTo>
                  <a:lnTo>
                    <a:pt x="1428" y="252"/>
                  </a:lnTo>
                  <a:lnTo>
                    <a:pt x="1434" y="264"/>
                  </a:lnTo>
                  <a:lnTo>
                    <a:pt x="1398" y="294"/>
                  </a:lnTo>
                  <a:lnTo>
                    <a:pt x="1404" y="306"/>
                  </a:lnTo>
                  <a:lnTo>
                    <a:pt x="1374" y="342"/>
                  </a:lnTo>
                  <a:lnTo>
                    <a:pt x="1350" y="342"/>
                  </a:lnTo>
                  <a:lnTo>
                    <a:pt x="1344" y="348"/>
                  </a:lnTo>
                  <a:lnTo>
                    <a:pt x="1332" y="354"/>
                  </a:lnTo>
                  <a:lnTo>
                    <a:pt x="1320" y="366"/>
                  </a:lnTo>
                  <a:lnTo>
                    <a:pt x="1314" y="366"/>
                  </a:lnTo>
                  <a:lnTo>
                    <a:pt x="1308" y="360"/>
                  </a:lnTo>
                  <a:lnTo>
                    <a:pt x="1284" y="348"/>
                  </a:lnTo>
                  <a:lnTo>
                    <a:pt x="1272" y="336"/>
                  </a:lnTo>
                  <a:lnTo>
                    <a:pt x="1230" y="336"/>
                  </a:lnTo>
                  <a:lnTo>
                    <a:pt x="1224" y="348"/>
                  </a:lnTo>
                  <a:lnTo>
                    <a:pt x="1194" y="378"/>
                  </a:lnTo>
                  <a:lnTo>
                    <a:pt x="1170" y="378"/>
                  </a:lnTo>
                  <a:lnTo>
                    <a:pt x="1152" y="372"/>
                  </a:lnTo>
                  <a:lnTo>
                    <a:pt x="1128" y="372"/>
                  </a:lnTo>
                  <a:lnTo>
                    <a:pt x="1110" y="390"/>
                  </a:lnTo>
                  <a:lnTo>
                    <a:pt x="1104" y="390"/>
                  </a:lnTo>
                  <a:lnTo>
                    <a:pt x="1080" y="378"/>
                  </a:lnTo>
                  <a:lnTo>
                    <a:pt x="1074" y="372"/>
                  </a:lnTo>
                  <a:lnTo>
                    <a:pt x="1062" y="366"/>
                  </a:lnTo>
                  <a:lnTo>
                    <a:pt x="1050" y="354"/>
                  </a:lnTo>
                  <a:lnTo>
                    <a:pt x="1050" y="342"/>
                  </a:lnTo>
                  <a:lnTo>
                    <a:pt x="1044" y="336"/>
                  </a:lnTo>
                  <a:lnTo>
                    <a:pt x="1032" y="330"/>
                  </a:lnTo>
                  <a:lnTo>
                    <a:pt x="1008" y="330"/>
                  </a:lnTo>
                  <a:lnTo>
                    <a:pt x="996" y="336"/>
                  </a:lnTo>
                  <a:lnTo>
                    <a:pt x="990" y="348"/>
                  </a:lnTo>
                  <a:lnTo>
                    <a:pt x="978" y="366"/>
                  </a:lnTo>
                  <a:lnTo>
                    <a:pt x="972" y="384"/>
                  </a:lnTo>
                  <a:lnTo>
                    <a:pt x="972" y="402"/>
                  </a:lnTo>
                  <a:lnTo>
                    <a:pt x="966" y="408"/>
                  </a:lnTo>
                  <a:lnTo>
                    <a:pt x="966" y="414"/>
                  </a:lnTo>
                  <a:lnTo>
                    <a:pt x="990" y="444"/>
                  </a:lnTo>
                  <a:lnTo>
                    <a:pt x="1002" y="498"/>
                  </a:lnTo>
                  <a:lnTo>
                    <a:pt x="1050" y="528"/>
                  </a:lnTo>
                  <a:lnTo>
                    <a:pt x="1038" y="564"/>
                  </a:lnTo>
                  <a:lnTo>
                    <a:pt x="1068" y="582"/>
                  </a:lnTo>
                  <a:lnTo>
                    <a:pt x="1050" y="606"/>
                  </a:lnTo>
                  <a:lnTo>
                    <a:pt x="1068" y="636"/>
                  </a:lnTo>
                  <a:lnTo>
                    <a:pt x="1056" y="648"/>
                  </a:lnTo>
                  <a:lnTo>
                    <a:pt x="1068" y="702"/>
                  </a:lnTo>
                  <a:lnTo>
                    <a:pt x="1110" y="696"/>
                  </a:lnTo>
                  <a:lnTo>
                    <a:pt x="1140" y="708"/>
                  </a:lnTo>
                  <a:lnTo>
                    <a:pt x="1146" y="696"/>
                  </a:lnTo>
                  <a:lnTo>
                    <a:pt x="1170" y="672"/>
                  </a:lnTo>
                  <a:lnTo>
                    <a:pt x="1182" y="672"/>
                  </a:lnTo>
                  <a:lnTo>
                    <a:pt x="1182" y="690"/>
                  </a:lnTo>
                  <a:lnTo>
                    <a:pt x="1188" y="702"/>
                  </a:lnTo>
                  <a:lnTo>
                    <a:pt x="1188" y="726"/>
                  </a:lnTo>
                  <a:lnTo>
                    <a:pt x="1194" y="738"/>
                  </a:lnTo>
                  <a:lnTo>
                    <a:pt x="1212" y="738"/>
                  </a:lnTo>
                  <a:lnTo>
                    <a:pt x="1218" y="726"/>
                  </a:lnTo>
                  <a:lnTo>
                    <a:pt x="1218" y="720"/>
                  </a:lnTo>
                  <a:lnTo>
                    <a:pt x="1224" y="714"/>
                  </a:lnTo>
                  <a:lnTo>
                    <a:pt x="1224" y="708"/>
                  </a:lnTo>
                  <a:lnTo>
                    <a:pt x="1254" y="726"/>
                  </a:lnTo>
                  <a:lnTo>
                    <a:pt x="1266" y="720"/>
                  </a:lnTo>
                  <a:lnTo>
                    <a:pt x="1272" y="708"/>
                  </a:lnTo>
                  <a:lnTo>
                    <a:pt x="1284" y="702"/>
                  </a:lnTo>
                  <a:lnTo>
                    <a:pt x="1296" y="702"/>
                  </a:lnTo>
                  <a:lnTo>
                    <a:pt x="1296" y="714"/>
                  </a:lnTo>
                  <a:lnTo>
                    <a:pt x="1302" y="720"/>
                  </a:lnTo>
                  <a:lnTo>
                    <a:pt x="1302" y="738"/>
                  </a:lnTo>
                  <a:lnTo>
                    <a:pt x="1308" y="744"/>
                  </a:lnTo>
                  <a:lnTo>
                    <a:pt x="1332" y="744"/>
                  </a:lnTo>
                  <a:lnTo>
                    <a:pt x="1350" y="738"/>
                  </a:lnTo>
                  <a:lnTo>
                    <a:pt x="1362" y="732"/>
                  </a:lnTo>
                  <a:lnTo>
                    <a:pt x="1392" y="732"/>
                  </a:lnTo>
                  <a:lnTo>
                    <a:pt x="1404" y="744"/>
                  </a:lnTo>
                  <a:lnTo>
                    <a:pt x="1404" y="786"/>
                  </a:lnTo>
                  <a:lnTo>
                    <a:pt x="1398" y="798"/>
                  </a:lnTo>
                  <a:lnTo>
                    <a:pt x="1398" y="810"/>
                  </a:lnTo>
                  <a:lnTo>
                    <a:pt x="1404" y="810"/>
                  </a:lnTo>
                  <a:lnTo>
                    <a:pt x="1410" y="804"/>
                  </a:lnTo>
                  <a:lnTo>
                    <a:pt x="1422" y="798"/>
                  </a:lnTo>
                  <a:lnTo>
                    <a:pt x="1440" y="792"/>
                  </a:lnTo>
                  <a:lnTo>
                    <a:pt x="1452" y="786"/>
                  </a:lnTo>
                  <a:lnTo>
                    <a:pt x="1476" y="762"/>
                  </a:lnTo>
                  <a:lnTo>
                    <a:pt x="1482" y="750"/>
                  </a:lnTo>
                  <a:lnTo>
                    <a:pt x="1500" y="732"/>
                  </a:lnTo>
                  <a:lnTo>
                    <a:pt x="1500" y="726"/>
                  </a:lnTo>
                  <a:close/>
                  <a:moveTo>
                    <a:pt x="1476" y="1116"/>
                  </a:moveTo>
                  <a:lnTo>
                    <a:pt x="1470" y="1116"/>
                  </a:lnTo>
                  <a:lnTo>
                    <a:pt x="1458" y="1122"/>
                  </a:lnTo>
                  <a:lnTo>
                    <a:pt x="1452" y="1128"/>
                  </a:lnTo>
                  <a:lnTo>
                    <a:pt x="1458" y="1134"/>
                  </a:lnTo>
                  <a:lnTo>
                    <a:pt x="1470" y="1140"/>
                  </a:lnTo>
                  <a:lnTo>
                    <a:pt x="1476" y="1140"/>
                  </a:lnTo>
                  <a:lnTo>
                    <a:pt x="1488" y="1146"/>
                  </a:lnTo>
                  <a:lnTo>
                    <a:pt x="1500" y="1134"/>
                  </a:lnTo>
                  <a:lnTo>
                    <a:pt x="1500" y="1128"/>
                  </a:lnTo>
                  <a:lnTo>
                    <a:pt x="1488" y="1116"/>
                  </a:lnTo>
                  <a:lnTo>
                    <a:pt x="1476" y="1116"/>
                  </a:lnTo>
                  <a:close/>
                  <a:moveTo>
                    <a:pt x="1716" y="1230"/>
                  </a:moveTo>
                  <a:lnTo>
                    <a:pt x="1680" y="1218"/>
                  </a:lnTo>
                  <a:lnTo>
                    <a:pt x="1674" y="1224"/>
                  </a:lnTo>
                  <a:lnTo>
                    <a:pt x="1674" y="1230"/>
                  </a:lnTo>
                  <a:lnTo>
                    <a:pt x="1686" y="1254"/>
                  </a:lnTo>
                  <a:lnTo>
                    <a:pt x="1692" y="1260"/>
                  </a:lnTo>
                  <a:lnTo>
                    <a:pt x="1704" y="1266"/>
                  </a:lnTo>
                  <a:lnTo>
                    <a:pt x="1716" y="1266"/>
                  </a:lnTo>
                  <a:lnTo>
                    <a:pt x="1722" y="1260"/>
                  </a:lnTo>
                  <a:lnTo>
                    <a:pt x="1740" y="1260"/>
                  </a:lnTo>
                  <a:lnTo>
                    <a:pt x="1746" y="1266"/>
                  </a:lnTo>
                  <a:lnTo>
                    <a:pt x="1746" y="1278"/>
                  </a:lnTo>
                  <a:lnTo>
                    <a:pt x="1752" y="1290"/>
                  </a:lnTo>
                  <a:lnTo>
                    <a:pt x="1764" y="1296"/>
                  </a:lnTo>
                  <a:lnTo>
                    <a:pt x="1788" y="1296"/>
                  </a:lnTo>
                  <a:lnTo>
                    <a:pt x="1794" y="1290"/>
                  </a:lnTo>
                  <a:lnTo>
                    <a:pt x="1800" y="1290"/>
                  </a:lnTo>
                  <a:lnTo>
                    <a:pt x="1800" y="1284"/>
                  </a:lnTo>
                  <a:lnTo>
                    <a:pt x="1794" y="1272"/>
                  </a:lnTo>
                  <a:lnTo>
                    <a:pt x="1782" y="1260"/>
                  </a:lnTo>
                  <a:lnTo>
                    <a:pt x="1770" y="1236"/>
                  </a:lnTo>
                  <a:lnTo>
                    <a:pt x="1746" y="1224"/>
                  </a:lnTo>
                  <a:lnTo>
                    <a:pt x="1728" y="1224"/>
                  </a:lnTo>
                  <a:lnTo>
                    <a:pt x="1716" y="1230"/>
                  </a:lnTo>
                  <a:close/>
                  <a:moveTo>
                    <a:pt x="1962" y="1122"/>
                  </a:moveTo>
                  <a:lnTo>
                    <a:pt x="1932" y="1146"/>
                  </a:lnTo>
                  <a:lnTo>
                    <a:pt x="1920" y="1134"/>
                  </a:lnTo>
                  <a:lnTo>
                    <a:pt x="1890" y="1134"/>
                  </a:lnTo>
                  <a:lnTo>
                    <a:pt x="1884" y="1140"/>
                  </a:lnTo>
                  <a:lnTo>
                    <a:pt x="1872" y="1146"/>
                  </a:lnTo>
                  <a:lnTo>
                    <a:pt x="1866" y="1152"/>
                  </a:lnTo>
                  <a:lnTo>
                    <a:pt x="1860" y="1140"/>
                  </a:lnTo>
                  <a:lnTo>
                    <a:pt x="1836" y="1116"/>
                  </a:lnTo>
                  <a:lnTo>
                    <a:pt x="1824" y="1116"/>
                  </a:lnTo>
                  <a:lnTo>
                    <a:pt x="1800" y="1128"/>
                  </a:lnTo>
                  <a:lnTo>
                    <a:pt x="1764" y="1164"/>
                  </a:lnTo>
                  <a:lnTo>
                    <a:pt x="1728" y="1158"/>
                  </a:lnTo>
                  <a:lnTo>
                    <a:pt x="1716" y="1176"/>
                  </a:lnTo>
                  <a:lnTo>
                    <a:pt x="1746" y="1176"/>
                  </a:lnTo>
                  <a:lnTo>
                    <a:pt x="1752" y="1182"/>
                  </a:lnTo>
                  <a:lnTo>
                    <a:pt x="1764" y="1182"/>
                  </a:lnTo>
                  <a:lnTo>
                    <a:pt x="1776" y="1188"/>
                  </a:lnTo>
                  <a:lnTo>
                    <a:pt x="1788" y="1188"/>
                  </a:lnTo>
                  <a:lnTo>
                    <a:pt x="1794" y="1182"/>
                  </a:lnTo>
                  <a:lnTo>
                    <a:pt x="1806" y="1176"/>
                  </a:lnTo>
                  <a:lnTo>
                    <a:pt x="1812" y="1170"/>
                  </a:lnTo>
                  <a:lnTo>
                    <a:pt x="1908" y="1164"/>
                  </a:lnTo>
                  <a:lnTo>
                    <a:pt x="1956" y="1158"/>
                  </a:lnTo>
                  <a:lnTo>
                    <a:pt x="1992" y="1128"/>
                  </a:lnTo>
                  <a:lnTo>
                    <a:pt x="1992" y="1110"/>
                  </a:lnTo>
                  <a:lnTo>
                    <a:pt x="1962" y="1122"/>
                  </a:lnTo>
                  <a:close/>
                  <a:moveTo>
                    <a:pt x="1578" y="1158"/>
                  </a:moveTo>
                  <a:lnTo>
                    <a:pt x="1566" y="1152"/>
                  </a:lnTo>
                  <a:lnTo>
                    <a:pt x="1560" y="1146"/>
                  </a:lnTo>
                  <a:lnTo>
                    <a:pt x="1548" y="1140"/>
                  </a:lnTo>
                  <a:lnTo>
                    <a:pt x="1536" y="1140"/>
                  </a:lnTo>
                  <a:lnTo>
                    <a:pt x="1512" y="1164"/>
                  </a:lnTo>
                  <a:lnTo>
                    <a:pt x="1506" y="1176"/>
                  </a:lnTo>
                  <a:lnTo>
                    <a:pt x="1500" y="1182"/>
                  </a:lnTo>
                  <a:lnTo>
                    <a:pt x="1554" y="1188"/>
                  </a:lnTo>
                  <a:lnTo>
                    <a:pt x="1554" y="1212"/>
                  </a:lnTo>
                  <a:lnTo>
                    <a:pt x="1578" y="1206"/>
                  </a:lnTo>
                  <a:lnTo>
                    <a:pt x="1590" y="1188"/>
                  </a:lnTo>
                  <a:lnTo>
                    <a:pt x="1614" y="1206"/>
                  </a:lnTo>
                  <a:lnTo>
                    <a:pt x="1644" y="1170"/>
                  </a:lnTo>
                  <a:lnTo>
                    <a:pt x="1596" y="1152"/>
                  </a:lnTo>
                  <a:lnTo>
                    <a:pt x="1578" y="1158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India"/>
            <p:cNvSpPr>
              <a:spLocks noEditPoints="1"/>
            </p:cNvSpPr>
            <p:nvPr/>
          </p:nvSpPr>
          <p:spPr bwMode="gray">
            <a:xfrm>
              <a:off x="6124575" y="3206899"/>
              <a:ext cx="785813" cy="949325"/>
            </a:xfrm>
            <a:custGeom>
              <a:avLst/>
              <a:gdLst>
                <a:gd name="T0" fmla="*/ 2147483647 w 1956"/>
                <a:gd name="T1" fmla="*/ 2147483647 h 2358"/>
                <a:gd name="T2" fmla="*/ 2147483647 w 1956"/>
                <a:gd name="T3" fmla="*/ 2147483647 h 2358"/>
                <a:gd name="T4" fmla="*/ 2147483647 w 1956"/>
                <a:gd name="T5" fmla="*/ 2147483647 h 2358"/>
                <a:gd name="T6" fmla="*/ 2147483647 w 1956"/>
                <a:gd name="T7" fmla="*/ 2147483647 h 2358"/>
                <a:gd name="T8" fmla="*/ 2147483647 w 1956"/>
                <a:gd name="T9" fmla="*/ 2147483647 h 2358"/>
                <a:gd name="T10" fmla="*/ 2147483647 w 1956"/>
                <a:gd name="T11" fmla="*/ 2147483647 h 2358"/>
                <a:gd name="T12" fmla="*/ 2147483647 w 1956"/>
                <a:gd name="T13" fmla="*/ 2147483647 h 2358"/>
                <a:gd name="T14" fmla="*/ 2147483647 w 1956"/>
                <a:gd name="T15" fmla="*/ 2147483647 h 2358"/>
                <a:gd name="T16" fmla="*/ 2147483647 w 1956"/>
                <a:gd name="T17" fmla="*/ 2147483647 h 2358"/>
                <a:gd name="T18" fmla="*/ 2147483647 w 1956"/>
                <a:gd name="T19" fmla="*/ 2147483647 h 2358"/>
                <a:gd name="T20" fmla="*/ 2147483647 w 1956"/>
                <a:gd name="T21" fmla="*/ 2147483647 h 2358"/>
                <a:gd name="T22" fmla="*/ 2147483647 w 1956"/>
                <a:gd name="T23" fmla="*/ 2147483647 h 2358"/>
                <a:gd name="T24" fmla="*/ 2147483647 w 1956"/>
                <a:gd name="T25" fmla="*/ 2147483647 h 2358"/>
                <a:gd name="T26" fmla="*/ 2147483647 w 1956"/>
                <a:gd name="T27" fmla="*/ 2147483647 h 2358"/>
                <a:gd name="T28" fmla="*/ 2147483647 w 1956"/>
                <a:gd name="T29" fmla="*/ 2147483647 h 2358"/>
                <a:gd name="T30" fmla="*/ 2147483647 w 1956"/>
                <a:gd name="T31" fmla="*/ 2147483647 h 2358"/>
                <a:gd name="T32" fmla="*/ 2147483647 w 1956"/>
                <a:gd name="T33" fmla="*/ 2147483647 h 2358"/>
                <a:gd name="T34" fmla="*/ 2147483647 w 1956"/>
                <a:gd name="T35" fmla="*/ 2147483647 h 2358"/>
                <a:gd name="T36" fmla="*/ 2147483647 w 1956"/>
                <a:gd name="T37" fmla="*/ 2147483647 h 2358"/>
                <a:gd name="T38" fmla="*/ 2147483647 w 1956"/>
                <a:gd name="T39" fmla="*/ 2147483647 h 2358"/>
                <a:gd name="T40" fmla="*/ 2147483647 w 1956"/>
                <a:gd name="T41" fmla="*/ 2147483647 h 2358"/>
                <a:gd name="T42" fmla="*/ 2147483647 w 1956"/>
                <a:gd name="T43" fmla="*/ 2147483647 h 2358"/>
                <a:gd name="T44" fmla="*/ 2147483647 w 1956"/>
                <a:gd name="T45" fmla="*/ 2147483647 h 2358"/>
                <a:gd name="T46" fmla="*/ 2147483647 w 1956"/>
                <a:gd name="T47" fmla="*/ 2147483647 h 2358"/>
                <a:gd name="T48" fmla="*/ 2147483647 w 1956"/>
                <a:gd name="T49" fmla="*/ 2147483647 h 2358"/>
                <a:gd name="T50" fmla="*/ 2147483647 w 1956"/>
                <a:gd name="T51" fmla="*/ 2147483647 h 2358"/>
                <a:gd name="T52" fmla="*/ 2147483647 w 1956"/>
                <a:gd name="T53" fmla="*/ 2147483647 h 2358"/>
                <a:gd name="T54" fmla="*/ 2147483647 w 1956"/>
                <a:gd name="T55" fmla="*/ 2147483647 h 2358"/>
                <a:gd name="T56" fmla="*/ 2147483647 w 1956"/>
                <a:gd name="T57" fmla="*/ 2147483647 h 2358"/>
                <a:gd name="T58" fmla="*/ 2147483647 w 1956"/>
                <a:gd name="T59" fmla="*/ 2147483647 h 2358"/>
                <a:gd name="T60" fmla="*/ 2147483647 w 1956"/>
                <a:gd name="T61" fmla="*/ 2147483647 h 2358"/>
                <a:gd name="T62" fmla="*/ 2147483647 w 1956"/>
                <a:gd name="T63" fmla="*/ 2147483647 h 2358"/>
                <a:gd name="T64" fmla="*/ 2147483647 w 1956"/>
                <a:gd name="T65" fmla="*/ 2147483647 h 2358"/>
                <a:gd name="T66" fmla="*/ 2147483647 w 1956"/>
                <a:gd name="T67" fmla="*/ 2147483647 h 2358"/>
                <a:gd name="T68" fmla="*/ 2147483647 w 1956"/>
                <a:gd name="T69" fmla="*/ 2147483647 h 2358"/>
                <a:gd name="T70" fmla="*/ 2147483647 w 1956"/>
                <a:gd name="T71" fmla="*/ 2147483647 h 2358"/>
                <a:gd name="T72" fmla="*/ 2147483647 w 1956"/>
                <a:gd name="T73" fmla="*/ 2147483647 h 2358"/>
                <a:gd name="T74" fmla="*/ 2147483647 w 1956"/>
                <a:gd name="T75" fmla="*/ 2147483647 h 2358"/>
                <a:gd name="T76" fmla="*/ 2147483647 w 1956"/>
                <a:gd name="T77" fmla="*/ 2147483647 h 2358"/>
                <a:gd name="T78" fmla="*/ 2147483647 w 1956"/>
                <a:gd name="T79" fmla="*/ 2147483647 h 2358"/>
                <a:gd name="T80" fmla="*/ 2147483647 w 1956"/>
                <a:gd name="T81" fmla="*/ 2147483647 h 2358"/>
                <a:gd name="T82" fmla="*/ 2147483647 w 1956"/>
                <a:gd name="T83" fmla="*/ 2147483647 h 2358"/>
                <a:gd name="T84" fmla="*/ 2147483647 w 1956"/>
                <a:gd name="T85" fmla="*/ 2147483647 h 2358"/>
                <a:gd name="T86" fmla="*/ 2147483647 w 1956"/>
                <a:gd name="T87" fmla="*/ 2147483647 h 2358"/>
                <a:gd name="T88" fmla="*/ 2147483647 w 1956"/>
                <a:gd name="T89" fmla="*/ 2147483647 h 2358"/>
                <a:gd name="T90" fmla="*/ 2147483647 w 1956"/>
                <a:gd name="T91" fmla="*/ 2147483647 h 2358"/>
                <a:gd name="T92" fmla="*/ 2147483647 w 1956"/>
                <a:gd name="T93" fmla="*/ 2147483647 h 2358"/>
                <a:gd name="T94" fmla="*/ 2147483647 w 1956"/>
                <a:gd name="T95" fmla="*/ 2147483647 h 2358"/>
                <a:gd name="T96" fmla="*/ 2147483647 w 1956"/>
                <a:gd name="T97" fmla="*/ 2147483647 h 2358"/>
                <a:gd name="T98" fmla="*/ 2147483647 w 1956"/>
                <a:gd name="T99" fmla="*/ 2147483647 h 2358"/>
                <a:gd name="T100" fmla="*/ 2147483647 w 1956"/>
                <a:gd name="T101" fmla="*/ 2147483647 h 2358"/>
                <a:gd name="T102" fmla="*/ 2147483647 w 1956"/>
                <a:gd name="T103" fmla="*/ 2147483647 h 2358"/>
                <a:gd name="T104" fmla="*/ 2147483647 w 1956"/>
                <a:gd name="T105" fmla="*/ 2147483647 h 2358"/>
                <a:gd name="T106" fmla="*/ 2147483647 w 1956"/>
                <a:gd name="T107" fmla="*/ 2147483647 h 2358"/>
                <a:gd name="T108" fmla="*/ 2147483647 w 1956"/>
                <a:gd name="T109" fmla="*/ 2147483647 h 2358"/>
                <a:gd name="T110" fmla="*/ 2147483647 w 1956"/>
                <a:gd name="T111" fmla="*/ 2147483647 h 2358"/>
                <a:gd name="T112" fmla="*/ 2147483647 w 1956"/>
                <a:gd name="T113" fmla="*/ 2147483647 h 2358"/>
                <a:gd name="T114" fmla="*/ 2147483647 w 1956"/>
                <a:gd name="T115" fmla="*/ 2147483647 h 2358"/>
                <a:gd name="T116" fmla="*/ 2147483647 w 1956"/>
                <a:gd name="T117" fmla="*/ 2147483647 h 2358"/>
                <a:gd name="T118" fmla="*/ 2147483647 w 1956"/>
                <a:gd name="T119" fmla="*/ 2147483647 h 23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56"/>
                <a:gd name="T181" fmla="*/ 0 h 2358"/>
                <a:gd name="T182" fmla="*/ 1956 w 1956"/>
                <a:gd name="T183" fmla="*/ 2358 h 23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56" h="2358">
                  <a:moveTo>
                    <a:pt x="1806" y="1788"/>
                  </a:moveTo>
                  <a:lnTo>
                    <a:pt x="1794" y="1800"/>
                  </a:lnTo>
                  <a:lnTo>
                    <a:pt x="1782" y="1824"/>
                  </a:lnTo>
                  <a:lnTo>
                    <a:pt x="1782" y="1884"/>
                  </a:lnTo>
                  <a:lnTo>
                    <a:pt x="1788" y="1980"/>
                  </a:lnTo>
                  <a:lnTo>
                    <a:pt x="1800" y="1950"/>
                  </a:lnTo>
                  <a:lnTo>
                    <a:pt x="1800" y="1848"/>
                  </a:lnTo>
                  <a:lnTo>
                    <a:pt x="1806" y="1836"/>
                  </a:lnTo>
                  <a:lnTo>
                    <a:pt x="1806" y="1830"/>
                  </a:lnTo>
                  <a:lnTo>
                    <a:pt x="1812" y="1818"/>
                  </a:lnTo>
                  <a:lnTo>
                    <a:pt x="1812" y="1806"/>
                  </a:lnTo>
                  <a:lnTo>
                    <a:pt x="1818" y="1800"/>
                  </a:lnTo>
                  <a:lnTo>
                    <a:pt x="1812" y="1788"/>
                  </a:lnTo>
                  <a:lnTo>
                    <a:pt x="1806" y="1788"/>
                  </a:lnTo>
                  <a:close/>
                  <a:moveTo>
                    <a:pt x="1794" y="2028"/>
                  </a:moveTo>
                  <a:lnTo>
                    <a:pt x="1788" y="2028"/>
                  </a:lnTo>
                  <a:lnTo>
                    <a:pt x="1782" y="2040"/>
                  </a:lnTo>
                  <a:lnTo>
                    <a:pt x="1782" y="2046"/>
                  </a:lnTo>
                  <a:lnTo>
                    <a:pt x="1788" y="2058"/>
                  </a:lnTo>
                  <a:lnTo>
                    <a:pt x="1788" y="2064"/>
                  </a:lnTo>
                  <a:lnTo>
                    <a:pt x="1794" y="2076"/>
                  </a:lnTo>
                  <a:lnTo>
                    <a:pt x="1800" y="2064"/>
                  </a:lnTo>
                  <a:lnTo>
                    <a:pt x="1800" y="2028"/>
                  </a:lnTo>
                  <a:lnTo>
                    <a:pt x="1794" y="2028"/>
                  </a:lnTo>
                  <a:close/>
                  <a:moveTo>
                    <a:pt x="1890" y="2310"/>
                  </a:moveTo>
                  <a:lnTo>
                    <a:pt x="1884" y="2316"/>
                  </a:lnTo>
                  <a:lnTo>
                    <a:pt x="1884" y="2334"/>
                  </a:lnTo>
                  <a:lnTo>
                    <a:pt x="1890" y="2346"/>
                  </a:lnTo>
                  <a:lnTo>
                    <a:pt x="1896" y="2352"/>
                  </a:lnTo>
                  <a:lnTo>
                    <a:pt x="1908" y="2358"/>
                  </a:lnTo>
                  <a:lnTo>
                    <a:pt x="1908" y="2346"/>
                  </a:lnTo>
                  <a:lnTo>
                    <a:pt x="1902" y="2334"/>
                  </a:lnTo>
                  <a:lnTo>
                    <a:pt x="1902" y="2322"/>
                  </a:lnTo>
                  <a:lnTo>
                    <a:pt x="1896" y="2310"/>
                  </a:lnTo>
                  <a:lnTo>
                    <a:pt x="1890" y="2310"/>
                  </a:lnTo>
                  <a:close/>
                  <a:moveTo>
                    <a:pt x="1920" y="672"/>
                  </a:moveTo>
                  <a:lnTo>
                    <a:pt x="1932" y="660"/>
                  </a:lnTo>
                  <a:lnTo>
                    <a:pt x="1944" y="654"/>
                  </a:lnTo>
                  <a:lnTo>
                    <a:pt x="1950" y="648"/>
                  </a:lnTo>
                  <a:lnTo>
                    <a:pt x="1956" y="648"/>
                  </a:lnTo>
                  <a:lnTo>
                    <a:pt x="1956" y="618"/>
                  </a:lnTo>
                  <a:lnTo>
                    <a:pt x="1950" y="618"/>
                  </a:lnTo>
                  <a:lnTo>
                    <a:pt x="1944" y="612"/>
                  </a:lnTo>
                  <a:lnTo>
                    <a:pt x="1878" y="612"/>
                  </a:lnTo>
                  <a:lnTo>
                    <a:pt x="1878" y="606"/>
                  </a:lnTo>
                  <a:lnTo>
                    <a:pt x="1890" y="594"/>
                  </a:lnTo>
                  <a:lnTo>
                    <a:pt x="1896" y="594"/>
                  </a:lnTo>
                  <a:lnTo>
                    <a:pt x="1878" y="564"/>
                  </a:lnTo>
                  <a:lnTo>
                    <a:pt x="1848" y="564"/>
                  </a:lnTo>
                  <a:lnTo>
                    <a:pt x="1842" y="558"/>
                  </a:lnTo>
                  <a:lnTo>
                    <a:pt x="1848" y="558"/>
                  </a:lnTo>
                  <a:lnTo>
                    <a:pt x="1860" y="546"/>
                  </a:lnTo>
                  <a:lnTo>
                    <a:pt x="1854" y="540"/>
                  </a:lnTo>
                  <a:lnTo>
                    <a:pt x="1818" y="522"/>
                  </a:lnTo>
                  <a:lnTo>
                    <a:pt x="1806" y="534"/>
                  </a:lnTo>
                  <a:lnTo>
                    <a:pt x="1806" y="558"/>
                  </a:lnTo>
                  <a:lnTo>
                    <a:pt x="1788" y="558"/>
                  </a:lnTo>
                  <a:lnTo>
                    <a:pt x="1770" y="546"/>
                  </a:lnTo>
                  <a:lnTo>
                    <a:pt x="1758" y="540"/>
                  </a:lnTo>
                  <a:lnTo>
                    <a:pt x="1740" y="540"/>
                  </a:lnTo>
                  <a:lnTo>
                    <a:pt x="1728" y="552"/>
                  </a:lnTo>
                  <a:lnTo>
                    <a:pt x="1716" y="558"/>
                  </a:lnTo>
                  <a:lnTo>
                    <a:pt x="1692" y="582"/>
                  </a:lnTo>
                  <a:lnTo>
                    <a:pt x="1656" y="582"/>
                  </a:lnTo>
                  <a:lnTo>
                    <a:pt x="1656" y="588"/>
                  </a:lnTo>
                  <a:lnTo>
                    <a:pt x="1662" y="594"/>
                  </a:lnTo>
                  <a:lnTo>
                    <a:pt x="1662" y="618"/>
                  </a:lnTo>
                  <a:lnTo>
                    <a:pt x="1656" y="624"/>
                  </a:lnTo>
                  <a:lnTo>
                    <a:pt x="1626" y="624"/>
                  </a:lnTo>
                  <a:lnTo>
                    <a:pt x="1632" y="636"/>
                  </a:lnTo>
                  <a:lnTo>
                    <a:pt x="1632" y="654"/>
                  </a:lnTo>
                  <a:lnTo>
                    <a:pt x="1620" y="666"/>
                  </a:lnTo>
                  <a:lnTo>
                    <a:pt x="1566" y="666"/>
                  </a:lnTo>
                  <a:lnTo>
                    <a:pt x="1566" y="684"/>
                  </a:lnTo>
                  <a:lnTo>
                    <a:pt x="1572" y="690"/>
                  </a:lnTo>
                  <a:lnTo>
                    <a:pt x="1596" y="690"/>
                  </a:lnTo>
                  <a:lnTo>
                    <a:pt x="1596" y="714"/>
                  </a:lnTo>
                  <a:lnTo>
                    <a:pt x="1608" y="726"/>
                  </a:lnTo>
                  <a:lnTo>
                    <a:pt x="1608" y="732"/>
                  </a:lnTo>
                  <a:lnTo>
                    <a:pt x="1584" y="744"/>
                  </a:lnTo>
                  <a:lnTo>
                    <a:pt x="1572" y="744"/>
                  </a:lnTo>
                  <a:lnTo>
                    <a:pt x="1566" y="738"/>
                  </a:lnTo>
                  <a:lnTo>
                    <a:pt x="1554" y="738"/>
                  </a:lnTo>
                  <a:lnTo>
                    <a:pt x="1542" y="744"/>
                  </a:lnTo>
                  <a:lnTo>
                    <a:pt x="1512" y="744"/>
                  </a:lnTo>
                  <a:lnTo>
                    <a:pt x="1500" y="738"/>
                  </a:lnTo>
                  <a:lnTo>
                    <a:pt x="1482" y="738"/>
                  </a:lnTo>
                  <a:lnTo>
                    <a:pt x="1476" y="744"/>
                  </a:lnTo>
                  <a:lnTo>
                    <a:pt x="1464" y="750"/>
                  </a:lnTo>
                  <a:lnTo>
                    <a:pt x="1440" y="750"/>
                  </a:lnTo>
                  <a:lnTo>
                    <a:pt x="1428" y="738"/>
                  </a:lnTo>
                  <a:lnTo>
                    <a:pt x="1428" y="732"/>
                  </a:lnTo>
                  <a:lnTo>
                    <a:pt x="1428" y="738"/>
                  </a:lnTo>
                  <a:lnTo>
                    <a:pt x="1416" y="738"/>
                  </a:lnTo>
                  <a:lnTo>
                    <a:pt x="1392" y="726"/>
                  </a:lnTo>
                  <a:lnTo>
                    <a:pt x="1374" y="708"/>
                  </a:lnTo>
                  <a:lnTo>
                    <a:pt x="1374" y="696"/>
                  </a:lnTo>
                  <a:lnTo>
                    <a:pt x="1380" y="696"/>
                  </a:lnTo>
                  <a:lnTo>
                    <a:pt x="1374" y="696"/>
                  </a:lnTo>
                  <a:lnTo>
                    <a:pt x="1368" y="690"/>
                  </a:lnTo>
                  <a:lnTo>
                    <a:pt x="1368" y="642"/>
                  </a:lnTo>
                  <a:lnTo>
                    <a:pt x="1362" y="636"/>
                  </a:lnTo>
                  <a:lnTo>
                    <a:pt x="1350" y="630"/>
                  </a:lnTo>
                  <a:lnTo>
                    <a:pt x="1338" y="630"/>
                  </a:lnTo>
                  <a:lnTo>
                    <a:pt x="1326" y="642"/>
                  </a:lnTo>
                  <a:lnTo>
                    <a:pt x="1314" y="648"/>
                  </a:lnTo>
                  <a:lnTo>
                    <a:pt x="1326" y="666"/>
                  </a:lnTo>
                  <a:lnTo>
                    <a:pt x="1326" y="714"/>
                  </a:lnTo>
                  <a:lnTo>
                    <a:pt x="1338" y="738"/>
                  </a:lnTo>
                  <a:lnTo>
                    <a:pt x="1338" y="774"/>
                  </a:lnTo>
                  <a:lnTo>
                    <a:pt x="1272" y="774"/>
                  </a:lnTo>
                  <a:lnTo>
                    <a:pt x="1272" y="762"/>
                  </a:lnTo>
                  <a:lnTo>
                    <a:pt x="1266" y="756"/>
                  </a:lnTo>
                  <a:lnTo>
                    <a:pt x="1260" y="756"/>
                  </a:lnTo>
                  <a:lnTo>
                    <a:pt x="1248" y="762"/>
                  </a:lnTo>
                  <a:lnTo>
                    <a:pt x="1242" y="774"/>
                  </a:lnTo>
                  <a:lnTo>
                    <a:pt x="1236" y="762"/>
                  </a:lnTo>
                  <a:lnTo>
                    <a:pt x="1224" y="756"/>
                  </a:lnTo>
                  <a:lnTo>
                    <a:pt x="1206" y="750"/>
                  </a:lnTo>
                  <a:lnTo>
                    <a:pt x="1188" y="750"/>
                  </a:lnTo>
                  <a:lnTo>
                    <a:pt x="1182" y="756"/>
                  </a:lnTo>
                  <a:lnTo>
                    <a:pt x="1152" y="738"/>
                  </a:lnTo>
                  <a:lnTo>
                    <a:pt x="1134" y="750"/>
                  </a:lnTo>
                  <a:lnTo>
                    <a:pt x="1080" y="696"/>
                  </a:lnTo>
                  <a:lnTo>
                    <a:pt x="1056" y="696"/>
                  </a:lnTo>
                  <a:lnTo>
                    <a:pt x="1056" y="690"/>
                  </a:lnTo>
                  <a:lnTo>
                    <a:pt x="1044" y="678"/>
                  </a:lnTo>
                  <a:lnTo>
                    <a:pt x="1038" y="678"/>
                  </a:lnTo>
                  <a:lnTo>
                    <a:pt x="1032" y="684"/>
                  </a:lnTo>
                  <a:lnTo>
                    <a:pt x="1032" y="702"/>
                  </a:lnTo>
                  <a:lnTo>
                    <a:pt x="1032" y="696"/>
                  </a:lnTo>
                  <a:lnTo>
                    <a:pt x="1026" y="690"/>
                  </a:lnTo>
                  <a:lnTo>
                    <a:pt x="1008" y="690"/>
                  </a:lnTo>
                  <a:lnTo>
                    <a:pt x="996" y="702"/>
                  </a:lnTo>
                  <a:lnTo>
                    <a:pt x="990" y="690"/>
                  </a:lnTo>
                  <a:lnTo>
                    <a:pt x="984" y="684"/>
                  </a:lnTo>
                  <a:lnTo>
                    <a:pt x="960" y="684"/>
                  </a:lnTo>
                  <a:lnTo>
                    <a:pt x="954" y="678"/>
                  </a:lnTo>
                  <a:lnTo>
                    <a:pt x="954" y="666"/>
                  </a:lnTo>
                  <a:lnTo>
                    <a:pt x="942" y="666"/>
                  </a:lnTo>
                  <a:lnTo>
                    <a:pt x="936" y="672"/>
                  </a:lnTo>
                  <a:lnTo>
                    <a:pt x="918" y="672"/>
                  </a:lnTo>
                  <a:lnTo>
                    <a:pt x="912" y="666"/>
                  </a:lnTo>
                  <a:lnTo>
                    <a:pt x="906" y="654"/>
                  </a:lnTo>
                  <a:lnTo>
                    <a:pt x="900" y="648"/>
                  </a:lnTo>
                  <a:lnTo>
                    <a:pt x="888" y="648"/>
                  </a:lnTo>
                  <a:lnTo>
                    <a:pt x="846" y="630"/>
                  </a:lnTo>
                  <a:lnTo>
                    <a:pt x="834" y="612"/>
                  </a:lnTo>
                  <a:lnTo>
                    <a:pt x="810" y="612"/>
                  </a:lnTo>
                  <a:lnTo>
                    <a:pt x="792" y="588"/>
                  </a:lnTo>
                  <a:lnTo>
                    <a:pt x="780" y="594"/>
                  </a:lnTo>
                  <a:lnTo>
                    <a:pt x="750" y="564"/>
                  </a:lnTo>
                  <a:lnTo>
                    <a:pt x="750" y="552"/>
                  </a:lnTo>
                  <a:lnTo>
                    <a:pt x="762" y="540"/>
                  </a:lnTo>
                  <a:lnTo>
                    <a:pt x="768" y="540"/>
                  </a:lnTo>
                  <a:lnTo>
                    <a:pt x="756" y="528"/>
                  </a:lnTo>
                  <a:lnTo>
                    <a:pt x="756" y="522"/>
                  </a:lnTo>
                  <a:lnTo>
                    <a:pt x="762" y="516"/>
                  </a:lnTo>
                  <a:lnTo>
                    <a:pt x="756" y="504"/>
                  </a:lnTo>
                  <a:lnTo>
                    <a:pt x="780" y="480"/>
                  </a:lnTo>
                  <a:lnTo>
                    <a:pt x="786" y="456"/>
                  </a:lnTo>
                  <a:lnTo>
                    <a:pt x="762" y="438"/>
                  </a:lnTo>
                  <a:lnTo>
                    <a:pt x="750" y="438"/>
                  </a:lnTo>
                  <a:lnTo>
                    <a:pt x="738" y="432"/>
                  </a:lnTo>
                  <a:lnTo>
                    <a:pt x="738" y="414"/>
                  </a:lnTo>
                  <a:lnTo>
                    <a:pt x="720" y="420"/>
                  </a:lnTo>
                  <a:lnTo>
                    <a:pt x="702" y="402"/>
                  </a:lnTo>
                  <a:lnTo>
                    <a:pt x="696" y="402"/>
                  </a:lnTo>
                  <a:lnTo>
                    <a:pt x="690" y="396"/>
                  </a:lnTo>
                  <a:lnTo>
                    <a:pt x="678" y="396"/>
                  </a:lnTo>
                  <a:lnTo>
                    <a:pt x="666" y="390"/>
                  </a:lnTo>
                  <a:lnTo>
                    <a:pt x="654" y="378"/>
                  </a:lnTo>
                  <a:lnTo>
                    <a:pt x="648" y="366"/>
                  </a:lnTo>
                  <a:lnTo>
                    <a:pt x="618" y="366"/>
                  </a:lnTo>
                  <a:lnTo>
                    <a:pt x="612" y="360"/>
                  </a:lnTo>
                  <a:lnTo>
                    <a:pt x="612" y="342"/>
                  </a:lnTo>
                  <a:lnTo>
                    <a:pt x="618" y="336"/>
                  </a:lnTo>
                  <a:lnTo>
                    <a:pt x="618" y="324"/>
                  </a:lnTo>
                  <a:lnTo>
                    <a:pt x="612" y="324"/>
                  </a:lnTo>
                  <a:lnTo>
                    <a:pt x="600" y="312"/>
                  </a:lnTo>
                  <a:lnTo>
                    <a:pt x="594" y="300"/>
                  </a:lnTo>
                  <a:lnTo>
                    <a:pt x="588" y="294"/>
                  </a:lnTo>
                  <a:lnTo>
                    <a:pt x="588" y="276"/>
                  </a:lnTo>
                  <a:lnTo>
                    <a:pt x="594" y="276"/>
                  </a:lnTo>
                  <a:lnTo>
                    <a:pt x="600" y="270"/>
                  </a:lnTo>
                  <a:lnTo>
                    <a:pt x="612" y="270"/>
                  </a:lnTo>
                  <a:lnTo>
                    <a:pt x="612" y="288"/>
                  </a:lnTo>
                  <a:lnTo>
                    <a:pt x="624" y="300"/>
                  </a:lnTo>
                  <a:lnTo>
                    <a:pt x="636" y="282"/>
                  </a:lnTo>
                  <a:lnTo>
                    <a:pt x="642" y="282"/>
                  </a:lnTo>
                  <a:lnTo>
                    <a:pt x="648" y="276"/>
                  </a:lnTo>
                  <a:lnTo>
                    <a:pt x="660" y="270"/>
                  </a:lnTo>
                  <a:lnTo>
                    <a:pt x="660" y="258"/>
                  </a:lnTo>
                  <a:lnTo>
                    <a:pt x="642" y="240"/>
                  </a:lnTo>
                  <a:lnTo>
                    <a:pt x="636" y="228"/>
                  </a:lnTo>
                  <a:lnTo>
                    <a:pt x="630" y="222"/>
                  </a:lnTo>
                  <a:lnTo>
                    <a:pt x="618" y="222"/>
                  </a:lnTo>
                  <a:lnTo>
                    <a:pt x="594" y="210"/>
                  </a:lnTo>
                  <a:lnTo>
                    <a:pt x="594" y="186"/>
                  </a:lnTo>
                  <a:lnTo>
                    <a:pt x="612" y="180"/>
                  </a:lnTo>
                  <a:lnTo>
                    <a:pt x="594" y="156"/>
                  </a:lnTo>
                  <a:lnTo>
                    <a:pt x="624" y="156"/>
                  </a:lnTo>
                  <a:lnTo>
                    <a:pt x="636" y="150"/>
                  </a:lnTo>
                  <a:lnTo>
                    <a:pt x="642" y="138"/>
                  </a:lnTo>
                  <a:lnTo>
                    <a:pt x="642" y="114"/>
                  </a:lnTo>
                  <a:lnTo>
                    <a:pt x="636" y="108"/>
                  </a:lnTo>
                  <a:lnTo>
                    <a:pt x="636" y="102"/>
                  </a:lnTo>
                  <a:lnTo>
                    <a:pt x="654" y="102"/>
                  </a:lnTo>
                  <a:lnTo>
                    <a:pt x="660" y="96"/>
                  </a:lnTo>
                  <a:lnTo>
                    <a:pt x="660" y="36"/>
                  </a:lnTo>
                  <a:lnTo>
                    <a:pt x="618" y="36"/>
                  </a:lnTo>
                  <a:lnTo>
                    <a:pt x="594" y="12"/>
                  </a:lnTo>
                  <a:lnTo>
                    <a:pt x="576" y="0"/>
                  </a:lnTo>
                  <a:lnTo>
                    <a:pt x="564" y="0"/>
                  </a:lnTo>
                  <a:lnTo>
                    <a:pt x="540" y="12"/>
                  </a:lnTo>
                  <a:lnTo>
                    <a:pt x="522" y="18"/>
                  </a:lnTo>
                  <a:lnTo>
                    <a:pt x="516" y="30"/>
                  </a:lnTo>
                  <a:lnTo>
                    <a:pt x="504" y="36"/>
                  </a:lnTo>
                  <a:lnTo>
                    <a:pt x="480" y="36"/>
                  </a:lnTo>
                  <a:lnTo>
                    <a:pt x="456" y="72"/>
                  </a:lnTo>
                  <a:lnTo>
                    <a:pt x="432" y="78"/>
                  </a:lnTo>
                  <a:lnTo>
                    <a:pt x="432" y="96"/>
                  </a:lnTo>
                  <a:lnTo>
                    <a:pt x="408" y="96"/>
                  </a:lnTo>
                  <a:lnTo>
                    <a:pt x="402" y="102"/>
                  </a:lnTo>
                  <a:lnTo>
                    <a:pt x="396" y="96"/>
                  </a:lnTo>
                  <a:lnTo>
                    <a:pt x="390" y="102"/>
                  </a:lnTo>
                  <a:lnTo>
                    <a:pt x="378" y="108"/>
                  </a:lnTo>
                  <a:lnTo>
                    <a:pt x="372" y="114"/>
                  </a:lnTo>
                  <a:lnTo>
                    <a:pt x="360" y="120"/>
                  </a:lnTo>
                  <a:lnTo>
                    <a:pt x="348" y="120"/>
                  </a:lnTo>
                  <a:lnTo>
                    <a:pt x="348" y="108"/>
                  </a:lnTo>
                  <a:lnTo>
                    <a:pt x="342" y="102"/>
                  </a:lnTo>
                  <a:lnTo>
                    <a:pt x="324" y="102"/>
                  </a:lnTo>
                  <a:lnTo>
                    <a:pt x="306" y="96"/>
                  </a:lnTo>
                  <a:lnTo>
                    <a:pt x="264" y="96"/>
                  </a:lnTo>
                  <a:lnTo>
                    <a:pt x="240" y="108"/>
                  </a:lnTo>
                  <a:lnTo>
                    <a:pt x="234" y="120"/>
                  </a:lnTo>
                  <a:lnTo>
                    <a:pt x="234" y="126"/>
                  </a:lnTo>
                  <a:lnTo>
                    <a:pt x="258" y="144"/>
                  </a:lnTo>
                  <a:lnTo>
                    <a:pt x="252" y="156"/>
                  </a:lnTo>
                  <a:lnTo>
                    <a:pt x="282" y="162"/>
                  </a:lnTo>
                  <a:lnTo>
                    <a:pt x="276" y="168"/>
                  </a:lnTo>
                  <a:lnTo>
                    <a:pt x="270" y="180"/>
                  </a:lnTo>
                  <a:lnTo>
                    <a:pt x="264" y="186"/>
                  </a:lnTo>
                  <a:lnTo>
                    <a:pt x="264" y="192"/>
                  </a:lnTo>
                  <a:lnTo>
                    <a:pt x="276" y="204"/>
                  </a:lnTo>
                  <a:lnTo>
                    <a:pt x="282" y="204"/>
                  </a:lnTo>
                  <a:lnTo>
                    <a:pt x="282" y="210"/>
                  </a:lnTo>
                  <a:lnTo>
                    <a:pt x="276" y="222"/>
                  </a:lnTo>
                  <a:lnTo>
                    <a:pt x="276" y="234"/>
                  </a:lnTo>
                  <a:lnTo>
                    <a:pt x="294" y="234"/>
                  </a:lnTo>
                  <a:lnTo>
                    <a:pt x="306" y="252"/>
                  </a:lnTo>
                  <a:lnTo>
                    <a:pt x="324" y="252"/>
                  </a:lnTo>
                  <a:lnTo>
                    <a:pt x="330" y="288"/>
                  </a:lnTo>
                  <a:lnTo>
                    <a:pt x="366" y="288"/>
                  </a:lnTo>
                  <a:lnTo>
                    <a:pt x="378" y="294"/>
                  </a:lnTo>
                  <a:lnTo>
                    <a:pt x="384" y="300"/>
                  </a:lnTo>
                  <a:lnTo>
                    <a:pt x="384" y="306"/>
                  </a:lnTo>
                  <a:lnTo>
                    <a:pt x="378" y="312"/>
                  </a:lnTo>
                  <a:lnTo>
                    <a:pt x="354" y="324"/>
                  </a:lnTo>
                  <a:lnTo>
                    <a:pt x="342" y="324"/>
                  </a:lnTo>
                  <a:lnTo>
                    <a:pt x="336" y="330"/>
                  </a:lnTo>
                  <a:lnTo>
                    <a:pt x="336" y="366"/>
                  </a:lnTo>
                  <a:lnTo>
                    <a:pt x="342" y="378"/>
                  </a:lnTo>
                  <a:lnTo>
                    <a:pt x="354" y="390"/>
                  </a:lnTo>
                  <a:lnTo>
                    <a:pt x="354" y="396"/>
                  </a:lnTo>
                  <a:lnTo>
                    <a:pt x="324" y="414"/>
                  </a:lnTo>
                  <a:lnTo>
                    <a:pt x="300" y="450"/>
                  </a:lnTo>
                  <a:lnTo>
                    <a:pt x="318" y="474"/>
                  </a:lnTo>
                  <a:lnTo>
                    <a:pt x="306" y="474"/>
                  </a:lnTo>
                  <a:lnTo>
                    <a:pt x="300" y="480"/>
                  </a:lnTo>
                  <a:lnTo>
                    <a:pt x="288" y="486"/>
                  </a:lnTo>
                  <a:lnTo>
                    <a:pt x="282" y="492"/>
                  </a:lnTo>
                  <a:lnTo>
                    <a:pt x="282" y="504"/>
                  </a:lnTo>
                  <a:lnTo>
                    <a:pt x="276" y="522"/>
                  </a:lnTo>
                  <a:lnTo>
                    <a:pt x="276" y="534"/>
                  </a:lnTo>
                  <a:lnTo>
                    <a:pt x="270" y="552"/>
                  </a:lnTo>
                  <a:lnTo>
                    <a:pt x="258" y="564"/>
                  </a:lnTo>
                  <a:lnTo>
                    <a:pt x="234" y="576"/>
                  </a:lnTo>
                  <a:lnTo>
                    <a:pt x="228" y="582"/>
                  </a:lnTo>
                  <a:lnTo>
                    <a:pt x="228" y="588"/>
                  </a:lnTo>
                  <a:lnTo>
                    <a:pt x="222" y="594"/>
                  </a:lnTo>
                  <a:lnTo>
                    <a:pt x="222" y="612"/>
                  </a:lnTo>
                  <a:lnTo>
                    <a:pt x="204" y="624"/>
                  </a:lnTo>
                  <a:lnTo>
                    <a:pt x="204" y="630"/>
                  </a:lnTo>
                  <a:lnTo>
                    <a:pt x="198" y="636"/>
                  </a:lnTo>
                  <a:lnTo>
                    <a:pt x="192" y="648"/>
                  </a:lnTo>
                  <a:lnTo>
                    <a:pt x="186" y="654"/>
                  </a:lnTo>
                  <a:lnTo>
                    <a:pt x="168" y="654"/>
                  </a:lnTo>
                  <a:lnTo>
                    <a:pt x="162" y="648"/>
                  </a:lnTo>
                  <a:lnTo>
                    <a:pt x="156" y="654"/>
                  </a:lnTo>
                  <a:lnTo>
                    <a:pt x="132" y="666"/>
                  </a:lnTo>
                  <a:lnTo>
                    <a:pt x="126" y="666"/>
                  </a:lnTo>
                  <a:lnTo>
                    <a:pt x="120" y="660"/>
                  </a:lnTo>
                  <a:lnTo>
                    <a:pt x="120" y="648"/>
                  </a:lnTo>
                  <a:lnTo>
                    <a:pt x="114" y="642"/>
                  </a:lnTo>
                  <a:lnTo>
                    <a:pt x="108" y="642"/>
                  </a:lnTo>
                  <a:lnTo>
                    <a:pt x="96" y="648"/>
                  </a:lnTo>
                  <a:lnTo>
                    <a:pt x="84" y="660"/>
                  </a:lnTo>
                  <a:lnTo>
                    <a:pt x="84" y="666"/>
                  </a:lnTo>
                  <a:lnTo>
                    <a:pt x="78" y="678"/>
                  </a:lnTo>
                  <a:lnTo>
                    <a:pt x="72" y="684"/>
                  </a:lnTo>
                  <a:lnTo>
                    <a:pt x="66" y="696"/>
                  </a:lnTo>
                  <a:lnTo>
                    <a:pt x="54" y="708"/>
                  </a:lnTo>
                  <a:lnTo>
                    <a:pt x="48" y="720"/>
                  </a:lnTo>
                  <a:lnTo>
                    <a:pt x="48" y="744"/>
                  </a:lnTo>
                  <a:lnTo>
                    <a:pt x="54" y="750"/>
                  </a:lnTo>
                  <a:lnTo>
                    <a:pt x="66" y="756"/>
                  </a:lnTo>
                  <a:lnTo>
                    <a:pt x="72" y="756"/>
                  </a:lnTo>
                  <a:lnTo>
                    <a:pt x="102" y="750"/>
                  </a:lnTo>
                  <a:lnTo>
                    <a:pt x="102" y="768"/>
                  </a:lnTo>
                  <a:lnTo>
                    <a:pt x="96" y="798"/>
                  </a:lnTo>
                  <a:lnTo>
                    <a:pt x="102" y="804"/>
                  </a:lnTo>
                  <a:lnTo>
                    <a:pt x="108" y="816"/>
                  </a:lnTo>
                  <a:lnTo>
                    <a:pt x="120" y="828"/>
                  </a:lnTo>
                  <a:lnTo>
                    <a:pt x="144" y="828"/>
                  </a:lnTo>
                  <a:lnTo>
                    <a:pt x="144" y="852"/>
                  </a:lnTo>
                  <a:lnTo>
                    <a:pt x="168" y="894"/>
                  </a:lnTo>
                  <a:lnTo>
                    <a:pt x="174" y="906"/>
                  </a:lnTo>
                  <a:lnTo>
                    <a:pt x="180" y="912"/>
                  </a:lnTo>
                  <a:lnTo>
                    <a:pt x="180" y="936"/>
                  </a:lnTo>
                  <a:lnTo>
                    <a:pt x="168" y="942"/>
                  </a:lnTo>
                  <a:lnTo>
                    <a:pt x="162" y="948"/>
                  </a:lnTo>
                  <a:lnTo>
                    <a:pt x="144" y="948"/>
                  </a:lnTo>
                  <a:lnTo>
                    <a:pt x="138" y="942"/>
                  </a:lnTo>
                  <a:lnTo>
                    <a:pt x="138" y="930"/>
                  </a:lnTo>
                  <a:lnTo>
                    <a:pt x="132" y="930"/>
                  </a:lnTo>
                  <a:lnTo>
                    <a:pt x="120" y="936"/>
                  </a:lnTo>
                  <a:lnTo>
                    <a:pt x="108" y="948"/>
                  </a:lnTo>
                  <a:lnTo>
                    <a:pt x="84" y="948"/>
                  </a:lnTo>
                  <a:lnTo>
                    <a:pt x="78" y="942"/>
                  </a:lnTo>
                  <a:lnTo>
                    <a:pt x="78" y="936"/>
                  </a:lnTo>
                  <a:lnTo>
                    <a:pt x="54" y="948"/>
                  </a:lnTo>
                  <a:lnTo>
                    <a:pt x="48" y="942"/>
                  </a:lnTo>
                  <a:lnTo>
                    <a:pt x="36" y="936"/>
                  </a:lnTo>
                  <a:lnTo>
                    <a:pt x="24" y="936"/>
                  </a:lnTo>
                  <a:lnTo>
                    <a:pt x="12" y="948"/>
                  </a:lnTo>
                  <a:lnTo>
                    <a:pt x="12" y="960"/>
                  </a:lnTo>
                  <a:lnTo>
                    <a:pt x="18" y="966"/>
                  </a:lnTo>
                  <a:lnTo>
                    <a:pt x="0" y="972"/>
                  </a:lnTo>
                  <a:lnTo>
                    <a:pt x="36" y="972"/>
                  </a:lnTo>
                  <a:lnTo>
                    <a:pt x="30" y="984"/>
                  </a:lnTo>
                  <a:lnTo>
                    <a:pt x="30" y="1014"/>
                  </a:lnTo>
                  <a:lnTo>
                    <a:pt x="36" y="1026"/>
                  </a:lnTo>
                  <a:lnTo>
                    <a:pt x="48" y="1032"/>
                  </a:lnTo>
                  <a:lnTo>
                    <a:pt x="66" y="1038"/>
                  </a:lnTo>
                  <a:lnTo>
                    <a:pt x="120" y="1038"/>
                  </a:lnTo>
                  <a:lnTo>
                    <a:pt x="132" y="1032"/>
                  </a:lnTo>
                  <a:lnTo>
                    <a:pt x="150" y="1014"/>
                  </a:lnTo>
                  <a:lnTo>
                    <a:pt x="162" y="1008"/>
                  </a:lnTo>
                  <a:lnTo>
                    <a:pt x="168" y="1020"/>
                  </a:lnTo>
                  <a:lnTo>
                    <a:pt x="168" y="1026"/>
                  </a:lnTo>
                  <a:lnTo>
                    <a:pt x="162" y="1038"/>
                  </a:lnTo>
                  <a:lnTo>
                    <a:pt x="144" y="1056"/>
                  </a:lnTo>
                  <a:lnTo>
                    <a:pt x="120" y="1068"/>
                  </a:lnTo>
                  <a:lnTo>
                    <a:pt x="114" y="1074"/>
                  </a:lnTo>
                  <a:lnTo>
                    <a:pt x="90" y="1074"/>
                  </a:lnTo>
                  <a:lnTo>
                    <a:pt x="78" y="1080"/>
                  </a:lnTo>
                  <a:lnTo>
                    <a:pt x="60" y="1086"/>
                  </a:lnTo>
                  <a:lnTo>
                    <a:pt x="48" y="1092"/>
                  </a:lnTo>
                  <a:lnTo>
                    <a:pt x="42" y="1098"/>
                  </a:lnTo>
                  <a:lnTo>
                    <a:pt x="54" y="1122"/>
                  </a:lnTo>
                  <a:lnTo>
                    <a:pt x="66" y="1128"/>
                  </a:lnTo>
                  <a:lnTo>
                    <a:pt x="78" y="1140"/>
                  </a:lnTo>
                  <a:lnTo>
                    <a:pt x="96" y="1152"/>
                  </a:lnTo>
                  <a:lnTo>
                    <a:pt x="108" y="1164"/>
                  </a:lnTo>
                  <a:lnTo>
                    <a:pt x="132" y="1182"/>
                  </a:lnTo>
                  <a:lnTo>
                    <a:pt x="162" y="1206"/>
                  </a:lnTo>
                  <a:lnTo>
                    <a:pt x="204" y="1224"/>
                  </a:lnTo>
                  <a:lnTo>
                    <a:pt x="240" y="1218"/>
                  </a:lnTo>
                  <a:lnTo>
                    <a:pt x="270" y="1200"/>
                  </a:lnTo>
                  <a:lnTo>
                    <a:pt x="294" y="1176"/>
                  </a:lnTo>
                  <a:lnTo>
                    <a:pt x="300" y="1158"/>
                  </a:lnTo>
                  <a:lnTo>
                    <a:pt x="300" y="1128"/>
                  </a:lnTo>
                  <a:lnTo>
                    <a:pt x="306" y="1116"/>
                  </a:lnTo>
                  <a:lnTo>
                    <a:pt x="318" y="1104"/>
                  </a:lnTo>
                  <a:lnTo>
                    <a:pt x="324" y="1092"/>
                  </a:lnTo>
                  <a:lnTo>
                    <a:pt x="330" y="1086"/>
                  </a:lnTo>
                  <a:lnTo>
                    <a:pt x="342" y="1086"/>
                  </a:lnTo>
                  <a:lnTo>
                    <a:pt x="348" y="1080"/>
                  </a:lnTo>
                  <a:lnTo>
                    <a:pt x="354" y="1080"/>
                  </a:lnTo>
                  <a:lnTo>
                    <a:pt x="360" y="1086"/>
                  </a:lnTo>
                  <a:lnTo>
                    <a:pt x="360" y="1098"/>
                  </a:lnTo>
                  <a:lnTo>
                    <a:pt x="348" y="1110"/>
                  </a:lnTo>
                  <a:lnTo>
                    <a:pt x="336" y="1128"/>
                  </a:lnTo>
                  <a:lnTo>
                    <a:pt x="324" y="1140"/>
                  </a:lnTo>
                  <a:lnTo>
                    <a:pt x="318" y="1152"/>
                  </a:lnTo>
                  <a:lnTo>
                    <a:pt x="318" y="1164"/>
                  </a:lnTo>
                  <a:lnTo>
                    <a:pt x="324" y="1176"/>
                  </a:lnTo>
                  <a:lnTo>
                    <a:pt x="336" y="1182"/>
                  </a:lnTo>
                  <a:lnTo>
                    <a:pt x="342" y="1182"/>
                  </a:lnTo>
                  <a:lnTo>
                    <a:pt x="354" y="1194"/>
                  </a:lnTo>
                  <a:lnTo>
                    <a:pt x="354" y="1206"/>
                  </a:lnTo>
                  <a:lnTo>
                    <a:pt x="348" y="1242"/>
                  </a:lnTo>
                  <a:lnTo>
                    <a:pt x="342" y="1284"/>
                  </a:lnTo>
                  <a:lnTo>
                    <a:pt x="336" y="1338"/>
                  </a:lnTo>
                  <a:lnTo>
                    <a:pt x="342" y="1398"/>
                  </a:lnTo>
                  <a:lnTo>
                    <a:pt x="354" y="1446"/>
                  </a:lnTo>
                  <a:lnTo>
                    <a:pt x="384" y="1536"/>
                  </a:lnTo>
                  <a:lnTo>
                    <a:pt x="402" y="1554"/>
                  </a:lnTo>
                  <a:lnTo>
                    <a:pt x="402" y="1596"/>
                  </a:lnTo>
                  <a:lnTo>
                    <a:pt x="414" y="1620"/>
                  </a:lnTo>
                  <a:lnTo>
                    <a:pt x="426" y="1626"/>
                  </a:lnTo>
                  <a:lnTo>
                    <a:pt x="438" y="1626"/>
                  </a:lnTo>
                  <a:lnTo>
                    <a:pt x="444" y="1632"/>
                  </a:lnTo>
                  <a:lnTo>
                    <a:pt x="450" y="1632"/>
                  </a:lnTo>
                  <a:lnTo>
                    <a:pt x="450" y="1644"/>
                  </a:lnTo>
                  <a:lnTo>
                    <a:pt x="456" y="1656"/>
                  </a:lnTo>
                  <a:lnTo>
                    <a:pt x="456" y="1674"/>
                  </a:lnTo>
                  <a:lnTo>
                    <a:pt x="474" y="1710"/>
                  </a:lnTo>
                  <a:lnTo>
                    <a:pt x="498" y="1722"/>
                  </a:lnTo>
                  <a:lnTo>
                    <a:pt x="504" y="1728"/>
                  </a:lnTo>
                  <a:lnTo>
                    <a:pt x="510" y="1728"/>
                  </a:lnTo>
                  <a:lnTo>
                    <a:pt x="510" y="1746"/>
                  </a:lnTo>
                  <a:lnTo>
                    <a:pt x="516" y="1782"/>
                  </a:lnTo>
                  <a:lnTo>
                    <a:pt x="522" y="1830"/>
                  </a:lnTo>
                  <a:lnTo>
                    <a:pt x="534" y="1872"/>
                  </a:lnTo>
                  <a:lnTo>
                    <a:pt x="552" y="1908"/>
                  </a:lnTo>
                  <a:lnTo>
                    <a:pt x="576" y="1944"/>
                  </a:lnTo>
                  <a:lnTo>
                    <a:pt x="600" y="1974"/>
                  </a:lnTo>
                  <a:lnTo>
                    <a:pt x="612" y="1998"/>
                  </a:lnTo>
                  <a:lnTo>
                    <a:pt x="618" y="2016"/>
                  </a:lnTo>
                  <a:lnTo>
                    <a:pt x="618" y="2070"/>
                  </a:lnTo>
                  <a:lnTo>
                    <a:pt x="624" y="2094"/>
                  </a:lnTo>
                  <a:lnTo>
                    <a:pt x="642" y="2124"/>
                  </a:lnTo>
                  <a:lnTo>
                    <a:pt x="672" y="2166"/>
                  </a:lnTo>
                  <a:lnTo>
                    <a:pt x="696" y="2202"/>
                  </a:lnTo>
                  <a:lnTo>
                    <a:pt x="714" y="2232"/>
                  </a:lnTo>
                  <a:lnTo>
                    <a:pt x="720" y="2244"/>
                  </a:lnTo>
                  <a:lnTo>
                    <a:pt x="726" y="2244"/>
                  </a:lnTo>
                  <a:lnTo>
                    <a:pt x="732" y="2238"/>
                  </a:lnTo>
                  <a:lnTo>
                    <a:pt x="744" y="2238"/>
                  </a:lnTo>
                  <a:lnTo>
                    <a:pt x="768" y="2226"/>
                  </a:lnTo>
                  <a:lnTo>
                    <a:pt x="774" y="2220"/>
                  </a:lnTo>
                  <a:lnTo>
                    <a:pt x="780" y="2208"/>
                  </a:lnTo>
                  <a:lnTo>
                    <a:pt x="780" y="2172"/>
                  </a:lnTo>
                  <a:lnTo>
                    <a:pt x="786" y="2160"/>
                  </a:lnTo>
                  <a:lnTo>
                    <a:pt x="798" y="2154"/>
                  </a:lnTo>
                  <a:lnTo>
                    <a:pt x="804" y="2154"/>
                  </a:lnTo>
                  <a:lnTo>
                    <a:pt x="810" y="2160"/>
                  </a:lnTo>
                  <a:lnTo>
                    <a:pt x="828" y="2160"/>
                  </a:lnTo>
                  <a:lnTo>
                    <a:pt x="834" y="2154"/>
                  </a:lnTo>
                  <a:lnTo>
                    <a:pt x="846" y="2148"/>
                  </a:lnTo>
                  <a:lnTo>
                    <a:pt x="852" y="2142"/>
                  </a:lnTo>
                  <a:lnTo>
                    <a:pt x="864" y="2136"/>
                  </a:lnTo>
                  <a:lnTo>
                    <a:pt x="852" y="2136"/>
                  </a:lnTo>
                  <a:lnTo>
                    <a:pt x="846" y="2130"/>
                  </a:lnTo>
                  <a:lnTo>
                    <a:pt x="846" y="2118"/>
                  </a:lnTo>
                  <a:lnTo>
                    <a:pt x="852" y="2100"/>
                  </a:lnTo>
                  <a:lnTo>
                    <a:pt x="858" y="2088"/>
                  </a:lnTo>
                  <a:lnTo>
                    <a:pt x="906" y="2064"/>
                  </a:lnTo>
                  <a:lnTo>
                    <a:pt x="918" y="2052"/>
                  </a:lnTo>
                  <a:lnTo>
                    <a:pt x="918" y="2040"/>
                  </a:lnTo>
                  <a:lnTo>
                    <a:pt x="912" y="2028"/>
                  </a:lnTo>
                  <a:lnTo>
                    <a:pt x="912" y="2010"/>
                  </a:lnTo>
                  <a:lnTo>
                    <a:pt x="900" y="1974"/>
                  </a:lnTo>
                  <a:lnTo>
                    <a:pt x="900" y="1908"/>
                  </a:lnTo>
                  <a:lnTo>
                    <a:pt x="906" y="1890"/>
                  </a:lnTo>
                  <a:lnTo>
                    <a:pt x="906" y="1884"/>
                  </a:lnTo>
                  <a:lnTo>
                    <a:pt x="912" y="1878"/>
                  </a:lnTo>
                  <a:lnTo>
                    <a:pt x="912" y="1860"/>
                  </a:lnTo>
                  <a:lnTo>
                    <a:pt x="918" y="1842"/>
                  </a:lnTo>
                  <a:lnTo>
                    <a:pt x="918" y="1800"/>
                  </a:lnTo>
                  <a:lnTo>
                    <a:pt x="906" y="1776"/>
                  </a:lnTo>
                  <a:lnTo>
                    <a:pt x="888" y="1758"/>
                  </a:lnTo>
                  <a:lnTo>
                    <a:pt x="888" y="1728"/>
                  </a:lnTo>
                  <a:lnTo>
                    <a:pt x="894" y="1722"/>
                  </a:lnTo>
                  <a:lnTo>
                    <a:pt x="900" y="1710"/>
                  </a:lnTo>
                  <a:lnTo>
                    <a:pt x="900" y="1698"/>
                  </a:lnTo>
                  <a:lnTo>
                    <a:pt x="894" y="1686"/>
                  </a:lnTo>
                  <a:lnTo>
                    <a:pt x="894" y="1644"/>
                  </a:lnTo>
                  <a:lnTo>
                    <a:pt x="918" y="1632"/>
                  </a:lnTo>
                  <a:lnTo>
                    <a:pt x="924" y="1632"/>
                  </a:lnTo>
                  <a:lnTo>
                    <a:pt x="948" y="1620"/>
                  </a:lnTo>
                  <a:lnTo>
                    <a:pt x="948" y="1596"/>
                  </a:lnTo>
                  <a:lnTo>
                    <a:pt x="954" y="1584"/>
                  </a:lnTo>
                  <a:lnTo>
                    <a:pt x="960" y="1578"/>
                  </a:lnTo>
                  <a:lnTo>
                    <a:pt x="972" y="1572"/>
                  </a:lnTo>
                  <a:lnTo>
                    <a:pt x="990" y="1572"/>
                  </a:lnTo>
                  <a:lnTo>
                    <a:pt x="996" y="1560"/>
                  </a:lnTo>
                  <a:lnTo>
                    <a:pt x="1002" y="1566"/>
                  </a:lnTo>
                  <a:lnTo>
                    <a:pt x="1032" y="1566"/>
                  </a:lnTo>
                  <a:lnTo>
                    <a:pt x="1032" y="1548"/>
                  </a:lnTo>
                  <a:lnTo>
                    <a:pt x="1038" y="1530"/>
                  </a:lnTo>
                  <a:lnTo>
                    <a:pt x="1050" y="1518"/>
                  </a:lnTo>
                  <a:lnTo>
                    <a:pt x="1056" y="1500"/>
                  </a:lnTo>
                  <a:lnTo>
                    <a:pt x="1068" y="1488"/>
                  </a:lnTo>
                  <a:lnTo>
                    <a:pt x="1074" y="1476"/>
                  </a:lnTo>
                  <a:lnTo>
                    <a:pt x="1086" y="1470"/>
                  </a:lnTo>
                  <a:lnTo>
                    <a:pt x="1092" y="1464"/>
                  </a:lnTo>
                  <a:lnTo>
                    <a:pt x="1110" y="1458"/>
                  </a:lnTo>
                  <a:lnTo>
                    <a:pt x="1116" y="1452"/>
                  </a:lnTo>
                  <a:lnTo>
                    <a:pt x="1128" y="1446"/>
                  </a:lnTo>
                  <a:lnTo>
                    <a:pt x="1134" y="1428"/>
                  </a:lnTo>
                  <a:lnTo>
                    <a:pt x="1158" y="1380"/>
                  </a:lnTo>
                  <a:lnTo>
                    <a:pt x="1176" y="1362"/>
                  </a:lnTo>
                  <a:lnTo>
                    <a:pt x="1188" y="1356"/>
                  </a:lnTo>
                  <a:lnTo>
                    <a:pt x="1206" y="1344"/>
                  </a:lnTo>
                  <a:lnTo>
                    <a:pt x="1218" y="1338"/>
                  </a:lnTo>
                  <a:lnTo>
                    <a:pt x="1236" y="1320"/>
                  </a:lnTo>
                  <a:lnTo>
                    <a:pt x="1242" y="1320"/>
                  </a:lnTo>
                  <a:lnTo>
                    <a:pt x="1230" y="1290"/>
                  </a:lnTo>
                  <a:lnTo>
                    <a:pt x="1236" y="1284"/>
                  </a:lnTo>
                  <a:lnTo>
                    <a:pt x="1260" y="1314"/>
                  </a:lnTo>
                  <a:lnTo>
                    <a:pt x="1320" y="1254"/>
                  </a:lnTo>
                  <a:lnTo>
                    <a:pt x="1332" y="1230"/>
                  </a:lnTo>
                  <a:lnTo>
                    <a:pt x="1326" y="1224"/>
                  </a:lnTo>
                  <a:lnTo>
                    <a:pt x="1320" y="1212"/>
                  </a:lnTo>
                  <a:lnTo>
                    <a:pt x="1314" y="1206"/>
                  </a:lnTo>
                  <a:lnTo>
                    <a:pt x="1308" y="1194"/>
                  </a:lnTo>
                  <a:lnTo>
                    <a:pt x="1308" y="1182"/>
                  </a:lnTo>
                  <a:lnTo>
                    <a:pt x="1320" y="1176"/>
                  </a:lnTo>
                  <a:lnTo>
                    <a:pt x="1326" y="1170"/>
                  </a:lnTo>
                  <a:lnTo>
                    <a:pt x="1338" y="1170"/>
                  </a:lnTo>
                  <a:lnTo>
                    <a:pt x="1350" y="1164"/>
                  </a:lnTo>
                  <a:lnTo>
                    <a:pt x="1362" y="1152"/>
                  </a:lnTo>
                  <a:lnTo>
                    <a:pt x="1374" y="1134"/>
                  </a:lnTo>
                  <a:lnTo>
                    <a:pt x="1374" y="1110"/>
                  </a:lnTo>
                  <a:lnTo>
                    <a:pt x="1392" y="1116"/>
                  </a:lnTo>
                  <a:lnTo>
                    <a:pt x="1398" y="1146"/>
                  </a:lnTo>
                  <a:lnTo>
                    <a:pt x="1416" y="1110"/>
                  </a:lnTo>
                  <a:lnTo>
                    <a:pt x="1416" y="1128"/>
                  </a:lnTo>
                  <a:lnTo>
                    <a:pt x="1422" y="1140"/>
                  </a:lnTo>
                  <a:lnTo>
                    <a:pt x="1422" y="1158"/>
                  </a:lnTo>
                  <a:lnTo>
                    <a:pt x="1428" y="1170"/>
                  </a:lnTo>
                  <a:lnTo>
                    <a:pt x="1434" y="1176"/>
                  </a:lnTo>
                  <a:lnTo>
                    <a:pt x="1440" y="1176"/>
                  </a:lnTo>
                  <a:lnTo>
                    <a:pt x="1446" y="1170"/>
                  </a:lnTo>
                  <a:lnTo>
                    <a:pt x="1446" y="1158"/>
                  </a:lnTo>
                  <a:lnTo>
                    <a:pt x="1452" y="1152"/>
                  </a:lnTo>
                  <a:lnTo>
                    <a:pt x="1452" y="1140"/>
                  </a:lnTo>
                  <a:lnTo>
                    <a:pt x="1458" y="1110"/>
                  </a:lnTo>
                  <a:lnTo>
                    <a:pt x="1440" y="1068"/>
                  </a:lnTo>
                  <a:lnTo>
                    <a:pt x="1440" y="1038"/>
                  </a:lnTo>
                  <a:lnTo>
                    <a:pt x="1410" y="1014"/>
                  </a:lnTo>
                  <a:lnTo>
                    <a:pt x="1398" y="984"/>
                  </a:lnTo>
                  <a:lnTo>
                    <a:pt x="1404" y="972"/>
                  </a:lnTo>
                  <a:lnTo>
                    <a:pt x="1410" y="966"/>
                  </a:lnTo>
                  <a:lnTo>
                    <a:pt x="1416" y="948"/>
                  </a:lnTo>
                  <a:lnTo>
                    <a:pt x="1416" y="942"/>
                  </a:lnTo>
                  <a:lnTo>
                    <a:pt x="1410" y="936"/>
                  </a:lnTo>
                  <a:lnTo>
                    <a:pt x="1398" y="930"/>
                  </a:lnTo>
                  <a:lnTo>
                    <a:pt x="1380" y="930"/>
                  </a:lnTo>
                  <a:lnTo>
                    <a:pt x="1368" y="924"/>
                  </a:lnTo>
                  <a:lnTo>
                    <a:pt x="1356" y="912"/>
                  </a:lnTo>
                  <a:lnTo>
                    <a:pt x="1368" y="900"/>
                  </a:lnTo>
                  <a:lnTo>
                    <a:pt x="1374" y="900"/>
                  </a:lnTo>
                  <a:lnTo>
                    <a:pt x="1374" y="870"/>
                  </a:lnTo>
                  <a:lnTo>
                    <a:pt x="1410" y="870"/>
                  </a:lnTo>
                  <a:lnTo>
                    <a:pt x="1410" y="858"/>
                  </a:lnTo>
                  <a:lnTo>
                    <a:pt x="1380" y="840"/>
                  </a:lnTo>
                  <a:lnTo>
                    <a:pt x="1374" y="840"/>
                  </a:lnTo>
                  <a:lnTo>
                    <a:pt x="1362" y="828"/>
                  </a:lnTo>
                  <a:lnTo>
                    <a:pt x="1350" y="822"/>
                  </a:lnTo>
                  <a:lnTo>
                    <a:pt x="1344" y="810"/>
                  </a:lnTo>
                  <a:lnTo>
                    <a:pt x="1344" y="804"/>
                  </a:lnTo>
                  <a:lnTo>
                    <a:pt x="1350" y="792"/>
                  </a:lnTo>
                  <a:lnTo>
                    <a:pt x="1362" y="780"/>
                  </a:lnTo>
                  <a:lnTo>
                    <a:pt x="1350" y="762"/>
                  </a:lnTo>
                  <a:lnTo>
                    <a:pt x="1368" y="762"/>
                  </a:lnTo>
                  <a:lnTo>
                    <a:pt x="1392" y="774"/>
                  </a:lnTo>
                  <a:lnTo>
                    <a:pt x="1386" y="768"/>
                  </a:lnTo>
                  <a:lnTo>
                    <a:pt x="1404" y="762"/>
                  </a:lnTo>
                  <a:lnTo>
                    <a:pt x="1410" y="774"/>
                  </a:lnTo>
                  <a:lnTo>
                    <a:pt x="1410" y="780"/>
                  </a:lnTo>
                  <a:lnTo>
                    <a:pt x="1416" y="792"/>
                  </a:lnTo>
                  <a:lnTo>
                    <a:pt x="1422" y="798"/>
                  </a:lnTo>
                  <a:lnTo>
                    <a:pt x="1434" y="798"/>
                  </a:lnTo>
                  <a:lnTo>
                    <a:pt x="1440" y="804"/>
                  </a:lnTo>
                  <a:lnTo>
                    <a:pt x="1446" y="786"/>
                  </a:lnTo>
                  <a:lnTo>
                    <a:pt x="1452" y="792"/>
                  </a:lnTo>
                  <a:lnTo>
                    <a:pt x="1458" y="792"/>
                  </a:lnTo>
                  <a:lnTo>
                    <a:pt x="1464" y="798"/>
                  </a:lnTo>
                  <a:lnTo>
                    <a:pt x="1464" y="828"/>
                  </a:lnTo>
                  <a:lnTo>
                    <a:pt x="1470" y="828"/>
                  </a:lnTo>
                  <a:lnTo>
                    <a:pt x="1470" y="864"/>
                  </a:lnTo>
                  <a:lnTo>
                    <a:pt x="1476" y="864"/>
                  </a:lnTo>
                  <a:lnTo>
                    <a:pt x="1482" y="870"/>
                  </a:lnTo>
                  <a:lnTo>
                    <a:pt x="1542" y="870"/>
                  </a:lnTo>
                  <a:lnTo>
                    <a:pt x="1554" y="876"/>
                  </a:lnTo>
                  <a:lnTo>
                    <a:pt x="1572" y="876"/>
                  </a:lnTo>
                  <a:lnTo>
                    <a:pt x="1620" y="864"/>
                  </a:lnTo>
                  <a:lnTo>
                    <a:pt x="1626" y="864"/>
                  </a:lnTo>
                  <a:lnTo>
                    <a:pt x="1650" y="888"/>
                  </a:lnTo>
                  <a:lnTo>
                    <a:pt x="1650" y="894"/>
                  </a:lnTo>
                  <a:lnTo>
                    <a:pt x="1644" y="900"/>
                  </a:lnTo>
                  <a:lnTo>
                    <a:pt x="1638" y="900"/>
                  </a:lnTo>
                  <a:lnTo>
                    <a:pt x="1638" y="912"/>
                  </a:lnTo>
                  <a:lnTo>
                    <a:pt x="1632" y="930"/>
                  </a:lnTo>
                  <a:lnTo>
                    <a:pt x="1626" y="942"/>
                  </a:lnTo>
                  <a:lnTo>
                    <a:pt x="1620" y="948"/>
                  </a:lnTo>
                  <a:lnTo>
                    <a:pt x="1614" y="948"/>
                  </a:lnTo>
                  <a:lnTo>
                    <a:pt x="1602" y="954"/>
                  </a:lnTo>
                  <a:lnTo>
                    <a:pt x="1596" y="954"/>
                  </a:lnTo>
                  <a:lnTo>
                    <a:pt x="1584" y="966"/>
                  </a:lnTo>
                  <a:lnTo>
                    <a:pt x="1578" y="978"/>
                  </a:lnTo>
                  <a:lnTo>
                    <a:pt x="1578" y="996"/>
                  </a:lnTo>
                  <a:lnTo>
                    <a:pt x="1584" y="1008"/>
                  </a:lnTo>
                  <a:lnTo>
                    <a:pt x="1602" y="1026"/>
                  </a:lnTo>
                  <a:lnTo>
                    <a:pt x="1608" y="1026"/>
                  </a:lnTo>
                  <a:lnTo>
                    <a:pt x="1626" y="1050"/>
                  </a:lnTo>
                  <a:lnTo>
                    <a:pt x="1632" y="1014"/>
                  </a:lnTo>
                  <a:lnTo>
                    <a:pt x="1632" y="990"/>
                  </a:lnTo>
                  <a:lnTo>
                    <a:pt x="1650" y="990"/>
                  </a:lnTo>
                  <a:lnTo>
                    <a:pt x="1662" y="996"/>
                  </a:lnTo>
                  <a:lnTo>
                    <a:pt x="1668" y="1002"/>
                  </a:lnTo>
                  <a:lnTo>
                    <a:pt x="1668" y="1020"/>
                  </a:lnTo>
                  <a:lnTo>
                    <a:pt x="1674" y="1032"/>
                  </a:lnTo>
                  <a:lnTo>
                    <a:pt x="1674" y="1038"/>
                  </a:lnTo>
                  <a:lnTo>
                    <a:pt x="1680" y="1050"/>
                  </a:lnTo>
                  <a:lnTo>
                    <a:pt x="1680" y="1062"/>
                  </a:lnTo>
                  <a:lnTo>
                    <a:pt x="1686" y="1074"/>
                  </a:lnTo>
                  <a:lnTo>
                    <a:pt x="1692" y="1092"/>
                  </a:lnTo>
                  <a:lnTo>
                    <a:pt x="1698" y="1104"/>
                  </a:lnTo>
                  <a:lnTo>
                    <a:pt x="1704" y="1110"/>
                  </a:lnTo>
                  <a:lnTo>
                    <a:pt x="1704" y="1116"/>
                  </a:lnTo>
                  <a:lnTo>
                    <a:pt x="1722" y="1134"/>
                  </a:lnTo>
                  <a:lnTo>
                    <a:pt x="1722" y="1110"/>
                  </a:lnTo>
                  <a:lnTo>
                    <a:pt x="1728" y="1110"/>
                  </a:lnTo>
                  <a:lnTo>
                    <a:pt x="1734" y="1116"/>
                  </a:lnTo>
                  <a:lnTo>
                    <a:pt x="1746" y="1116"/>
                  </a:lnTo>
                  <a:lnTo>
                    <a:pt x="1746" y="1104"/>
                  </a:lnTo>
                  <a:lnTo>
                    <a:pt x="1728" y="1086"/>
                  </a:lnTo>
                  <a:lnTo>
                    <a:pt x="1728" y="1062"/>
                  </a:lnTo>
                  <a:lnTo>
                    <a:pt x="1722" y="1050"/>
                  </a:lnTo>
                  <a:lnTo>
                    <a:pt x="1740" y="1032"/>
                  </a:lnTo>
                  <a:lnTo>
                    <a:pt x="1746" y="1032"/>
                  </a:lnTo>
                  <a:lnTo>
                    <a:pt x="1740" y="984"/>
                  </a:lnTo>
                  <a:lnTo>
                    <a:pt x="1722" y="966"/>
                  </a:lnTo>
                  <a:lnTo>
                    <a:pt x="1716" y="966"/>
                  </a:lnTo>
                  <a:lnTo>
                    <a:pt x="1770" y="966"/>
                  </a:lnTo>
                  <a:lnTo>
                    <a:pt x="1782" y="972"/>
                  </a:lnTo>
                  <a:lnTo>
                    <a:pt x="1794" y="972"/>
                  </a:lnTo>
                  <a:lnTo>
                    <a:pt x="1794" y="936"/>
                  </a:lnTo>
                  <a:lnTo>
                    <a:pt x="1812" y="882"/>
                  </a:lnTo>
                  <a:lnTo>
                    <a:pt x="1806" y="876"/>
                  </a:lnTo>
                  <a:lnTo>
                    <a:pt x="1800" y="864"/>
                  </a:lnTo>
                  <a:lnTo>
                    <a:pt x="1800" y="846"/>
                  </a:lnTo>
                  <a:lnTo>
                    <a:pt x="1812" y="840"/>
                  </a:lnTo>
                  <a:lnTo>
                    <a:pt x="1818" y="834"/>
                  </a:lnTo>
                  <a:lnTo>
                    <a:pt x="1836" y="804"/>
                  </a:lnTo>
                  <a:lnTo>
                    <a:pt x="1836" y="792"/>
                  </a:lnTo>
                  <a:lnTo>
                    <a:pt x="1830" y="786"/>
                  </a:lnTo>
                  <a:lnTo>
                    <a:pt x="1830" y="780"/>
                  </a:lnTo>
                  <a:lnTo>
                    <a:pt x="1824" y="774"/>
                  </a:lnTo>
                  <a:lnTo>
                    <a:pt x="1824" y="750"/>
                  </a:lnTo>
                  <a:lnTo>
                    <a:pt x="1830" y="750"/>
                  </a:lnTo>
                  <a:lnTo>
                    <a:pt x="1836" y="744"/>
                  </a:lnTo>
                  <a:lnTo>
                    <a:pt x="1848" y="744"/>
                  </a:lnTo>
                  <a:lnTo>
                    <a:pt x="1860" y="738"/>
                  </a:lnTo>
                  <a:lnTo>
                    <a:pt x="1872" y="726"/>
                  </a:lnTo>
                  <a:lnTo>
                    <a:pt x="1872" y="708"/>
                  </a:lnTo>
                  <a:lnTo>
                    <a:pt x="1878" y="708"/>
                  </a:lnTo>
                  <a:lnTo>
                    <a:pt x="1890" y="702"/>
                  </a:lnTo>
                  <a:lnTo>
                    <a:pt x="1926" y="702"/>
                  </a:lnTo>
                  <a:lnTo>
                    <a:pt x="1932" y="708"/>
                  </a:lnTo>
                  <a:lnTo>
                    <a:pt x="1950" y="708"/>
                  </a:lnTo>
                  <a:lnTo>
                    <a:pt x="1950" y="702"/>
                  </a:lnTo>
                  <a:lnTo>
                    <a:pt x="1944" y="696"/>
                  </a:lnTo>
                  <a:lnTo>
                    <a:pt x="1932" y="690"/>
                  </a:lnTo>
                  <a:lnTo>
                    <a:pt x="1926" y="684"/>
                  </a:lnTo>
                  <a:lnTo>
                    <a:pt x="1920" y="67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Hungary"/>
            <p:cNvSpPr>
              <a:spLocks/>
            </p:cNvSpPr>
            <p:nvPr/>
          </p:nvSpPr>
          <p:spPr bwMode="gray">
            <a:xfrm>
              <a:off x="4648200" y="2805262"/>
              <a:ext cx="171450" cy="88900"/>
            </a:xfrm>
            <a:custGeom>
              <a:avLst/>
              <a:gdLst>
                <a:gd name="T0" fmla="*/ 2147483647 w 426"/>
                <a:gd name="T1" fmla="*/ 2147483647 h 222"/>
                <a:gd name="T2" fmla="*/ 2147483647 w 426"/>
                <a:gd name="T3" fmla="*/ 2147483647 h 222"/>
                <a:gd name="T4" fmla="*/ 2147483647 w 426"/>
                <a:gd name="T5" fmla="*/ 2147483647 h 222"/>
                <a:gd name="T6" fmla="*/ 0 w 426"/>
                <a:gd name="T7" fmla="*/ 2147483647 h 222"/>
                <a:gd name="T8" fmla="*/ 2147483647 w 426"/>
                <a:gd name="T9" fmla="*/ 2147483647 h 222"/>
                <a:gd name="T10" fmla="*/ 2147483647 w 426"/>
                <a:gd name="T11" fmla="*/ 2147483647 h 222"/>
                <a:gd name="T12" fmla="*/ 2147483647 w 426"/>
                <a:gd name="T13" fmla="*/ 2147483647 h 222"/>
                <a:gd name="T14" fmla="*/ 2147483647 w 426"/>
                <a:gd name="T15" fmla="*/ 2147483647 h 222"/>
                <a:gd name="T16" fmla="*/ 2147483647 w 426"/>
                <a:gd name="T17" fmla="*/ 2147483647 h 222"/>
                <a:gd name="T18" fmla="*/ 2147483647 w 426"/>
                <a:gd name="T19" fmla="*/ 2147483647 h 222"/>
                <a:gd name="T20" fmla="*/ 2147483647 w 426"/>
                <a:gd name="T21" fmla="*/ 2147483647 h 222"/>
                <a:gd name="T22" fmla="*/ 2147483647 w 426"/>
                <a:gd name="T23" fmla="*/ 2147483647 h 222"/>
                <a:gd name="T24" fmla="*/ 2147483647 w 426"/>
                <a:gd name="T25" fmla="*/ 2147483647 h 222"/>
                <a:gd name="T26" fmla="*/ 2147483647 w 426"/>
                <a:gd name="T27" fmla="*/ 2147483647 h 222"/>
                <a:gd name="T28" fmla="*/ 2147483647 w 426"/>
                <a:gd name="T29" fmla="*/ 2147483647 h 222"/>
                <a:gd name="T30" fmla="*/ 2147483647 w 426"/>
                <a:gd name="T31" fmla="*/ 2147483647 h 222"/>
                <a:gd name="T32" fmla="*/ 2147483647 w 426"/>
                <a:gd name="T33" fmla="*/ 2147483647 h 222"/>
                <a:gd name="T34" fmla="*/ 2147483647 w 426"/>
                <a:gd name="T35" fmla="*/ 2147483647 h 222"/>
                <a:gd name="T36" fmla="*/ 2147483647 w 426"/>
                <a:gd name="T37" fmla="*/ 2147483647 h 222"/>
                <a:gd name="T38" fmla="*/ 2147483647 w 426"/>
                <a:gd name="T39" fmla="*/ 2147483647 h 222"/>
                <a:gd name="T40" fmla="*/ 2147483647 w 426"/>
                <a:gd name="T41" fmla="*/ 2147483647 h 222"/>
                <a:gd name="T42" fmla="*/ 2147483647 w 426"/>
                <a:gd name="T43" fmla="*/ 2147483647 h 222"/>
                <a:gd name="T44" fmla="*/ 2147483647 w 426"/>
                <a:gd name="T45" fmla="*/ 2147483647 h 222"/>
                <a:gd name="T46" fmla="*/ 2147483647 w 426"/>
                <a:gd name="T47" fmla="*/ 2147483647 h 222"/>
                <a:gd name="T48" fmla="*/ 2147483647 w 426"/>
                <a:gd name="T49" fmla="*/ 0 h 222"/>
                <a:gd name="T50" fmla="*/ 2147483647 w 426"/>
                <a:gd name="T51" fmla="*/ 2147483647 h 222"/>
                <a:gd name="T52" fmla="*/ 2147483647 w 426"/>
                <a:gd name="T53" fmla="*/ 0 h 222"/>
                <a:gd name="T54" fmla="*/ 2147483647 w 426"/>
                <a:gd name="T55" fmla="*/ 2147483647 h 222"/>
                <a:gd name="T56" fmla="*/ 2147483647 w 426"/>
                <a:gd name="T57" fmla="*/ 2147483647 h 222"/>
                <a:gd name="T58" fmla="*/ 2147483647 w 426"/>
                <a:gd name="T59" fmla="*/ 2147483647 h 222"/>
                <a:gd name="T60" fmla="*/ 2147483647 w 426"/>
                <a:gd name="T61" fmla="*/ 2147483647 h 222"/>
                <a:gd name="T62" fmla="*/ 2147483647 w 426"/>
                <a:gd name="T63" fmla="*/ 2147483647 h 222"/>
                <a:gd name="T64" fmla="*/ 2147483647 w 426"/>
                <a:gd name="T65" fmla="*/ 2147483647 h 222"/>
                <a:gd name="T66" fmla="*/ 2147483647 w 426"/>
                <a:gd name="T67" fmla="*/ 2147483647 h 222"/>
                <a:gd name="T68" fmla="*/ 2147483647 w 426"/>
                <a:gd name="T69" fmla="*/ 2147483647 h 222"/>
                <a:gd name="T70" fmla="*/ 2147483647 w 426"/>
                <a:gd name="T71" fmla="*/ 2147483647 h 22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26"/>
                <a:gd name="T109" fmla="*/ 0 h 222"/>
                <a:gd name="T110" fmla="*/ 426 w 426"/>
                <a:gd name="T111" fmla="*/ 222 h 22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26" h="222">
                  <a:moveTo>
                    <a:pt x="42" y="66"/>
                  </a:moveTo>
                  <a:lnTo>
                    <a:pt x="24" y="66"/>
                  </a:lnTo>
                  <a:lnTo>
                    <a:pt x="18" y="78"/>
                  </a:lnTo>
                  <a:lnTo>
                    <a:pt x="30" y="78"/>
                  </a:lnTo>
                  <a:lnTo>
                    <a:pt x="18" y="96"/>
                  </a:lnTo>
                  <a:lnTo>
                    <a:pt x="18" y="120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6" y="132"/>
                  </a:lnTo>
                  <a:lnTo>
                    <a:pt x="12" y="150"/>
                  </a:lnTo>
                  <a:lnTo>
                    <a:pt x="30" y="162"/>
                  </a:lnTo>
                  <a:lnTo>
                    <a:pt x="42" y="168"/>
                  </a:lnTo>
                  <a:lnTo>
                    <a:pt x="48" y="174"/>
                  </a:lnTo>
                  <a:lnTo>
                    <a:pt x="48" y="180"/>
                  </a:lnTo>
                  <a:lnTo>
                    <a:pt x="60" y="192"/>
                  </a:lnTo>
                  <a:lnTo>
                    <a:pt x="72" y="198"/>
                  </a:lnTo>
                  <a:lnTo>
                    <a:pt x="78" y="204"/>
                  </a:lnTo>
                  <a:lnTo>
                    <a:pt x="90" y="210"/>
                  </a:lnTo>
                  <a:lnTo>
                    <a:pt x="108" y="210"/>
                  </a:lnTo>
                  <a:lnTo>
                    <a:pt x="114" y="222"/>
                  </a:lnTo>
                  <a:lnTo>
                    <a:pt x="156" y="216"/>
                  </a:lnTo>
                  <a:lnTo>
                    <a:pt x="168" y="210"/>
                  </a:lnTo>
                  <a:lnTo>
                    <a:pt x="174" y="204"/>
                  </a:lnTo>
                  <a:lnTo>
                    <a:pt x="198" y="204"/>
                  </a:lnTo>
                  <a:lnTo>
                    <a:pt x="216" y="186"/>
                  </a:lnTo>
                  <a:lnTo>
                    <a:pt x="240" y="186"/>
                  </a:lnTo>
                  <a:lnTo>
                    <a:pt x="258" y="198"/>
                  </a:lnTo>
                  <a:lnTo>
                    <a:pt x="288" y="192"/>
                  </a:lnTo>
                  <a:lnTo>
                    <a:pt x="288" y="174"/>
                  </a:lnTo>
                  <a:lnTo>
                    <a:pt x="306" y="180"/>
                  </a:lnTo>
                  <a:lnTo>
                    <a:pt x="312" y="174"/>
                  </a:lnTo>
                  <a:lnTo>
                    <a:pt x="324" y="168"/>
                  </a:lnTo>
                  <a:lnTo>
                    <a:pt x="330" y="162"/>
                  </a:lnTo>
                  <a:lnTo>
                    <a:pt x="330" y="144"/>
                  </a:lnTo>
                  <a:lnTo>
                    <a:pt x="336" y="138"/>
                  </a:lnTo>
                  <a:lnTo>
                    <a:pt x="348" y="132"/>
                  </a:lnTo>
                  <a:lnTo>
                    <a:pt x="366" y="114"/>
                  </a:lnTo>
                  <a:lnTo>
                    <a:pt x="366" y="72"/>
                  </a:lnTo>
                  <a:lnTo>
                    <a:pt x="378" y="60"/>
                  </a:lnTo>
                  <a:lnTo>
                    <a:pt x="408" y="60"/>
                  </a:lnTo>
                  <a:lnTo>
                    <a:pt x="426" y="42"/>
                  </a:lnTo>
                  <a:lnTo>
                    <a:pt x="420" y="36"/>
                  </a:lnTo>
                  <a:lnTo>
                    <a:pt x="408" y="36"/>
                  </a:lnTo>
                  <a:lnTo>
                    <a:pt x="402" y="30"/>
                  </a:lnTo>
                  <a:lnTo>
                    <a:pt x="396" y="30"/>
                  </a:lnTo>
                  <a:lnTo>
                    <a:pt x="372" y="6"/>
                  </a:lnTo>
                  <a:lnTo>
                    <a:pt x="348" y="6"/>
                  </a:lnTo>
                  <a:lnTo>
                    <a:pt x="336" y="12"/>
                  </a:lnTo>
                  <a:lnTo>
                    <a:pt x="324" y="12"/>
                  </a:lnTo>
                  <a:lnTo>
                    <a:pt x="324" y="0"/>
                  </a:lnTo>
                  <a:lnTo>
                    <a:pt x="312" y="0"/>
                  </a:lnTo>
                  <a:lnTo>
                    <a:pt x="312" y="18"/>
                  </a:lnTo>
                  <a:lnTo>
                    <a:pt x="294" y="12"/>
                  </a:lnTo>
                  <a:lnTo>
                    <a:pt x="294" y="0"/>
                  </a:lnTo>
                  <a:lnTo>
                    <a:pt x="270" y="0"/>
                  </a:lnTo>
                  <a:lnTo>
                    <a:pt x="264" y="12"/>
                  </a:lnTo>
                  <a:lnTo>
                    <a:pt x="252" y="24"/>
                  </a:lnTo>
                  <a:lnTo>
                    <a:pt x="246" y="24"/>
                  </a:lnTo>
                  <a:lnTo>
                    <a:pt x="234" y="30"/>
                  </a:lnTo>
                  <a:lnTo>
                    <a:pt x="210" y="30"/>
                  </a:lnTo>
                  <a:lnTo>
                    <a:pt x="204" y="42"/>
                  </a:lnTo>
                  <a:lnTo>
                    <a:pt x="168" y="36"/>
                  </a:lnTo>
                  <a:lnTo>
                    <a:pt x="156" y="60"/>
                  </a:lnTo>
                  <a:lnTo>
                    <a:pt x="144" y="60"/>
                  </a:lnTo>
                  <a:lnTo>
                    <a:pt x="126" y="66"/>
                  </a:lnTo>
                  <a:lnTo>
                    <a:pt x="84" y="66"/>
                  </a:lnTo>
                  <a:lnTo>
                    <a:pt x="78" y="60"/>
                  </a:lnTo>
                  <a:lnTo>
                    <a:pt x="72" y="48"/>
                  </a:lnTo>
                  <a:lnTo>
                    <a:pt x="66" y="42"/>
                  </a:lnTo>
                  <a:lnTo>
                    <a:pt x="54" y="60"/>
                  </a:lnTo>
                  <a:lnTo>
                    <a:pt x="42" y="54"/>
                  </a:lnTo>
                  <a:lnTo>
                    <a:pt x="42" y="6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Honduras"/>
            <p:cNvSpPr>
              <a:spLocks/>
            </p:cNvSpPr>
            <p:nvPr/>
          </p:nvSpPr>
          <p:spPr bwMode="gray">
            <a:xfrm>
              <a:off x="1670050" y="3856187"/>
              <a:ext cx="179388" cy="98425"/>
            </a:xfrm>
            <a:custGeom>
              <a:avLst/>
              <a:gdLst>
                <a:gd name="T0" fmla="*/ 2147483647 w 444"/>
                <a:gd name="T1" fmla="*/ 2147483647 h 246"/>
                <a:gd name="T2" fmla="*/ 2147483647 w 444"/>
                <a:gd name="T3" fmla="*/ 2147483647 h 246"/>
                <a:gd name="T4" fmla="*/ 2147483647 w 444"/>
                <a:gd name="T5" fmla="*/ 2147483647 h 246"/>
                <a:gd name="T6" fmla="*/ 2147483647 w 444"/>
                <a:gd name="T7" fmla="*/ 2147483647 h 246"/>
                <a:gd name="T8" fmla="*/ 2147483647 w 444"/>
                <a:gd name="T9" fmla="*/ 2147483647 h 246"/>
                <a:gd name="T10" fmla="*/ 2147483647 w 444"/>
                <a:gd name="T11" fmla="*/ 2147483647 h 246"/>
                <a:gd name="T12" fmla="*/ 2147483647 w 444"/>
                <a:gd name="T13" fmla="*/ 2147483647 h 246"/>
                <a:gd name="T14" fmla="*/ 2147483647 w 444"/>
                <a:gd name="T15" fmla="*/ 2147483647 h 246"/>
                <a:gd name="T16" fmla="*/ 2147483647 w 444"/>
                <a:gd name="T17" fmla="*/ 2147483647 h 246"/>
                <a:gd name="T18" fmla="*/ 2147483647 w 444"/>
                <a:gd name="T19" fmla="*/ 2147483647 h 246"/>
                <a:gd name="T20" fmla="*/ 2147483647 w 444"/>
                <a:gd name="T21" fmla="*/ 2147483647 h 246"/>
                <a:gd name="T22" fmla="*/ 2147483647 w 444"/>
                <a:gd name="T23" fmla="*/ 2147483647 h 246"/>
                <a:gd name="T24" fmla="*/ 2147483647 w 444"/>
                <a:gd name="T25" fmla="*/ 2147483647 h 246"/>
                <a:gd name="T26" fmla="*/ 2147483647 w 444"/>
                <a:gd name="T27" fmla="*/ 2147483647 h 246"/>
                <a:gd name="T28" fmla="*/ 2147483647 w 444"/>
                <a:gd name="T29" fmla="*/ 2147483647 h 246"/>
                <a:gd name="T30" fmla="*/ 2147483647 w 444"/>
                <a:gd name="T31" fmla="*/ 2147483647 h 246"/>
                <a:gd name="T32" fmla="*/ 2147483647 w 444"/>
                <a:gd name="T33" fmla="*/ 2147483647 h 246"/>
                <a:gd name="T34" fmla="*/ 2147483647 w 444"/>
                <a:gd name="T35" fmla="*/ 2147483647 h 246"/>
                <a:gd name="T36" fmla="*/ 2147483647 w 444"/>
                <a:gd name="T37" fmla="*/ 2147483647 h 246"/>
                <a:gd name="T38" fmla="*/ 2147483647 w 444"/>
                <a:gd name="T39" fmla="*/ 0 h 246"/>
                <a:gd name="T40" fmla="*/ 2147483647 w 444"/>
                <a:gd name="T41" fmla="*/ 2147483647 h 246"/>
                <a:gd name="T42" fmla="*/ 2147483647 w 444"/>
                <a:gd name="T43" fmla="*/ 2147483647 h 246"/>
                <a:gd name="T44" fmla="*/ 2147483647 w 444"/>
                <a:gd name="T45" fmla="*/ 0 h 246"/>
                <a:gd name="T46" fmla="*/ 2147483647 w 444"/>
                <a:gd name="T47" fmla="*/ 2147483647 h 246"/>
                <a:gd name="T48" fmla="*/ 2147483647 w 444"/>
                <a:gd name="T49" fmla="*/ 2147483647 h 246"/>
                <a:gd name="T50" fmla="*/ 2147483647 w 444"/>
                <a:gd name="T51" fmla="*/ 2147483647 h 246"/>
                <a:gd name="T52" fmla="*/ 2147483647 w 444"/>
                <a:gd name="T53" fmla="*/ 2147483647 h 246"/>
                <a:gd name="T54" fmla="*/ 2147483647 w 444"/>
                <a:gd name="T55" fmla="*/ 2147483647 h 246"/>
                <a:gd name="T56" fmla="*/ 2147483647 w 444"/>
                <a:gd name="T57" fmla="*/ 2147483647 h 246"/>
                <a:gd name="T58" fmla="*/ 2147483647 w 444"/>
                <a:gd name="T59" fmla="*/ 2147483647 h 246"/>
                <a:gd name="T60" fmla="*/ 2147483647 w 444"/>
                <a:gd name="T61" fmla="*/ 0 h 246"/>
                <a:gd name="T62" fmla="*/ 2147483647 w 444"/>
                <a:gd name="T63" fmla="*/ 2147483647 h 246"/>
                <a:gd name="T64" fmla="*/ 2147483647 w 444"/>
                <a:gd name="T65" fmla="*/ 2147483647 h 246"/>
                <a:gd name="T66" fmla="*/ 2147483647 w 444"/>
                <a:gd name="T67" fmla="*/ 2147483647 h 246"/>
                <a:gd name="T68" fmla="*/ 2147483647 w 444"/>
                <a:gd name="T69" fmla="*/ 2147483647 h 246"/>
                <a:gd name="T70" fmla="*/ 2147483647 w 444"/>
                <a:gd name="T71" fmla="*/ 2147483647 h 246"/>
                <a:gd name="T72" fmla="*/ 0 w 444"/>
                <a:gd name="T73" fmla="*/ 2147483647 h 246"/>
                <a:gd name="T74" fmla="*/ 2147483647 w 444"/>
                <a:gd name="T75" fmla="*/ 2147483647 h 246"/>
                <a:gd name="T76" fmla="*/ 2147483647 w 444"/>
                <a:gd name="T77" fmla="*/ 2147483647 h 246"/>
                <a:gd name="T78" fmla="*/ 2147483647 w 444"/>
                <a:gd name="T79" fmla="*/ 2147483647 h 246"/>
                <a:gd name="T80" fmla="*/ 2147483647 w 444"/>
                <a:gd name="T81" fmla="*/ 2147483647 h 246"/>
                <a:gd name="T82" fmla="*/ 2147483647 w 444"/>
                <a:gd name="T83" fmla="*/ 2147483647 h 246"/>
                <a:gd name="T84" fmla="*/ 2147483647 w 444"/>
                <a:gd name="T85" fmla="*/ 2147483647 h 246"/>
                <a:gd name="T86" fmla="*/ 2147483647 w 444"/>
                <a:gd name="T87" fmla="*/ 2147483647 h 24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44"/>
                <a:gd name="T133" fmla="*/ 0 h 246"/>
                <a:gd name="T134" fmla="*/ 444 w 444"/>
                <a:gd name="T135" fmla="*/ 246 h 24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44" h="246">
                  <a:moveTo>
                    <a:pt x="156" y="240"/>
                  </a:moveTo>
                  <a:lnTo>
                    <a:pt x="156" y="222"/>
                  </a:lnTo>
                  <a:lnTo>
                    <a:pt x="174" y="222"/>
                  </a:lnTo>
                  <a:lnTo>
                    <a:pt x="168" y="216"/>
                  </a:lnTo>
                  <a:lnTo>
                    <a:pt x="168" y="204"/>
                  </a:lnTo>
                  <a:lnTo>
                    <a:pt x="162" y="198"/>
                  </a:lnTo>
                  <a:lnTo>
                    <a:pt x="162" y="186"/>
                  </a:lnTo>
                  <a:lnTo>
                    <a:pt x="168" y="180"/>
                  </a:lnTo>
                  <a:lnTo>
                    <a:pt x="204" y="180"/>
                  </a:lnTo>
                  <a:lnTo>
                    <a:pt x="210" y="168"/>
                  </a:lnTo>
                  <a:lnTo>
                    <a:pt x="216" y="162"/>
                  </a:lnTo>
                  <a:lnTo>
                    <a:pt x="228" y="162"/>
                  </a:lnTo>
                  <a:lnTo>
                    <a:pt x="228" y="168"/>
                  </a:lnTo>
                  <a:lnTo>
                    <a:pt x="234" y="174"/>
                  </a:lnTo>
                  <a:lnTo>
                    <a:pt x="252" y="174"/>
                  </a:lnTo>
                  <a:lnTo>
                    <a:pt x="276" y="150"/>
                  </a:lnTo>
                  <a:lnTo>
                    <a:pt x="288" y="126"/>
                  </a:lnTo>
                  <a:lnTo>
                    <a:pt x="306" y="126"/>
                  </a:lnTo>
                  <a:lnTo>
                    <a:pt x="306" y="108"/>
                  </a:lnTo>
                  <a:lnTo>
                    <a:pt x="318" y="96"/>
                  </a:lnTo>
                  <a:lnTo>
                    <a:pt x="330" y="96"/>
                  </a:lnTo>
                  <a:lnTo>
                    <a:pt x="348" y="114"/>
                  </a:lnTo>
                  <a:lnTo>
                    <a:pt x="360" y="114"/>
                  </a:lnTo>
                  <a:lnTo>
                    <a:pt x="372" y="102"/>
                  </a:lnTo>
                  <a:lnTo>
                    <a:pt x="372" y="96"/>
                  </a:lnTo>
                  <a:lnTo>
                    <a:pt x="420" y="96"/>
                  </a:lnTo>
                  <a:lnTo>
                    <a:pt x="426" y="90"/>
                  </a:lnTo>
                  <a:lnTo>
                    <a:pt x="432" y="90"/>
                  </a:lnTo>
                  <a:lnTo>
                    <a:pt x="444" y="84"/>
                  </a:lnTo>
                  <a:lnTo>
                    <a:pt x="444" y="78"/>
                  </a:lnTo>
                  <a:lnTo>
                    <a:pt x="426" y="60"/>
                  </a:lnTo>
                  <a:lnTo>
                    <a:pt x="402" y="48"/>
                  </a:lnTo>
                  <a:lnTo>
                    <a:pt x="396" y="48"/>
                  </a:lnTo>
                  <a:lnTo>
                    <a:pt x="390" y="42"/>
                  </a:lnTo>
                  <a:lnTo>
                    <a:pt x="384" y="30"/>
                  </a:lnTo>
                  <a:lnTo>
                    <a:pt x="372" y="24"/>
                  </a:lnTo>
                  <a:lnTo>
                    <a:pt x="366" y="18"/>
                  </a:lnTo>
                  <a:lnTo>
                    <a:pt x="348" y="18"/>
                  </a:lnTo>
                  <a:lnTo>
                    <a:pt x="342" y="6"/>
                  </a:lnTo>
                  <a:lnTo>
                    <a:pt x="336" y="0"/>
                  </a:lnTo>
                  <a:lnTo>
                    <a:pt x="312" y="0"/>
                  </a:lnTo>
                  <a:lnTo>
                    <a:pt x="300" y="6"/>
                  </a:lnTo>
                  <a:lnTo>
                    <a:pt x="294" y="12"/>
                  </a:lnTo>
                  <a:lnTo>
                    <a:pt x="282" y="12"/>
                  </a:lnTo>
                  <a:lnTo>
                    <a:pt x="270" y="0"/>
                  </a:lnTo>
                  <a:lnTo>
                    <a:pt x="252" y="0"/>
                  </a:lnTo>
                  <a:lnTo>
                    <a:pt x="240" y="6"/>
                  </a:lnTo>
                  <a:lnTo>
                    <a:pt x="234" y="18"/>
                  </a:lnTo>
                  <a:lnTo>
                    <a:pt x="222" y="24"/>
                  </a:lnTo>
                  <a:lnTo>
                    <a:pt x="186" y="24"/>
                  </a:lnTo>
                  <a:lnTo>
                    <a:pt x="174" y="18"/>
                  </a:lnTo>
                  <a:lnTo>
                    <a:pt x="168" y="12"/>
                  </a:lnTo>
                  <a:lnTo>
                    <a:pt x="156" y="12"/>
                  </a:lnTo>
                  <a:lnTo>
                    <a:pt x="150" y="18"/>
                  </a:lnTo>
                  <a:lnTo>
                    <a:pt x="144" y="18"/>
                  </a:lnTo>
                  <a:lnTo>
                    <a:pt x="138" y="24"/>
                  </a:lnTo>
                  <a:lnTo>
                    <a:pt x="132" y="24"/>
                  </a:lnTo>
                  <a:lnTo>
                    <a:pt x="132" y="18"/>
                  </a:lnTo>
                  <a:lnTo>
                    <a:pt x="126" y="12"/>
                  </a:lnTo>
                  <a:lnTo>
                    <a:pt x="126" y="6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96" y="18"/>
                  </a:lnTo>
                  <a:lnTo>
                    <a:pt x="90" y="18"/>
                  </a:lnTo>
                  <a:lnTo>
                    <a:pt x="84" y="30"/>
                  </a:lnTo>
                  <a:lnTo>
                    <a:pt x="72" y="36"/>
                  </a:lnTo>
                  <a:lnTo>
                    <a:pt x="60" y="48"/>
                  </a:lnTo>
                  <a:lnTo>
                    <a:pt x="48" y="54"/>
                  </a:lnTo>
                  <a:lnTo>
                    <a:pt x="36" y="66"/>
                  </a:lnTo>
                  <a:lnTo>
                    <a:pt x="24" y="72"/>
                  </a:lnTo>
                  <a:lnTo>
                    <a:pt x="18" y="84"/>
                  </a:lnTo>
                  <a:lnTo>
                    <a:pt x="18" y="102"/>
                  </a:lnTo>
                  <a:lnTo>
                    <a:pt x="12" y="114"/>
                  </a:lnTo>
                  <a:lnTo>
                    <a:pt x="0" y="126"/>
                  </a:lnTo>
                  <a:lnTo>
                    <a:pt x="6" y="138"/>
                  </a:lnTo>
                  <a:lnTo>
                    <a:pt x="18" y="150"/>
                  </a:lnTo>
                  <a:lnTo>
                    <a:pt x="42" y="150"/>
                  </a:lnTo>
                  <a:lnTo>
                    <a:pt x="42" y="168"/>
                  </a:lnTo>
                  <a:lnTo>
                    <a:pt x="48" y="174"/>
                  </a:lnTo>
                  <a:lnTo>
                    <a:pt x="60" y="174"/>
                  </a:lnTo>
                  <a:lnTo>
                    <a:pt x="66" y="168"/>
                  </a:lnTo>
                  <a:lnTo>
                    <a:pt x="102" y="168"/>
                  </a:lnTo>
                  <a:lnTo>
                    <a:pt x="102" y="210"/>
                  </a:lnTo>
                  <a:lnTo>
                    <a:pt x="126" y="222"/>
                  </a:lnTo>
                  <a:lnTo>
                    <a:pt x="132" y="228"/>
                  </a:lnTo>
                  <a:lnTo>
                    <a:pt x="132" y="246"/>
                  </a:lnTo>
                  <a:lnTo>
                    <a:pt x="144" y="246"/>
                  </a:lnTo>
                  <a:lnTo>
                    <a:pt x="156" y="24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Haiti"/>
            <p:cNvSpPr>
              <a:spLocks/>
            </p:cNvSpPr>
            <p:nvPr/>
          </p:nvSpPr>
          <p:spPr bwMode="gray">
            <a:xfrm>
              <a:off x="2109788" y="3730774"/>
              <a:ext cx="79375" cy="61913"/>
            </a:xfrm>
            <a:custGeom>
              <a:avLst/>
              <a:gdLst>
                <a:gd name="T0" fmla="*/ 2147483647 w 198"/>
                <a:gd name="T1" fmla="*/ 2147483647 h 156"/>
                <a:gd name="T2" fmla="*/ 2147483647 w 198"/>
                <a:gd name="T3" fmla="*/ 2147483647 h 156"/>
                <a:gd name="T4" fmla="*/ 2147483647 w 198"/>
                <a:gd name="T5" fmla="*/ 2147483647 h 156"/>
                <a:gd name="T6" fmla="*/ 2147483647 w 198"/>
                <a:gd name="T7" fmla="*/ 2147483647 h 156"/>
                <a:gd name="T8" fmla="*/ 2147483647 w 198"/>
                <a:gd name="T9" fmla="*/ 2147483647 h 156"/>
                <a:gd name="T10" fmla="*/ 2147483647 w 198"/>
                <a:gd name="T11" fmla="*/ 2147483647 h 156"/>
                <a:gd name="T12" fmla="*/ 2147483647 w 198"/>
                <a:gd name="T13" fmla="*/ 2147483647 h 156"/>
                <a:gd name="T14" fmla="*/ 2147483647 w 198"/>
                <a:gd name="T15" fmla="*/ 2147483647 h 156"/>
                <a:gd name="T16" fmla="*/ 2147483647 w 198"/>
                <a:gd name="T17" fmla="*/ 2147483647 h 156"/>
                <a:gd name="T18" fmla="*/ 2147483647 w 198"/>
                <a:gd name="T19" fmla="*/ 2147483647 h 156"/>
                <a:gd name="T20" fmla="*/ 2147483647 w 198"/>
                <a:gd name="T21" fmla="*/ 2147483647 h 156"/>
                <a:gd name="T22" fmla="*/ 2147483647 w 198"/>
                <a:gd name="T23" fmla="*/ 2147483647 h 156"/>
                <a:gd name="T24" fmla="*/ 2147483647 w 198"/>
                <a:gd name="T25" fmla="*/ 2147483647 h 156"/>
                <a:gd name="T26" fmla="*/ 2147483647 w 198"/>
                <a:gd name="T27" fmla="*/ 2147483647 h 156"/>
                <a:gd name="T28" fmla="*/ 2147483647 w 198"/>
                <a:gd name="T29" fmla="*/ 2147483647 h 156"/>
                <a:gd name="T30" fmla="*/ 2147483647 w 198"/>
                <a:gd name="T31" fmla="*/ 2147483647 h 156"/>
                <a:gd name="T32" fmla="*/ 2147483647 w 198"/>
                <a:gd name="T33" fmla="*/ 2147483647 h 156"/>
                <a:gd name="T34" fmla="*/ 2147483647 w 198"/>
                <a:gd name="T35" fmla="*/ 0 h 156"/>
                <a:gd name="T36" fmla="*/ 2147483647 w 198"/>
                <a:gd name="T37" fmla="*/ 0 h 156"/>
                <a:gd name="T38" fmla="*/ 2147483647 w 198"/>
                <a:gd name="T39" fmla="*/ 2147483647 h 156"/>
                <a:gd name="T40" fmla="*/ 2147483647 w 198"/>
                <a:gd name="T41" fmla="*/ 2147483647 h 156"/>
                <a:gd name="T42" fmla="*/ 2147483647 w 198"/>
                <a:gd name="T43" fmla="*/ 2147483647 h 156"/>
                <a:gd name="T44" fmla="*/ 2147483647 w 198"/>
                <a:gd name="T45" fmla="*/ 2147483647 h 156"/>
                <a:gd name="T46" fmla="*/ 2147483647 w 198"/>
                <a:gd name="T47" fmla="*/ 2147483647 h 156"/>
                <a:gd name="T48" fmla="*/ 2147483647 w 198"/>
                <a:gd name="T49" fmla="*/ 2147483647 h 156"/>
                <a:gd name="T50" fmla="*/ 2147483647 w 198"/>
                <a:gd name="T51" fmla="*/ 2147483647 h 156"/>
                <a:gd name="T52" fmla="*/ 2147483647 w 198"/>
                <a:gd name="T53" fmla="*/ 2147483647 h 156"/>
                <a:gd name="T54" fmla="*/ 2147483647 w 198"/>
                <a:gd name="T55" fmla="*/ 2147483647 h 156"/>
                <a:gd name="T56" fmla="*/ 2147483647 w 198"/>
                <a:gd name="T57" fmla="*/ 2147483647 h 156"/>
                <a:gd name="T58" fmla="*/ 2147483647 w 198"/>
                <a:gd name="T59" fmla="*/ 2147483647 h 156"/>
                <a:gd name="T60" fmla="*/ 2147483647 w 198"/>
                <a:gd name="T61" fmla="*/ 2147483647 h 156"/>
                <a:gd name="T62" fmla="*/ 2147483647 w 198"/>
                <a:gd name="T63" fmla="*/ 2147483647 h 156"/>
                <a:gd name="T64" fmla="*/ 2147483647 w 198"/>
                <a:gd name="T65" fmla="*/ 2147483647 h 156"/>
                <a:gd name="T66" fmla="*/ 2147483647 w 198"/>
                <a:gd name="T67" fmla="*/ 2147483647 h 156"/>
                <a:gd name="T68" fmla="*/ 2147483647 w 198"/>
                <a:gd name="T69" fmla="*/ 2147483647 h 156"/>
                <a:gd name="T70" fmla="*/ 2147483647 w 198"/>
                <a:gd name="T71" fmla="*/ 2147483647 h 156"/>
                <a:gd name="T72" fmla="*/ 2147483647 w 198"/>
                <a:gd name="T73" fmla="*/ 2147483647 h 156"/>
                <a:gd name="T74" fmla="*/ 2147483647 w 198"/>
                <a:gd name="T75" fmla="*/ 2147483647 h 156"/>
                <a:gd name="T76" fmla="*/ 2147483647 w 198"/>
                <a:gd name="T77" fmla="*/ 2147483647 h 156"/>
                <a:gd name="T78" fmla="*/ 2147483647 w 198"/>
                <a:gd name="T79" fmla="*/ 2147483647 h 156"/>
                <a:gd name="T80" fmla="*/ 2147483647 w 198"/>
                <a:gd name="T81" fmla="*/ 2147483647 h 156"/>
                <a:gd name="T82" fmla="*/ 0 w 198"/>
                <a:gd name="T83" fmla="*/ 2147483647 h 156"/>
                <a:gd name="T84" fmla="*/ 0 w 198"/>
                <a:gd name="T85" fmla="*/ 2147483647 h 156"/>
                <a:gd name="T86" fmla="*/ 2147483647 w 198"/>
                <a:gd name="T87" fmla="*/ 2147483647 h 156"/>
                <a:gd name="T88" fmla="*/ 2147483647 w 198"/>
                <a:gd name="T89" fmla="*/ 2147483647 h 156"/>
                <a:gd name="T90" fmla="*/ 2147483647 w 198"/>
                <a:gd name="T91" fmla="*/ 2147483647 h 156"/>
                <a:gd name="T92" fmla="*/ 2147483647 w 198"/>
                <a:gd name="T93" fmla="*/ 2147483647 h 156"/>
                <a:gd name="T94" fmla="*/ 2147483647 w 198"/>
                <a:gd name="T95" fmla="*/ 2147483647 h 156"/>
                <a:gd name="T96" fmla="*/ 2147483647 w 198"/>
                <a:gd name="T97" fmla="*/ 2147483647 h 156"/>
                <a:gd name="T98" fmla="*/ 2147483647 w 198"/>
                <a:gd name="T99" fmla="*/ 2147483647 h 156"/>
                <a:gd name="T100" fmla="*/ 2147483647 w 198"/>
                <a:gd name="T101" fmla="*/ 2147483647 h 156"/>
                <a:gd name="T102" fmla="*/ 2147483647 w 198"/>
                <a:gd name="T103" fmla="*/ 2147483647 h 156"/>
                <a:gd name="T104" fmla="*/ 2147483647 w 198"/>
                <a:gd name="T105" fmla="*/ 2147483647 h 156"/>
                <a:gd name="T106" fmla="*/ 2147483647 w 198"/>
                <a:gd name="T107" fmla="*/ 2147483647 h 156"/>
                <a:gd name="T108" fmla="*/ 2147483647 w 198"/>
                <a:gd name="T109" fmla="*/ 2147483647 h 156"/>
                <a:gd name="T110" fmla="*/ 2147483647 w 198"/>
                <a:gd name="T111" fmla="*/ 2147483647 h 156"/>
                <a:gd name="T112" fmla="*/ 2147483647 w 198"/>
                <a:gd name="T113" fmla="*/ 2147483647 h 15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8"/>
                <a:gd name="T172" fmla="*/ 0 h 156"/>
                <a:gd name="T173" fmla="*/ 198 w 198"/>
                <a:gd name="T174" fmla="*/ 156 h 15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8" h="156">
                  <a:moveTo>
                    <a:pt x="168" y="114"/>
                  </a:moveTo>
                  <a:lnTo>
                    <a:pt x="168" y="108"/>
                  </a:lnTo>
                  <a:lnTo>
                    <a:pt x="174" y="102"/>
                  </a:lnTo>
                  <a:lnTo>
                    <a:pt x="180" y="90"/>
                  </a:lnTo>
                  <a:lnTo>
                    <a:pt x="180" y="78"/>
                  </a:lnTo>
                  <a:lnTo>
                    <a:pt x="186" y="72"/>
                  </a:lnTo>
                  <a:lnTo>
                    <a:pt x="192" y="60"/>
                  </a:lnTo>
                  <a:lnTo>
                    <a:pt x="198" y="54"/>
                  </a:lnTo>
                  <a:lnTo>
                    <a:pt x="198" y="42"/>
                  </a:lnTo>
                  <a:lnTo>
                    <a:pt x="186" y="6"/>
                  </a:lnTo>
                  <a:lnTo>
                    <a:pt x="180" y="12"/>
                  </a:lnTo>
                  <a:lnTo>
                    <a:pt x="180" y="18"/>
                  </a:lnTo>
                  <a:lnTo>
                    <a:pt x="174" y="18"/>
                  </a:lnTo>
                  <a:lnTo>
                    <a:pt x="168" y="12"/>
                  </a:lnTo>
                  <a:lnTo>
                    <a:pt x="156" y="12"/>
                  </a:lnTo>
                  <a:lnTo>
                    <a:pt x="144" y="6"/>
                  </a:lnTo>
                  <a:lnTo>
                    <a:pt x="126" y="6"/>
                  </a:lnTo>
                  <a:lnTo>
                    <a:pt x="114" y="0"/>
                  </a:lnTo>
                  <a:lnTo>
                    <a:pt x="84" y="0"/>
                  </a:lnTo>
                  <a:lnTo>
                    <a:pt x="72" y="6"/>
                  </a:lnTo>
                  <a:lnTo>
                    <a:pt x="66" y="12"/>
                  </a:lnTo>
                  <a:lnTo>
                    <a:pt x="66" y="18"/>
                  </a:lnTo>
                  <a:lnTo>
                    <a:pt x="72" y="24"/>
                  </a:lnTo>
                  <a:lnTo>
                    <a:pt x="108" y="24"/>
                  </a:lnTo>
                  <a:lnTo>
                    <a:pt x="114" y="30"/>
                  </a:lnTo>
                  <a:lnTo>
                    <a:pt x="120" y="42"/>
                  </a:lnTo>
                  <a:lnTo>
                    <a:pt x="126" y="48"/>
                  </a:lnTo>
                  <a:lnTo>
                    <a:pt x="114" y="54"/>
                  </a:lnTo>
                  <a:lnTo>
                    <a:pt x="108" y="60"/>
                  </a:lnTo>
                  <a:lnTo>
                    <a:pt x="108" y="72"/>
                  </a:lnTo>
                  <a:lnTo>
                    <a:pt x="114" y="84"/>
                  </a:lnTo>
                  <a:lnTo>
                    <a:pt x="114" y="96"/>
                  </a:lnTo>
                  <a:lnTo>
                    <a:pt x="120" y="102"/>
                  </a:lnTo>
                  <a:lnTo>
                    <a:pt x="114" y="108"/>
                  </a:lnTo>
                  <a:lnTo>
                    <a:pt x="96" y="108"/>
                  </a:lnTo>
                  <a:lnTo>
                    <a:pt x="78" y="102"/>
                  </a:lnTo>
                  <a:lnTo>
                    <a:pt x="66" y="102"/>
                  </a:lnTo>
                  <a:lnTo>
                    <a:pt x="54" y="96"/>
                  </a:lnTo>
                  <a:lnTo>
                    <a:pt x="36" y="96"/>
                  </a:lnTo>
                  <a:lnTo>
                    <a:pt x="24" y="102"/>
                  </a:lnTo>
                  <a:lnTo>
                    <a:pt x="6" y="102"/>
                  </a:lnTo>
                  <a:lnTo>
                    <a:pt x="0" y="108"/>
                  </a:lnTo>
                  <a:lnTo>
                    <a:pt x="0" y="114"/>
                  </a:lnTo>
                  <a:lnTo>
                    <a:pt x="6" y="120"/>
                  </a:lnTo>
                  <a:lnTo>
                    <a:pt x="12" y="132"/>
                  </a:lnTo>
                  <a:lnTo>
                    <a:pt x="24" y="138"/>
                  </a:lnTo>
                  <a:lnTo>
                    <a:pt x="30" y="150"/>
                  </a:lnTo>
                  <a:lnTo>
                    <a:pt x="36" y="156"/>
                  </a:lnTo>
                  <a:lnTo>
                    <a:pt x="42" y="156"/>
                  </a:lnTo>
                  <a:lnTo>
                    <a:pt x="48" y="150"/>
                  </a:lnTo>
                  <a:lnTo>
                    <a:pt x="54" y="138"/>
                  </a:lnTo>
                  <a:lnTo>
                    <a:pt x="60" y="132"/>
                  </a:lnTo>
                  <a:lnTo>
                    <a:pt x="138" y="132"/>
                  </a:lnTo>
                  <a:lnTo>
                    <a:pt x="156" y="126"/>
                  </a:lnTo>
                  <a:lnTo>
                    <a:pt x="168" y="126"/>
                  </a:lnTo>
                  <a:lnTo>
                    <a:pt x="180" y="144"/>
                  </a:lnTo>
                  <a:lnTo>
                    <a:pt x="168" y="11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Guyane (French Guiana)"/>
            <p:cNvSpPr>
              <a:spLocks/>
            </p:cNvSpPr>
            <p:nvPr/>
          </p:nvSpPr>
          <p:spPr bwMode="gray">
            <a:xfrm>
              <a:off x="2638425" y="4187974"/>
              <a:ext cx="82550" cy="119063"/>
            </a:xfrm>
            <a:custGeom>
              <a:avLst/>
              <a:gdLst>
                <a:gd name="T0" fmla="*/ 2147483647 w 52"/>
                <a:gd name="T1" fmla="*/ 2147483647 h 76"/>
                <a:gd name="T2" fmla="*/ 2147483647 w 52"/>
                <a:gd name="T3" fmla="*/ 2147483647 h 76"/>
                <a:gd name="T4" fmla="*/ 2147483647 w 52"/>
                <a:gd name="T5" fmla="*/ 2147483647 h 76"/>
                <a:gd name="T6" fmla="*/ 2147483647 w 52"/>
                <a:gd name="T7" fmla="*/ 2147483647 h 76"/>
                <a:gd name="T8" fmla="*/ 2147483647 w 52"/>
                <a:gd name="T9" fmla="*/ 2147483647 h 76"/>
                <a:gd name="T10" fmla="*/ 2147483647 w 52"/>
                <a:gd name="T11" fmla="*/ 2147483647 h 76"/>
                <a:gd name="T12" fmla="*/ 2147483647 w 52"/>
                <a:gd name="T13" fmla="*/ 2147483647 h 76"/>
                <a:gd name="T14" fmla="*/ 2147483647 w 52"/>
                <a:gd name="T15" fmla="*/ 2147483647 h 76"/>
                <a:gd name="T16" fmla="*/ 2147483647 w 52"/>
                <a:gd name="T17" fmla="*/ 2147483647 h 76"/>
                <a:gd name="T18" fmla="*/ 2147483647 w 52"/>
                <a:gd name="T19" fmla="*/ 2147483647 h 76"/>
                <a:gd name="T20" fmla="*/ 2147483647 w 52"/>
                <a:gd name="T21" fmla="*/ 2147483647 h 76"/>
                <a:gd name="T22" fmla="*/ 2147483647 w 52"/>
                <a:gd name="T23" fmla="*/ 0 h 76"/>
                <a:gd name="T24" fmla="*/ 2147483647 w 52"/>
                <a:gd name="T25" fmla="*/ 2147483647 h 76"/>
                <a:gd name="T26" fmla="*/ 2147483647 w 52"/>
                <a:gd name="T27" fmla="*/ 2147483647 h 76"/>
                <a:gd name="T28" fmla="*/ 2147483647 w 52"/>
                <a:gd name="T29" fmla="*/ 2147483647 h 76"/>
                <a:gd name="T30" fmla="*/ 2147483647 w 52"/>
                <a:gd name="T31" fmla="*/ 2147483647 h 76"/>
                <a:gd name="T32" fmla="*/ 2147483647 w 52"/>
                <a:gd name="T33" fmla="*/ 2147483647 h 76"/>
                <a:gd name="T34" fmla="*/ 2147483647 w 52"/>
                <a:gd name="T35" fmla="*/ 2147483647 h 76"/>
                <a:gd name="T36" fmla="*/ 2147483647 w 52"/>
                <a:gd name="T37" fmla="*/ 2147483647 h 76"/>
                <a:gd name="T38" fmla="*/ 2147483647 w 52"/>
                <a:gd name="T39" fmla="*/ 2147483647 h 76"/>
                <a:gd name="T40" fmla="*/ 2147483647 w 52"/>
                <a:gd name="T41" fmla="*/ 2147483647 h 76"/>
                <a:gd name="T42" fmla="*/ 2147483647 w 52"/>
                <a:gd name="T43" fmla="*/ 2147483647 h 76"/>
                <a:gd name="T44" fmla="*/ 2147483647 w 52"/>
                <a:gd name="T45" fmla="*/ 2147483647 h 76"/>
                <a:gd name="T46" fmla="*/ 2147483647 w 52"/>
                <a:gd name="T47" fmla="*/ 2147483647 h 76"/>
                <a:gd name="T48" fmla="*/ 2147483647 w 52"/>
                <a:gd name="T49" fmla="*/ 2147483647 h 76"/>
                <a:gd name="T50" fmla="*/ 2147483647 w 52"/>
                <a:gd name="T51" fmla="*/ 2147483647 h 76"/>
                <a:gd name="T52" fmla="*/ 2147483647 w 52"/>
                <a:gd name="T53" fmla="*/ 2147483647 h 76"/>
                <a:gd name="T54" fmla="*/ 2147483647 w 52"/>
                <a:gd name="T55" fmla="*/ 2147483647 h 76"/>
                <a:gd name="T56" fmla="*/ 2147483647 w 52"/>
                <a:gd name="T57" fmla="*/ 2147483647 h 76"/>
                <a:gd name="T58" fmla="*/ 2147483647 w 52"/>
                <a:gd name="T59" fmla="*/ 2147483647 h 76"/>
                <a:gd name="T60" fmla="*/ 2147483647 w 52"/>
                <a:gd name="T61" fmla="*/ 2147483647 h 76"/>
                <a:gd name="T62" fmla="*/ 2147483647 w 52"/>
                <a:gd name="T63" fmla="*/ 2147483647 h 76"/>
                <a:gd name="T64" fmla="*/ 0 w 52"/>
                <a:gd name="T65" fmla="*/ 2147483647 h 76"/>
                <a:gd name="T66" fmla="*/ 0 w 52"/>
                <a:gd name="T67" fmla="*/ 2147483647 h 76"/>
                <a:gd name="T68" fmla="*/ 2147483647 w 52"/>
                <a:gd name="T69" fmla="*/ 2147483647 h 76"/>
                <a:gd name="T70" fmla="*/ 2147483647 w 52"/>
                <a:gd name="T71" fmla="*/ 2147483647 h 76"/>
                <a:gd name="T72" fmla="*/ 2147483647 w 52"/>
                <a:gd name="T73" fmla="*/ 2147483647 h 76"/>
                <a:gd name="T74" fmla="*/ 2147483647 w 52"/>
                <a:gd name="T75" fmla="*/ 2147483647 h 76"/>
                <a:gd name="T76" fmla="*/ 2147483647 w 52"/>
                <a:gd name="T77" fmla="*/ 2147483647 h 76"/>
                <a:gd name="T78" fmla="*/ 2147483647 w 52"/>
                <a:gd name="T79" fmla="*/ 2147483647 h 76"/>
                <a:gd name="T80" fmla="*/ 2147483647 w 52"/>
                <a:gd name="T81" fmla="*/ 2147483647 h 76"/>
                <a:gd name="T82" fmla="*/ 2147483647 w 52"/>
                <a:gd name="T83" fmla="*/ 2147483647 h 76"/>
                <a:gd name="T84" fmla="*/ 2147483647 w 52"/>
                <a:gd name="T85" fmla="*/ 2147483647 h 76"/>
                <a:gd name="T86" fmla="*/ 2147483647 w 52"/>
                <a:gd name="T87" fmla="*/ 2147483647 h 76"/>
                <a:gd name="T88" fmla="*/ 2147483647 w 52"/>
                <a:gd name="T89" fmla="*/ 2147483647 h 76"/>
                <a:gd name="T90" fmla="*/ 2147483647 w 52"/>
                <a:gd name="T91" fmla="*/ 2147483647 h 76"/>
                <a:gd name="T92" fmla="*/ 2147483647 w 52"/>
                <a:gd name="T93" fmla="*/ 2147483647 h 76"/>
                <a:gd name="T94" fmla="*/ 2147483647 w 52"/>
                <a:gd name="T95" fmla="*/ 2147483647 h 76"/>
                <a:gd name="T96" fmla="*/ 2147483647 w 52"/>
                <a:gd name="T97" fmla="*/ 2147483647 h 76"/>
                <a:gd name="T98" fmla="*/ 2147483647 w 52"/>
                <a:gd name="T99" fmla="*/ 2147483647 h 76"/>
                <a:gd name="T100" fmla="*/ 2147483647 w 52"/>
                <a:gd name="T101" fmla="*/ 2147483647 h 76"/>
                <a:gd name="T102" fmla="*/ 2147483647 w 52"/>
                <a:gd name="T103" fmla="*/ 2147483647 h 76"/>
                <a:gd name="T104" fmla="*/ 2147483647 w 52"/>
                <a:gd name="T105" fmla="*/ 2147483647 h 76"/>
                <a:gd name="T106" fmla="*/ 2147483647 w 52"/>
                <a:gd name="T107" fmla="*/ 2147483647 h 76"/>
                <a:gd name="T108" fmla="*/ 2147483647 w 52"/>
                <a:gd name="T109" fmla="*/ 2147483647 h 76"/>
                <a:gd name="T110" fmla="*/ 2147483647 w 52"/>
                <a:gd name="T111" fmla="*/ 2147483647 h 76"/>
                <a:gd name="T112" fmla="*/ 2147483647 w 52"/>
                <a:gd name="T113" fmla="*/ 2147483647 h 76"/>
                <a:gd name="T114" fmla="*/ 2147483647 w 52"/>
                <a:gd name="T115" fmla="*/ 2147483647 h 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2"/>
                <a:gd name="T175" fmla="*/ 0 h 76"/>
                <a:gd name="T176" fmla="*/ 52 w 52"/>
                <a:gd name="T177" fmla="*/ 76 h 7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2" h="76">
                  <a:moveTo>
                    <a:pt x="52" y="32"/>
                  </a:moveTo>
                  <a:lnTo>
                    <a:pt x="50" y="26"/>
                  </a:lnTo>
                  <a:lnTo>
                    <a:pt x="48" y="24"/>
                  </a:lnTo>
                  <a:lnTo>
                    <a:pt x="46" y="22"/>
                  </a:lnTo>
                  <a:lnTo>
                    <a:pt x="46" y="20"/>
                  </a:lnTo>
                  <a:lnTo>
                    <a:pt x="40" y="20"/>
                  </a:lnTo>
                  <a:lnTo>
                    <a:pt x="32" y="6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4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2" y="28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6" y="40"/>
                  </a:lnTo>
                  <a:lnTo>
                    <a:pt x="10" y="44"/>
                  </a:lnTo>
                  <a:lnTo>
                    <a:pt x="12" y="46"/>
                  </a:lnTo>
                  <a:lnTo>
                    <a:pt x="12" y="48"/>
                  </a:lnTo>
                  <a:lnTo>
                    <a:pt x="6" y="54"/>
                  </a:lnTo>
                  <a:lnTo>
                    <a:pt x="8" y="62"/>
                  </a:lnTo>
                  <a:lnTo>
                    <a:pt x="6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2" y="68"/>
                  </a:lnTo>
                  <a:lnTo>
                    <a:pt x="0" y="72"/>
                  </a:lnTo>
                  <a:lnTo>
                    <a:pt x="4" y="76"/>
                  </a:lnTo>
                  <a:lnTo>
                    <a:pt x="10" y="76"/>
                  </a:lnTo>
                  <a:lnTo>
                    <a:pt x="12" y="74"/>
                  </a:lnTo>
                  <a:lnTo>
                    <a:pt x="12" y="72"/>
                  </a:lnTo>
                  <a:lnTo>
                    <a:pt x="14" y="72"/>
                  </a:lnTo>
                  <a:lnTo>
                    <a:pt x="16" y="72"/>
                  </a:lnTo>
                  <a:lnTo>
                    <a:pt x="18" y="72"/>
                  </a:lnTo>
                  <a:lnTo>
                    <a:pt x="20" y="72"/>
                  </a:lnTo>
                  <a:lnTo>
                    <a:pt x="22" y="72"/>
                  </a:lnTo>
                  <a:lnTo>
                    <a:pt x="26" y="74"/>
                  </a:lnTo>
                  <a:lnTo>
                    <a:pt x="30" y="74"/>
                  </a:lnTo>
                  <a:lnTo>
                    <a:pt x="32" y="72"/>
                  </a:lnTo>
                  <a:lnTo>
                    <a:pt x="40" y="64"/>
                  </a:lnTo>
                  <a:lnTo>
                    <a:pt x="40" y="60"/>
                  </a:lnTo>
                  <a:lnTo>
                    <a:pt x="44" y="50"/>
                  </a:lnTo>
                  <a:lnTo>
                    <a:pt x="46" y="46"/>
                  </a:lnTo>
                  <a:lnTo>
                    <a:pt x="48" y="44"/>
                  </a:lnTo>
                  <a:lnTo>
                    <a:pt x="50" y="42"/>
                  </a:lnTo>
                  <a:lnTo>
                    <a:pt x="50" y="40"/>
                  </a:lnTo>
                  <a:lnTo>
                    <a:pt x="52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52" y="3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Guyana"/>
            <p:cNvSpPr>
              <a:spLocks/>
            </p:cNvSpPr>
            <p:nvPr/>
          </p:nvSpPr>
          <p:spPr bwMode="gray">
            <a:xfrm>
              <a:off x="2446338" y="4100662"/>
              <a:ext cx="131762" cy="234950"/>
            </a:xfrm>
            <a:custGeom>
              <a:avLst/>
              <a:gdLst>
                <a:gd name="T0" fmla="*/ 2147483647 w 324"/>
                <a:gd name="T1" fmla="*/ 2147483647 h 582"/>
                <a:gd name="T2" fmla="*/ 2147483647 w 324"/>
                <a:gd name="T3" fmla="*/ 2147483647 h 582"/>
                <a:gd name="T4" fmla="*/ 2147483647 w 324"/>
                <a:gd name="T5" fmla="*/ 2147483647 h 582"/>
                <a:gd name="T6" fmla="*/ 2147483647 w 324"/>
                <a:gd name="T7" fmla="*/ 2147483647 h 582"/>
                <a:gd name="T8" fmla="*/ 2147483647 w 324"/>
                <a:gd name="T9" fmla="*/ 2147483647 h 582"/>
                <a:gd name="T10" fmla="*/ 2147483647 w 324"/>
                <a:gd name="T11" fmla="*/ 2147483647 h 582"/>
                <a:gd name="T12" fmla="*/ 2147483647 w 324"/>
                <a:gd name="T13" fmla="*/ 2147483647 h 582"/>
                <a:gd name="T14" fmla="*/ 2147483647 w 324"/>
                <a:gd name="T15" fmla="*/ 2147483647 h 582"/>
                <a:gd name="T16" fmla="*/ 0 w 324"/>
                <a:gd name="T17" fmla="*/ 2147483647 h 582"/>
                <a:gd name="T18" fmla="*/ 2147483647 w 324"/>
                <a:gd name="T19" fmla="*/ 2147483647 h 582"/>
                <a:gd name="T20" fmla="*/ 2147483647 w 324"/>
                <a:gd name="T21" fmla="*/ 2147483647 h 582"/>
                <a:gd name="T22" fmla="*/ 2147483647 w 324"/>
                <a:gd name="T23" fmla="*/ 2147483647 h 582"/>
                <a:gd name="T24" fmla="*/ 2147483647 w 324"/>
                <a:gd name="T25" fmla="*/ 2147483647 h 582"/>
                <a:gd name="T26" fmla="*/ 2147483647 w 324"/>
                <a:gd name="T27" fmla="*/ 2147483647 h 582"/>
                <a:gd name="T28" fmla="*/ 2147483647 w 324"/>
                <a:gd name="T29" fmla="*/ 2147483647 h 582"/>
                <a:gd name="T30" fmla="*/ 2147483647 w 324"/>
                <a:gd name="T31" fmla="*/ 2147483647 h 582"/>
                <a:gd name="T32" fmla="*/ 2147483647 w 324"/>
                <a:gd name="T33" fmla="*/ 2147483647 h 582"/>
                <a:gd name="T34" fmla="*/ 2147483647 w 324"/>
                <a:gd name="T35" fmla="*/ 2147483647 h 582"/>
                <a:gd name="T36" fmla="*/ 2147483647 w 324"/>
                <a:gd name="T37" fmla="*/ 2147483647 h 582"/>
                <a:gd name="T38" fmla="*/ 2147483647 w 324"/>
                <a:gd name="T39" fmla="*/ 2147483647 h 582"/>
                <a:gd name="T40" fmla="*/ 2147483647 w 324"/>
                <a:gd name="T41" fmla="*/ 2147483647 h 582"/>
                <a:gd name="T42" fmla="*/ 2147483647 w 324"/>
                <a:gd name="T43" fmla="*/ 2147483647 h 582"/>
                <a:gd name="T44" fmla="*/ 2147483647 w 324"/>
                <a:gd name="T45" fmla="*/ 2147483647 h 582"/>
                <a:gd name="T46" fmla="*/ 2147483647 w 324"/>
                <a:gd name="T47" fmla="*/ 2147483647 h 582"/>
                <a:gd name="T48" fmla="*/ 2147483647 w 324"/>
                <a:gd name="T49" fmla="*/ 2147483647 h 582"/>
                <a:gd name="T50" fmla="*/ 2147483647 w 324"/>
                <a:gd name="T51" fmla="*/ 2147483647 h 582"/>
                <a:gd name="T52" fmla="*/ 2147483647 w 324"/>
                <a:gd name="T53" fmla="*/ 2147483647 h 582"/>
                <a:gd name="T54" fmla="*/ 2147483647 w 324"/>
                <a:gd name="T55" fmla="*/ 2147483647 h 582"/>
                <a:gd name="T56" fmla="*/ 2147483647 w 324"/>
                <a:gd name="T57" fmla="*/ 2147483647 h 582"/>
                <a:gd name="T58" fmla="*/ 2147483647 w 324"/>
                <a:gd name="T59" fmla="*/ 2147483647 h 582"/>
                <a:gd name="T60" fmla="*/ 2147483647 w 324"/>
                <a:gd name="T61" fmla="*/ 2147483647 h 582"/>
                <a:gd name="T62" fmla="*/ 2147483647 w 324"/>
                <a:gd name="T63" fmla="*/ 2147483647 h 582"/>
                <a:gd name="T64" fmla="*/ 2147483647 w 324"/>
                <a:gd name="T65" fmla="*/ 2147483647 h 582"/>
                <a:gd name="T66" fmla="*/ 2147483647 w 324"/>
                <a:gd name="T67" fmla="*/ 2147483647 h 582"/>
                <a:gd name="T68" fmla="*/ 2147483647 w 324"/>
                <a:gd name="T69" fmla="*/ 2147483647 h 582"/>
                <a:gd name="T70" fmla="*/ 2147483647 w 324"/>
                <a:gd name="T71" fmla="*/ 2147483647 h 582"/>
                <a:gd name="T72" fmla="*/ 2147483647 w 324"/>
                <a:gd name="T73" fmla="*/ 2147483647 h 582"/>
                <a:gd name="T74" fmla="*/ 2147483647 w 324"/>
                <a:gd name="T75" fmla="*/ 2147483647 h 582"/>
                <a:gd name="T76" fmla="*/ 2147483647 w 324"/>
                <a:gd name="T77" fmla="*/ 2147483647 h 582"/>
                <a:gd name="T78" fmla="*/ 2147483647 w 324"/>
                <a:gd name="T79" fmla="*/ 2147483647 h 582"/>
                <a:gd name="T80" fmla="*/ 2147483647 w 324"/>
                <a:gd name="T81" fmla="*/ 2147483647 h 582"/>
                <a:gd name="T82" fmla="*/ 2147483647 w 324"/>
                <a:gd name="T83" fmla="*/ 2147483647 h 582"/>
                <a:gd name="T84" fmla="*/ 2147483647 w 324"/>
                <a:gd name="T85" fmla="*/ 2147483647 h 582"/>
                <a:gd name="T86" fmla="*/ 2147483647 w 324"/>
                <a:gd name="T87" fmla="*/ 2147483647 h 582"/>
                <a:gd name="T88" fmla="*/ 2147483647 w 324"/>
                <a:gd name="T89" fmla="*/ 2147483647 h 582"/>
                <a:gd name="T90" fmla="*/ 2147483647 w 324"/>
                <a:gd name="T91" fmla="*/ 2147483647 h 582"/>
                <a:gd name="T92" fmla="*/ 2147483647 w 324"/>
                <a:gd name="T93" fmla="*/ 2147483647 h 582"/>
                <a:gd name="T94" fmla="*/ 2147483647 w 324"/>
                <a:gd name="T95" fmla="*/ 2147483647 h 582"/>
                <a:gd name="T96" fmla="*/ 2147483647 w 324"/>
                <a:gd name="T97" fmla="*/ 2147483647 h 582"/>
                <a:gd name="T98" fmla="*/ 2147483647 w 324"/>
                <a:gd name="T99" fmla="*/ 2147483647 h 582"/>
                <a:gd name="T100" fmla="*/ 2147483647 w 324"/>
                <a:gd name="T101" fmla="*/ 2147483647 h 582"/>
                <a:gd name="T102" fmla="*/ 2147483647 w 324"/>
                <a:gd name="T103" fmla="*/ 2147483647 h 582"/>
                <a:gd name="T104" fmla="*/ 2147483647 w 324"/>
                <a:gd name="T105" fmla="*/ 2147483647 h 582"/>
                <a:gd name="T106" fmla="*/ 2147483647 w 324"/>
                <a:gd name="T107" fmla="*/ 2147483647 h 582"/>
                <a:gd name="T108" fmla="*/ 2147483647 w 324"/>
                <a:gd name="T109" fmla="*/ 2147483647 h 582"/>
                <a:gd name="T110" fmla="*/ 2147483647 w 324"/>
                <a:gd name="T111" fmla="*/ 2147483647 h 582"/>
                <a:gd name="T112" fmla="*/ 2147483647 w 324"/>
                <a:gd name="T113" fmla="*/ 2147483647 h 582"/>
                <a:gd name="T114" fmla="*/ 2147483647 w 324"/>
                <a:gd name="T115" fmla="*/ 2147483647 h 582"/>
                <a:gd name="T116" fmla="*/ 2147483647 w 324"/>
                <a:gd name="T117" fmla="*/ 2147483647 h 582"/>
                <a:gd name="T118" fmla="*/ 2147483647 w 324"/>
                <a:gd name="T119" fmla="*/ 2147483647 h 582"/>
                <a:gd name="T120" fmla="*/ 2147483647 w 324"/>
                <a:gd name="T121" fmla="*/ 2147483647 h 582"/>
                <a:gd name="T122" fmla="*/ 2147483647 w 324"/>
                <a:gd name="T123" fmla="*/ 0 h 582"/>
                <a:gd name="T124" fmla="*/ 2147483647 w 324"/>
                <a:gd name="T125" fmla="*/ 2147483647 h 58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24"/>
                <a:gd name="T190" fmla="*/ 0 h 582"/>
                <a:gd name="T191" fmla="*/ 324 w 324"/>
                <a:gd name="T192" fmla="*/ 582 h 58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24" h="582">
                  <a:moveTo>
                    <a:pt x="90" y="42"/>
                  </a:moveTo>
                  <a:lnTo>
                    <a:pt x="84" y="48"/>
                  </a:lnTo>
                  <a:lnTo>
                    <a:pt x="72" y="48"/>
                  </a:lnTo>
                  <a:lnTo>
                    <a:pt x="60" y="60"/>
                  </a:lnTo>
                  <a:lnTo>
                    <a:pt x="60" y="102"/>
                  </a:lnTo>
                  <a:lnTo>
                    <a:pt x="84" y="102"/>
                  </a:lnTo>
                  <a:lnTo>
                    <a:pt x="84" y="120"/>
                  </a:lnTo>
                  <a:lnTo>
                    <a:pt x="78" y="126"/>
                  </a:lnTo>
                  <a:lnTo>
                    <a:pt x="66" y="132"/>
                  </a:lnTo>
                  <a:lnTo>
                    <a:pt x="54" y="132"/>
                  </a:lnTo>
                  <a:lnTo>
                    <a:pt x="42" y="138"/>
                  </a:lnTo>
                  <a:lnTo>
                    <a:pt x="12" y="138"/>
                  </a:lnTo>
                  <a:lnTo>
                    <a:pt x="12" y="144"/>
                  </a:lnTo>
                  <a:lnTo>
                    <a:pt x="30" y="162"/>
                  </a:lnTo>
                  <a:lnTo>
                    <a:pt x="30" y="180"/>
                  </a:lnTo>
                  <a:lnTo>
                    <a:pt x="18" y="186"/>
                  </a:lnTo>
                  <a:lnTo>
                    <a:pt x="12" y="186"/>
                  </a:lnTo>
                  <a:lnTo>
                    <a:pt x="0" y="192"/>
                  </a:lnTo>
                  <a:lnTo>
                    <a:pt x="0" y="204"/>
                  </a:lnTo>
                  <a:lnTo>
                    <a:pt x="6" y="210"/>
                  </a:lnTo>
                  <a:lnTo>
                    <a:pt x="12" y="222"/>
                  </a:lnTo>
                  <a:lnTo>
                    <a:pt x="48" y="258"/>
                  </a:lnTo>
                  <a:lnTo>
                    <a:pt x="72" y="264"/>
                  </a:lnTo>
                  <a:lnTo>
                    <a:pt x="78" y="252"/>
                  </a:lnTo>
                  <a:lnTo>
                    <a:pt x="90" y="264"/>
                  </a:lnTo>
                  <a:lnTo>
                    <a:pt x="96" y="276"/>
                  </a:lnTo>
                  <a:lnTo>
                    <a:pt x="96" y="294"/>
                  </a:lnTo>
                  <a:lnTo>
                    <a:pt x="90" y="306"/>
                  </a:lnTo>
                  <a:lnTo>
                    <a:pt x="84" y="312"/>
                  </a:lnTo>
                  <a:lnTo>
                    <a:pt x="84" y="318"/>
                  </a:lnTo>
                  <a:lnTo>
                    <a:pt x="90" y="324"/>
                  </a:lnTo>
                  <a:lnTo>
                    <a:pt x="96" y="324"/>
                  </a:lnTo>
                  <a:lnTo>
                    <a:pt x="108" y="318"/>
                  </a:lnTo>
                  <a:lnTo>
                    <a:pt x="114" y="318"/>
                  </a:lnTo>
                  <a:lnTo>
                    <a:pt x="114" y="348"/>
                  </a:lnTo>
                  <a:lnTo>
                    <a:pt x="120" y="354"/>
                  </a:lnTo>
                  <a:lnTo>
                    <a:pt x="126" y="354"/>
                  </a:lnTo>
                  <a:lnTo>
                    <a:pt x="126" y="366"/>
                  </a:lnTo>
                  <a:lnTo>
                    <a:pt x="120" y="378"/>
                  </a:lnTo>
                  <a:lnTo>
                    <a:pt x="108" y="390"/>
                  </a:lnTo>
                  <a:lnTo>
                    <a:pt x="96" y="432"/>
                  </a:lnTo>
                  <a:lnTo>
                    <a:pt x="90" y="444"/>
                  </a:lnTo>
                  <a:lnTo>
                    <a:pt x="90" y="450"/>
                  </a:lnTo>
                  <a:lnTo>
                    <a:pt x="84" y="462"/>
                  </a:lnTo>
                  <a:lnTo>
                    <a:pt x="84" y="468"/>
                  </a:lnTo>
                  <a:lnTo>
                    <a:pt x="90" y="480"/>
                  </a:lnTo>
                  <a:lnTo>
                    <a:pt x="114" y="504"/>
                  </a:lnTo>
                  <a:lnTo>
                    <a:pt x="114" y="534"/>
                  </a:lnTo>
                  <a:lnTo>
                    <a:pt x="144" y="570"/>
                  </a:lnTo>
                  <a:lnTo>
                    <a:pt x="156" y="570"/>
                  </a:lnTo>
                  <a:lnTo>
                    <a:pt x="162" y="582"/>
                  </a:lnTo>
                  <a:lnTo>
                    <a:pt x="198" y="582"/>
                  </a:lnTo>
                  <a:lnTo>
                    <a:pt x="204" y="576"/>
                  </a:lnTo>
                  <a:lnTo>
                    <a:pt x="204" y="564"/>
                  </a:lnTo>
                  <a:lnTo>
                    <a:pt x="216" y="552"/>
                  </a:lnTo>
                  <a:lnTo>
                    <a:pt x="234" y="552"/>
                  </a:lnTo>
                  <a:lnTo>
                    <a:pt x="240" y="540"/>
                  </a:lnTo>
                  <a:lnTo>
                    <a:pt x="270" y="540"/>
                  </a:lnTo>
                  <a:lnTo>
                    <a:pt x="270" y="534"/>
                  </a:lnTo>
                  <a:lnTo>
                    <a:pt x="288" y="516"/>
                  </a:lnTo>
                  <a:lnTo>
                    <a:pt x="300" y="516"/>
                  </a:lnTo>
                  <a:lnTo>
                    <a:pt x="312" y="528"/>
                  </a:lnTo>
                  <a:lnTo>
                    <a:pt x="318" y="528"/>
                  </a:lnTo>
                  <a:lnTo>
                    <a:pt x="324" y="522"/>
                  </a:lnTo>
                  <a:lnTo>
                    <a:pt x="324" y="510"/>
                  </a:lnTo>
                  <a:lnTo>
                    <a:pt x="318" y="504"/>
                  </a:lnTo>
                  <a:lnTo>
                    <a:pt x="312" y="492"/>
                  </a:lnTo>
                  <a:lnTo>
                    <a:pt x="306" y="474"/>
                  </a:lnTo>
                  <a:lnTo>
                    <a:pt x="288" y="456"/>
                  </a:lnTo>
                  <a:lnTo>
                    <a:pt x="282" y="444"/>
                  </a:lnTo>
                  <a:lnTo>
                    <a:pt x="282" y="420"/>
                  </a:lnTo>
                  <a:lnTo>
                    <a:pt x="288" y="414"/>
                  </a:lnTo>
                  <a:lnTo>
                    <a:pt x="288" y="396"/>
                  </a:lnTo>
                  <a:lnTo>
                    <a:pt x="276" y="408"/>
                  </a:lnTo>
                  <a:lnTo>
                    <a:pt x="276" y="414"/>
                  </a:lnTo>
                  <a:lnTo>
                    <a:pt x="264" y="414"/>
                  </a:lnTo>
                  <a:lnTo>
                    <a:pt x="258" y="402"/>
                  </a:lnTo>
                  <a:lnTo>
                    <a:pt x="252" y="396"/>
                  </a:lnTo>
                  <a:lnTo>
                    <a:pt x="246" y="384"/>
                  </a:lnTo>
                  <a:lnTo>
                    <a:pt x="246" y="372"/>
                  </a:lnTo>
                  <a:lnTo>
                    <a:pt x="240" y="372"/>
                  </a:lnTo>
                  <a:lnTo>
                    <a:pt x="240" y="366"/>
                  </a:lnTo>
                  <a:lnTo>
                    <a:pt x="234" y="360"/>
                  </a:lnTo>
                  <a:lnTo>
                    <a:pt x="234" y="348"/>
                  </a:lnTo>
                  <a:lnTo>
                    <a:pt x="240" y="336"/>
                  </a:lnTo>
                  <a:lnTo>
                    <a:pt x="246" y="330"/>
                  </a:lnTo>
                  <a:lnTo>
                    <a:pt x="246" y="288"/>
                  </a:lnTo>
                  <a:lnTo>
                    <a:pt x="252" y="282"/>
                  </a:lnTo>
                  <a:lnTo>
                    <a:pt x="264" y="276"/>
                  </a:lnTo>
                  <a:lnTo>
                    <a:pt x="294" y="276"/>
                  </a:lnTo>
                  <a:lnTo>
                    <a:pt x="300" y="270"/>
                  </a:lnTo>
                  <a:lnTo>
                    <a:pt x="300" y="258"/>
                  </a:lnTo>
                  <a:lnTo>
                    <a:pt x="288" y="246"/>
                  </a:lnTo>
                  <a:lnTo>
                    <a:pt x="288" y="234"/>
                  </a:lnTo>
                  <a:lnTo>
                    <a:pt x="294" y="222"/>
                  </a:lnTo>
                  <a:lnTo>
                    <a:pt x="300" y="216"/>
                  </a:lnTo>
                  <a:lnTo>
                    <a:pt x="306" y="204"/>
                  </a:lnTo>
                  <a:lnTo>
                    <a:pt x="306" y="192"/>
                  </a:lnTo>
                  <a:lnTo>
                    <a:pt x="300" y="180"/>
                  </a:lnTo>
                  <a:lnTo>
                    <a:pt x="294" y="174"/>
                  </a:lnTo>
                  <a:lnTo>
                    <a:pt x="276" y="174"/>
                  </a:lnTo>
                  <a:lnTo>
                    <a:pt x="270" y="180"/>
                  </a:lnTo>
                  <a:lnTo>
                    <a:pt x="270" y="156"/>
                  </a:lnTo>
                  <a:lnTo>
                    <a:pt x="258" y="150"/>
                  </a:lnTo>
                  <a:lnTo>
                    <a:pt x="252" y="138"/>
                  </a:lnTo>
                  <a:lnTo>
                    <a:pt x="234" y="132"/>
                  </a:lnTo>
                  <a:lnTo>
                    <a:pt x="216" y="132"/>
                  </a:lnTo>
                  <a:lnTo>
                    <a:pt x="204" y="138"/>
                  </a:lnTo>
                  <a:lnTo>
                    <a:pt x="198" y="150"/>
                  </a:lnTo>
                  <a:lnTo>
                    <a:pt x="198" y="156"/>
                  </a:lnTo>
                  <a:lnTo>
                    <a:pt x="192" y="162"/>
                  </a:lnTo>
                  <a:lnTo>
                    <a:pt x="192" y="168"/>
                  </a:lnTo>
                  <a:lnTo>
                    <a:pt x="192" y="162"/>
                  </a:lnTo>
                  <a:lnTo>
                    <a:pt x="198" y="156"/>
                  </a:lnTo>
                  <a:lnTo>
                    <a:pt x="198" y="144"/>
                  </a:lnTo>
                  <a:lnTo>
                    <a:pt x="204" y="132"/>
                  </a:lnTo>
                  <a:lnTo>
                    <a:pt x="204" y="114"/>
                  </a:lnTo>
                  <a:lnTo>
                    <a:pt x="210" y="102"/>
                  </a:lnTo>
                  <a:lnTo>
                    <a:pt x="210" y="78"/>
                  </a:lnTo>
                  <a:lnTo>
                    <a:pt x="192" y="42"/>
                  </a:lnTo>
                  <a:lnTo>
                    <a:pt x="180" y="30"/>
                  </a:lnTo>
                  <a:lnTo>
                    <a:pt x="132" y="6"/>
                  </a:lnTo>
                  <a:lnTo>
                    <a:pt x="126" y="0"/>
                  </a:lnTo>
                  <a:lnTo>
                    <a:pt x="120" y="0"/>
                  </a:lnTo>
                  <a:lnTo>
                    <a:pt x="102" y="36"/>
                  </a:lnTo>
                  <a:lnTo>
                    <a:pt x="96" y="42"/>
                  </a:lnTo>
                  <a:lnTo>
                    <a:pt x="90" y="4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Guinea-Bissau"/>
            <p:cNvSpPr>
              <a:spLocks/>
            </p:cNvSpPr>
            <p:nvPr/>
          </p:nvSpPr>
          <p:spPr bwMode="gray">
            <a:xfrm>
              <a:off x="3741738" y="3960962"/>
              <a:ext cx="74612" cy="63500"/>
            </a:xfrm>
            <a:custGeom>
              <a:avLst/>
              <a:gdLst>
                <a:gd name="T0" fmla="*/ 2147483647 w 186"/>
                <a:gd name="T1" fmla="*/ 2147483647 h 156"/>
                <a:gd name="T2" fmla="*/ 2147483647 w 186"/>
                <a:gd name="T3" fmla="*/ 2147483647 h 156"/>
                <a:gd name="T4" fmla="*/ 2147483647 w 186"/>
                <a:gd name="T5" fmla="*/ 2147483647 h 156"/>
                <a:gd name="T6" fmla="*/ 2147483647 w 186"/>
                <a:gd name="T7" fmla="*/ 2147483647 h 156"/>
                <a:gd name="T8" fmla="*/ 2147483647 w 186"/>
                <a:gd name="T9" fmla="*/ 2147483647 h 156"/>
                <a:gd name="T10" fmla="*/ 2147483647 w 186"/>
                <a:gd name="T11" fmla="*/ 2147483647 h 156"/>
                <a:gd name="T12" fmla="*/ 2147483647 w 186"/>
                <a:gd name="T13" fmla="*/ 2147483647 h 156"/>
                <a:gd name="T14" fmla="*/ 2147483647 w 186"/>
                <a:gd name="T15" fmla="*/ 2147483647 h 156"/>
                <a:gd name="T16" fmla="*/ 2147483647 w 186"/>
                <a:gd name="T17" fmla="*/ 2147483647 h 156"/>
                <a:gd name="T18" fmla="*/ 2147483647 w 186"/>
                <a:gd name="T19" fmla="*/ 2147483647 h 156"/>
                <a:gd name="T20" fmla="*/ 2147483647 w 186"/>
                <a:gd name="T21" fmla="*/ 2147483647 h 156"/>
                <a:gd name="T22" fmla="*/ 2147483647 w 186"/>
                <a:gd name="T23" fmla="*/ 2147483647 h 156"/>
                <a:gd name="T24" fmla="*/ 2147483647 w 186"/>
                <a:gd name="T25" fmla="*/ 2147483647 h 156"/>
                <a:gd name="T26" fmla="*/ 2147483647 w 186"/>
                <a:gd name="T27" fmla="*/ 2147483647 h 156"/>
                <a:gd name="T28" fmla="*/ 2147483647 w 186"/>
                <a:gd name="T29" fmla="*/ 0 h 156"/>
                <a:gd name="T30" fmla="*/ 2147483647 w 186"/>
                <a:gd name="T31" fmla="*/ 2147483647 h 156"/>
                <a:gd name="T32" fmla="*/ 2147483647 w 186"/>
                <a:gd name="T33" fmla="*/ 2147483647 h 156"/>
                <a:gd name="T34" fmla="*/ 2147483647 w 186"/>
                <a:gd name="T35" fmla="*/ 2147483647 h 156"/>
                <a:gd name="T36" fmla="*/ 0 w 186"/>
                <a:gd name="T37" fmla="*/ 2147483647 h 156"/>
                <a:gd name="T38" fmla="*/ 2147483647 w 186"/>
                <a:gd name="T39" fmla="*/ 2147483647 h 156"/>
                <a:gd name="T40" fmla="*/ 2147483647 w 186"/>
                <a:gd name="T41" fmla="*/ 2147483647 h 156"/>
                <a:gd name="T42" fmla="*/ 2147483647 w 186"/>
                <a:gd name="T43" fmla="*/ 2147483647 h 156"/>
                <a:gd name="T44" fmla="*/ 2147483647 w 186"/>
                <a:gd name="T45" fmla="*/ 2147483647 h 156"/>
                <a:gd name="T46" fmla="*/ 2147483647 w 186"/>
                <a:gd name="T47" fmla="*/ 2147483647 h 156"/>
                <a:gd name="T48" fmla="*/ 2147483647 w 186"/>
                <a:gd name="T49" fmla="*/ 2147483647 h 156"/>
                <a:gd name="T50" fmla="*/ 2147483647 w 186"/>
                <a:gd name="T51" fmla="*/ 2147483647 h 156"/>
                <a:gd name="T52" fmla="*/ 2147483647 w 186"/>
                <a:gd name="T53" fmla="*/ 2147483647 h 156"/>
                <a:gd name="T54" fmla="*/ 2147483647 w 186"/>
                <a:gd name="T55" fmla="*/ 2147483647 h 156"/>
                <a:gd name="T56" fmla="*/ 2147483647 w 186"/>
                <a:gd name="T57" fmla="*/ 2147483647 h 156"/>
                <a:gd name="T58" fmla="*/ 2147483647 w 186"/>
                <a:gd name="T59" fmla="*/ 2147483647 h 156"/>
                <a:gd name="T60" fmla="*/ 2147483647 w 186"/>
                <a:gd name="T61" fmla="*/ 2147483647 h 156"/>
                <a:gd name="T62" fmla="*/ 2147483647 w 186"/>
                <a:gd name="T63" fmla="*/ 2147483647 h 156"/>
                <a:gd name="T64" fmla="*/ 2147483647 w 186"/>
                <a:gd name="T65" fmla="*/ 2147483647 h 156"/>
                <a:gd name="T66" fmla="*/ 2147483647 w 186"/>
                <a:gd name="T67" fmla="*/ 2147483647 h 156"/>
                <a:gd name="T68" fmla="*/ 2147483647 w 186"/>
                <a:gd name="T69" fmla="*/ 2147483647 h 156"/>
                <a:gd name="T70" fmla="*/ 2147483647 w 186"/>
                <a:gd name="T71" fmla="*/ 2147483647 h 156"/>
                <a:gd name="T72" fmla="*/ 2147483647 w 186"/>
                <a:gd name="T73" fmla="*/ 2147483647 h 1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86"/>
                <a:gd name="T112" fmla="*/ 0 h 156"/>
                <a:gd name="T113" fmla="*/ 186 w 186"/>
                <a:gd name="T114" fmla="*/ 156 h 15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86" h="156">
                  <a:moveTo>
                    <a:pt x="126" y="102"/>
                  </a:moveTo>
                  <a:lnTo>
                    <a:pt x="132" y="96"/>
                  </a:lnTo>
                  <a:lnTo>
                    <a:pt x="144" y="90"/>
                  </a:lnTo>
                  <a:lnTo>
                    <a:pt x="174" y="90"/>
                  </a:lnTo>
                  <a:lnTo>
                    <a:pt x="180" y="84"/>
                  </a:lnTo>
                  <a:lnTo>
                    <a:pt x="186" y="72"/>
                  </a:lnTo>
                  <a:lnTo>
                    <a:pt x="186" y="66"/>
                  </a:lnTo>
                  <a:lnTo>
                    <a:pt x="180" y="60"/>
                  </a:lnTo>
                  <a:lnTo>
                    <a:pt x="168" y="54"/>
                  </a:lnTo>
                  <a:lnTo>
                    <a:pt x="162" y="48"/>
                  </a:lnTo>
                  <a:lnTo>
                    <a:pt x="162" y="36"/>
                  </a:lnTo>
                  <a:lnTo>
                    <a:pt x="168" y="30"/>
                  </a:lnTo>
                  <a:lnTo>
                    <a:pt x="186" y="30"/>
                  </a:lnTo>
                  <a:lnTo>
                    <a:pt x="186" y="6"/>
                  </a:lnTo>
                  <a:lnTo>
                    <a:pt x="84" y="0"/>
                  </a:lnTo>
                  <a:lnTo>
                    <a:pt x="54" y="24"/>
                  </a:lnTo>
                  <a:lnTo>
                    <a:pt x="18" y="24"/>
                  </a:lnTo>
                  <a:lnTo>
                    <a:pt x="6" y="36"/>
                  </a:lnTo>
                  <a:lnTo>
                    <a:pt x="0" y="72"/>
                  </a:lnTo>
                  <a:lnTo>
                    <a:pt x="6" y="78"/>
                  </a:lnTo>
                  <a:lnTo>
                    <a:pt x="18" y="78"/>
                  </a:lnTo>
                  <a:lnTo>
                    <a:pt x="42" y="66"/>
                  </a:lnTo>
                  <a:lnTo>
                    <a:pt x="66" y="66"/>
                  </a:lnTo>
                  <a:lnTo>
                    <a:pt x="90" y="60"/>
                  </a:lnTo>
                  <a:lnTo>
                    <a:pt x="90" y="84"/>
                  </a:lnTo>
                  <a:lnTo>
                    <a:pt x="78" y="78"/>
                  </a:lnTo>
                  <a:lnTo>
                    <a:pt x="72" y="78"/>
                  </a:lnTo>
                  <a:lnTo>
                    <a:pt x="66" y="72"/>
                  </a:lnTo>
                  <a:lnTo>
                    <a:pt x="54" y="72"/>
                  </a:lnTo>
                  <a:lnTo>
                    <a:pt x="54" y="96"/>
                  </a:lnTo>
                  <a:lnTo>
                    <a:pt x="60" y="102"/>
                  </a:lnTo>
                  <a:lnTo>
                    <a:pt x="90" y="96"/>
                  </a:lnTo>
                  <a:lnTo>
                    <a:pt x="54" y="114"/>
                  </a:lnTo>
                  <a:lnTo>
                    <a:pt x="84" y="156"/>
                  </a:lnTo>
                  <a:lnTo>
                    <a:pt x="90" y="132"/>
                  </a:lnTo>
                  <a:lnTo>
                    <a:pt x="108" y="102"/>
                  </a:lnTo>
                  <a:lnTo>
                    <a:pt x="126" y="10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Guinea, Equatorial"/>
            <p:cNvSpPr>
              <a:spLocks/>
            </p:cNvSpPr>
            <p:nvPr/>
          </p:nvSpPr>
          <p:spPr bwMode="gray">
            <a:xfrm>
              <a:off x="4470400" y="4299099"/>
              <a:ext cx="58738" cy="44450"/>
            </a:xfrm>
            <a:custGeom>
              <a:avLst/>
              <a:gdLst>
                <a:gd name="T0" fmla="*/ 2147483647 w 144"/>
                <a:gd name="T1" fmla="*/ 2147483647 h 108"/>
                <a:gd name="T2" fmla="*/ 2147483647 w 144"/>
                <a:gd name="T3" fmla="*/ 2147483647 h 108"/>
                <a:gd name="T4" fmla="*/ 2147483647 w 144"/>
                <a:gd name="T5" fmla="*/ 2147483647 h 108"/>
                <a:gd name="T6" fmla="*/ 2147483647 w 144"/>
                <a:gd name="T7" fmla="*/ 0 h 108"/>
                <a:gd name="T8" fmla="*/ 2147483647 w 144"/>
                <a:gd name="T9" fmla="*/ 2147483647 h 108"/>
                <a:gd name="T10" fmla="*/ 2147483647 w 144"/>
                <a:gd name="T11" fmla="*/ 2147483647 h 108"/>
                <a:gd name="T12" fmla="*/ 2147483647 w 144"/>
                <a:gd name="T13" fmla="*/ 2147483647 h 108"/>
                <a:gd name="T14" fmla="*/ 2147483647 w 144"/>
                <a:gd name="T15" fmla="*/ 2147483647 h 108"/>
                <a:gd name="T16" fmla="*/ 2147483647 w 144"/>
                <a:gd name="T17" fmla="*/ 2147483647 h 108"/>
                <a:gd name="T18" fmla="*/ 0 w 144"/>
                <a:gd name="T19" fmla="*/ 2147483647 h 108"/>
                <a:gd name="T20" fmla="*/ 0 w 144"/>
                <a:gd name="T21" fmla="*/ 2147483647 h 108"/>
                <a:gd name="T22" fmla="*/ 2147483647 w 144"/>
                <a:gd name="T23" fmla="*/ 2147483647 h 108"/>
                <a:gd name="T24" fmla="*/ 2147483647 w 144"/>
                <a:gd name="T25" fmla="*/ 2147483647 h 108"/>
                <a:gd name="T26" fmla="*/ 2147483647 w 144"/>
                <a:gd name="T27" fmla="*/ 2147483647 h 108"/>
                <a:gd name="T28" fmla="*/ 2147483647 w 144"/>
                <a:gd name="T29" fmla="*/ 2147483647 h 108"/>
                <a:gd name="T30" fmla="*/ 2147483647 w 144"/>
                <a:gd name="T31" fmla="*/ 2147483647 h 108"/>
                <a:gd name="T32" fmla="*/ 2147483647 w 144"/>
                <a:gd name="T33" fmla="*/ 2147483647 h 108"/>
                <a:gd name="T34" fmla="*/ 2147483647 w 144"/>
                <a:gd name="T35" fmla="*/ 2147483647 h 108"/>
                <a:gd name="T36" fmla="*/ 2147483647 w 144"/>
                <a:gd name="T37" fmla="*/ 2147483647 h 108"/>
                <a:gd name="T38" fmla="*/ 2147483647 w 144"/>
                <a:gd name="T39" fmla="*/ 2147483647 h 10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4"/>
                <a:gd name="T61" fmla="*/ 0 h 108"/>
                <a:gd name="T62" fmla="*/ 144 w 144"/>
                <a:gd name="T63" fmla="*/ 108 h 10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4" h="108">
                  <a:moveTo>
                    <a:pt x="138" y="48"/>
                  </a:moveTo>
                  <a:lnTo>
                    <a:pt x="144" y="12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6"/>
                  </a:lnTo>
                  <a:lnTo>
                    <a:pt x="30" y="42"/>
                  </a:lnTo>
                  <a:lnTo>
                    <a:pt x="18" y="54"/>
                  </a:lnTo>
                  <a:lnTo>
                    <a:pt x="12" y="66"/>
                  </a:lnTo>
                  <a:lnTo>
                    <a:pt x="6" y="72"/>
                  </a:lnTo>
                  <a:lnTo>
                    <a:pt x="0" y="84"/>
                  </a:lnTo>
                  <a:lnTo>
                    <a:pt x="0" y="90"/>
                  </a:lnTo>
                  <a:lnTo>
                    <a:pt x="6" y="96"/>
                  </a:lnTo>
                  <a:lnTo>
                    <a:pt x="18" y="102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138" y="108"/>
                  </a:lnTo>
                  <a:lnTo>
                    <a:pt x="138" y="102"/>
                  </a:lnTo>
                  <a:lnTo>
                    <a:pt x="144" y="84"/>
                  </a:lnTo>
                  <a:lnTo>
                    <a:pt x="144" y="54"/>
                  </a:lnTo>
                  <a:lnTo>
                    <a:pt x="138" y="4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Guinea"/>
            <p:cNvSpPr>
              <a:spLocks/>
            </p:cNvSpPr>
            <p:nvPr/>
          </p:nvSpPr>
          <p:spPr bwMode="gray">
            <a:xfrm>
              <a:off x="3778250" y="3964137"/>
              <a:ext cx="209550" cy="177800"/>
            </a:xfrm>
            <a:custGeom>
              <a:avLst/>
              <a:gdLst>
                <a:gd name="T0" fmla="*/ 2147483647 w 522"/>
                <a:gd name="T1" fmla="*/ 2147483647 h 444"/>
                <a:gd name="T2" fmla="*/ 2147483647 w 522"/>
                <a:gd name="T3" fmla="*/ 2147483647 h 444"/>
                <a:gd name="T4" fmla="*/ 2147483647 w 522"/>
                <a:gd name="T5" fmla="*/ 2147483647 h 444"/>
                <a:gd name="T6" fmla="*/ 2147483647 w 522"/>
                <a:gd name="T7" fmla="*/ 2147483647 h 444"/>
                <a:gd name="T8" fmla="*/ 2147483647 w 522"/>
                <a:gd name="T9" fmla="*/ 2147483647 h 444"/>
                <a:gd name="T10" fmla="*/ 2147483647 w 522"/>
                <a:gd name="T11" fmla="*/ 2147483647 h 444"/>
                <a:gd name="T12" fmla="*/ 2147483647 w 522"/>
                <a:gd name="T13" fmla="*/ 2147483647 h 444"/>
                <a:gd name="T14" fmla="*/ 2147483647 w 522"/>
                <a:gd name="T15" fmla="*/ 2147483647 h 444"/>
                <a:gd name="T16" fmla="*/ 2147483647 w 522"/>
                <a:gd name="T17" fmla="*/ 2147483647 h 444"/>
                <a:gd name="T18" fmla="*/ 2147483647 w 522"/>
                <a:gd name="T19" fmla="*/ 2147483647 h 444"/>
                <a:gd name="T20" fmla="*/ 2147483647 w 522"/>
                <a:gd name="T21" fmla="*/ 2147483647 h 444"/>
                <a:gd name="T22" fmla="*/ 2147483647 w 522"/>
                <a:gd name="T23" fmla="*/ 2147483647 h 444"/>
                <a:gd name="T24" fmla="*/ 2147483647 w 522"/>
                <a:gd name="T25" fmla="*/ 2147483647 h 444"/>
                <a:gd name="T26" fmla="*/ 2147483647 w 522"/>
                <a:gd name="T27" fmla="*/ 2147483647 h 444"/>
                <a:gd name="T28" fmla="*/ 2147483647 w 522"/>
                <a:gd name="T29" fmla="*/ 2147483647 h 444"/>
                <a:gd name="T30" fmla="*/ 2147483647 w 522"/>
                <a:gd name="T31" fmla="*/ 2147483647 h 444"/>
                <a:gd name="T32" fmla="*/ 2147483647 w 522"/>
                <a:gd name="T33" fmla="*/ 2147483647 h 444"/>
                <a:gd name="T34" fmla="*/ 2147483647 w 522"/>
                <a:gd name="T35" fmla="*/ 2147483647 h 444"/>
                <a:gd name="T36" fmla="*/ 2147483647 w 522"/>
                <a:gd name="T37" fmla="*/ 2147483647 h 444"/>
                <a:gd name="T38" fmla="*/ 2147483647 w 522"/>
                <a:gd name="T39" fmla="*/ 2147483647 h 444"/>
                <a:gd name="T40" fmla="*/ 2147483647 w 522"/>
                <a:gd name="T41" fmla="*/ 2147483647 h 444"/>
                <a:gd name="T42" fmla="*/ 2147483647 w 522"/>
                <a:gd name="T43" fmla="*/ 2147483647 h 444"/>
                <a:gd name="T44" fmla="*/ 2147483647 w 522"/>
                <a:gd name="T45" fmla="*/ 2147483647 h 444"/>
                <a:gd name="T46" fmla="*/ 2147483647 w 522"/>
                <a:gd name="T47" fmla="*/ 2147483647 h 444"/>
                <a:gd name="T48" fmla="*/ 2147483647 w 522"/>
                <a:gd name="T49" fmla="*/ 2147483647 h 444"/>
                <a:gd name="T50" fmla="*/ 2147483647 w 522"/>
                <a:gd name="T51" fmla="*/ 2147483647 h 444"/>
                <a:gd name="T52" fmla="*/ 2147483647 w 522"/>
                <a:gd name="T53" fmla="*/ 2147483647 h 444"/>
                <a:gd name="T54" fmla="*/ 2147483647 w 522"/>
                <a:gd name="T55" fmla="*/ 2147483647 h 444"/>
                <a:gd name="T56" fmla="*/ 2147483647 w 522"/>
                <a:gd name="T57" fmla="*/ 2147483647 h 444"/>
                <a:gd name="T58" fmla="*/ 2147483647 w 522"/>
                <a:gd name="T59" fmla="*/ 2147483647 h 444"/>
                <a:gd name="T60" fmla="*/ 2147483647 w 522"/>
                <a:gd name="T61" fmla="*/ 2147483647 h 444"/>
                <a:gd name="T62" fmla="*/ 2147483647 w 522"/>
                <a:gd name="T63" fmla="*/ 2147483647 h 444"/>
                <a:gd name="T64" fmla="*/ 2147483647 w 522"/>
                <a:gd name="T65" fmla="*/ 2147483647 h 444"/>
                <a:gd name="T66" fmla="*/ 2147483647 w 522"/>
                <a:gd name="T67" fmla="*/ 2147483647 h 444"/>
                <a:gd name="T68" fmla="*/ 2147483647 w 522"/>
                <a:gd name="T69" fmla="*/ 2147483647 h 444"/>
                <a:gd name="T70" fmla="*/ 2147483647 w 522"/>
                <a:gd name="T71" fmla="*/ 2147483647 h 444"/>
                <a:gd name="T72" fmla="*/ 2147483647 w 522"/>
                <a:gd name="T73" fmla="*/ 2147483647 h 444"/>
                <a:gd name="T74" fmla="*/ 2147483647 w 522"/>
                <a:gd name="T75" fmla="*/ 2147483647 h 444"/>
                <a:gd name="T76" fmla="*/ 2147483647 w 522"/>
                <a:gd name="T77" fmla="*/ 2147483647 h 444"/>
                <a:gd name="T78" fmla="*/ 2147483647 w 522"/>
                <a:gd name="T79" fmla="*/ 2147483647 h 444"/>
                <a:gd name="T80" fmla="*/ 2147483647 w 522"/>
                <a:gd name="T81" fmla="*/ 2147483647 h 444"/>
                <a:gd name="T82" fmla="*/ 2147483647 w 522"/>
                <a:gd name="T83" fmla="*/ 2147483647 h 444"/>
                <a:gd name="T84" fmla="*/ 2147483647 w 522"/>
                <a:gd name="T85" fmla="*/ 2147483647 h 444"/>
                <a:gd name="T86" fmla="*/ 2147483647 w 522"/>
                <a:gd name="T87" fmla="*/ 2147483647 h 444"/>
                <a:gd name="T88" fmla="*/ 2147483647 w 522"/>
                <a:gd name="T89" fmla="*/ 2147483647 h 444"/>
                <a:gd name="T90" fmla="*/ 2147483647 w 522"/>
                <a:gd name="T91" fmla="*/ 2147483647 h 444"/>
                <a:gd name="T92" fmla="*/ 2147483647 w 522"/>
                <a:gd name="T93" fmla="*/ 2147483647 h 44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22"/>
                <a:gd name="T142" fmla="*/ 0 h 444"/>
                <a:gd name="T143" fmla="*/ 522 w 522"/>
                <a:gd name="T144" fmla="*/ 444 h 44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22" h="444">
                  <a:moveTo>
                    <a:pt x="96" y="0"/>
                  </a:moveTo>
                  <a:lnTo>
                    <a:pt x="96" y="24"/>
                  </a:lnTo>
                  <a:lnTo>
                    <a:pt x="78" y="24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78" y="48"/>
                  </a:lnTo>
                  <a:lnTo>
                    <a:pt x="90" y="54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90" y="78"/>
                  </a:lnTo>
                  <a:lnTo>
                    <a:pt x="84" y="84"/>
                  </a:lnTo>
                  <a:lnTo>
                    <a:pt x="54" y="84"/>
                  </a:lnTo>
                  <a:lnTo>
                    <a:pt x="42" y="90"/>
                  </a:lnTo>
                  <a:lnTo>
                    <a:pt x="36" y="96"/>
                  </a:lnTo>
                  <a:lnTo>
                    <a:pt x="18" y="96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18" y="150"/>
                  </a:lnTo>
                  <a:lnTo>
                    <a:pt x="30" y="150"/>
                  </a:lnTo>
                  <a:lnTo>
                    <a:pt x="30" y="162"/>
                  </a:lnTo>
                  <a:lnTo>
                    <a:pt x="24" y="168"/>
                  </a:lnTo>
                  <a:lnTo>
                    <a:pt x="30" y="180"/>
                  </a:lnTo>
                  <a:lnTo>
                    <a:pt x="30" y="192"/>
                  </a:lnTo>
                  <a:lnTo>
                    <a:pt x="54" y="204"/>
                  </a:lnTo>
                  <a:lnTo>
                    <a:pt x="72" y="204"/>
                  </a:lnTo>
                  <a:lnTo>
                    <a:pt x="72" y="228"/>
                  </a:lnTo>
                  <a:lnTo>
                    <a:pt x="84" y="228"/>
                  </a:lnTo>
                  <a:lnTo>
                    <a:pt x="90" y="222"/>
                  </a:lnTo>
                  <a:lnTo>
                    <a:pt x="90" y="234"/>
                  </a:lnTo>
                  <a:lnTo>
                    <a:pt x="96" y="246"/>
                  </a:lnTo>
                  <a:lnTo>
                    <a:pt x="96" y="258"/>
                  </a:lnTo>
                  <a:lnTo>
                    <a:pt x="114" y="276"/>
                  </a:lnTo>
                  <a:lnTo>
                    <a:pt x="126" y="282"/>
                  </a:lnTo>
                  <a:lnTo>
                    <a:pt x="132" y="288"/>
                  </a:lnTo>
                  <a:lnTo>
                    <a:pt x="138" y="282"/>
                  </a:lnTo>
                  <a:lnTo>
                    <a:pt x="150" y="276"/>
                  </a:lnTo>
                  <a:lnTo>
                    <a:pt x="156" y="264"/>
                  </a:lnTo>
                  <a:lnTo>
                    <a:pt x="168" y="252"/>
                  </a:lnTo>
                  <a:lnTo>
                    <a:pt x="174" y="240"/>
                  </a:lnTo>
                  <a:lnTo>
                    <a:pt x="180" y="234"/>
                  </a:lnTo>
                  <a:lnTo>
                    <a:pt x="180" y="228"/>
                  </a:lnTo>
                  <a:lnTo>
                    <a:pt x="216" y="228"/>
                  </a:lnTo>
                  <a:lnTo>
                    <a:pt x="222" y="210"/>
                  </a:lnTo>
                  <a:lnTo>
                    <a:pt x="258" y="210"/>
                  </a:lnTo>
                  <a:lnTo>
                    <a:pt x="300" y="270"/>
                  </a:lnTo>
                  <a:lnTo>
                    <a:pt x="300" y="288"/>
                  </a:lnTo>
                  <a:lnTo>
                    <a:pt x="312" y="300"/>
                  </a:lnTo>
                  <a:lnTo>
                    <a:pt x="312" y="318"/>
                  </a:lnTo>
                  <a:lnTo>
                    <a:pt x="306" y="330"/>
                  </a:lnTo>
                  <a:lnTo>
                    <a:pt x="300" y="336"/>
                  </a:lnTo>
                  <a:lnTo>
                    <a:pt x="294" y="354"/>
                  </a:lnTo>
                  <a:lnTo>
                    <a:pt x="324" y="342"/>
                  </a:lnTo>
                  <a:lnTo>
                    <a:pt x="348" y="348"/>
                  </a:lnTo>
                  <a:lnTo>
                    <a:pt x="348" y="336"/>
                  </a:lnTo>
                  <a:lnTo>
                    <a:pt x="354" y="330"/>
                  </a:lnTo>
                  <a:lnTo>
                    <a:pt x="360" y="330"/>
                  </a:lnTo>
                  <a:lnTo>
                    <a:pt x="372" y="336"/>
                  </a:lnTo>
                  <a:lnTo>
                    <a:pt x="384" y="348"/>
                  </a:lnTo>
                  <a:lnTo>
                    <a:pt x="390" y="366"/>
                  </a:lnTo>
                  <a:lnTo>
                    <a:pt x="390" y="426"/>
                  </a:lnTo>
                  <a:lnTo>
                    <a:pt x="402" y="426"/>
                  </a:lnTo>
                  <a:lnTo>
                    <a:pt x="402" y="432"/>
                  </a:lnTo>
                  <a:lnTo>
                    <a:pt x="414" y="444"/>
                  </a:lnTo>
                  <a:lnTo>
                    <a:pt x="420" y="444"/>
                  </a:lnTo>
                  <a:lnTo>
                    <a:pt x="432" y="432"/>
                  </a:lnTo>
                  <a:lnTo>
                    <a:pt x="432" y="420"/>
                  </a:lnTo>
                  <a:lnTo>
                    <a:pt x="438" y="408"/>
                  </a:lnTo>
                  <a:lnTo>
                    <a:pt x="444" y="402"/>
                  </a:lnTo>
                  <a:lnTo>
                    <a:pt x="456" y="402"/>
                  </a:lnTo>
                  <a:lnTo>
                    <a:pt x="468" y="408"/>
                  </a:lnTo>
                  <a:lnTo>
                    <a:pt x="474" y="414"/>
                  </a:lnTo>
                  <a:lnTo>
                    <a:pt x="480" y="414"/>
                  </a:lnTo>
                  <a:lnTo>
                    <a:pt x="486" y="408"/>
                  </a:lnTo>
                  <a:lnTo>
                    <a:pt x="486" y="390"/>
                  </a:lnTo>
                  <a:lnTo>
                    <a:pt x="480" y="384"/>
                  </a:lnTo>
                  <a:lnTo>
                    <a:pt x="480" y="378"/>
                  </a:lnTo>
                  <a:lnTo>
                    <a:pt x="498" y="378"/>
                  </a:lnTo>
                  <a:lnTo>
                    <a:pt x="492" y="366"/>
                  </a:lnTo>
                  <a:lnTo>
                    <a:pt x="480" y="360"/>
                  </a:lnTo>
                  <a:lnTo>
                    <a:pt x="474" y="348"/>
                  </a:lnTo>
                  <a:lnTo>
                    <a:pt x="474" y="336"/>
                  </a:lnTo>
                  <a:lnTo>
                    <a:pt x="492" y="336"/>
                  </a:lnTo>
                  <a:lnTo>
                    <a:pt x="498" y="342"/>
                  </a:lnTo>
                  <a:lnTo>
                    <a:pt x="510" y="342"/>
                  </a:lnTo>
                  <a:lnTo>
                    <a:pt x="516" y="348"/>
                  </a:lnTo>
                  <a:lnTo>
                    <a:pt x="516" y="342"/>
                  </a:lnTo>
                  <a:lnTo>
                    <a:pt x="522" y="336"/>
                  </a:lnTo>
                  <a:lnTo>
                    <a:pt x="522" y="324"/>
                  </a:lnTo>
                  <a:lnTo>
                    <a:pt x="516" y="324"/>
                  </a:lnTo>
                  <a:lnTo>
                    <a:pt x="504" y="318"/>
                  </a:lnTo>
                  <a:lnTo>
                    <a:pt x="498" y="318"/>
                  </a:lnTo>
                  <a:lnTo>
                    <a:pt x="498" y="306"/>
                  </a:lnTo>
                  <a:lnTo>
                    <a:pt x="504" y="294"/>
                  </a:lnTo>
                  <a:lnTo>
                    <a:pt x="510" y="288"/>
                  </a:lnTo>
                  <a:lnTo>
                    <a:pt x="492" y="282"/>
                  </a:lnTo>
                  <a:lnTo>
                    <a:pt x="504" y="264"/>
                  </a:lnTo>
                  <a:lnTo>
                    <a:pt x="486" y="258"/>
                  </a:lnTo>
                  <a:lnTo>
                    <a:pt x="480" y="222"/>
                  </a:lnTo>
                  <a:lnTo>
                    <a:pt x="498" y="198"/>
                  </a:lnTo>
                  <a:lnTo>
                    <a:pt x="468" y="168"/>
                  </a:lnTo>
                  <a:lnTo>
                    <a:pt x="468" y="132"/>
                  </a:lnTo>
                  <a:lnTo>
                    <a:pt x="444" y="132"/>
                  </a:lnTo>
                  <a:lnTo>
                    <a:pt x="468" y="96"/>
                  </a:lnTo>
                  <a:lnTo>
                    <a:pt x="432" y="78"/>
                  </a:lnTo>
                  <a:lnTo>
                    <a:pt x="444" y="48"/>
                  </a:lnTo>
                  <a:lnTo>
                    <a:pt x="426" y="36"/>
                  </a:lnTo>
                  <a:lnTo>
                    <a:pt x="426" y="18"/>
                  </a:lnTo>
                  <a:lnTo>
                    <a:pt x="414" y="12"/>
                  </a:lnTo>
                  <a:lnTo>
                    <a:pt x="402" y="12"/>
                  </a:lnTo>
                  <a:lnTo>
                    <a:pt x="396" y="18"/>
                  </a:lnTo>
                  <a:lnTo>
                    <a:pt x="396" y="36"/>
                  </a:lnTo>
                  <a:lnTo>
                    <a:pt x="378" y="54"/>
                  </a:lnTo>
                  <a:lnTo>
                    <a:pt x="366" y="48"/>
                  </a:lnTo>
                  <a:lnTo>
                    <a:pt x="360" y="42"/>
                  </a:lnTo>
                  <a:lnTo>
                    <a:pt x="348" y="36"/>
                  </a:lnTo>
                  <a:lnTo>
                    <a:pt x="342" y="36"/>
                  </a:lnTo>
                  <a:lnTo>
                    <a:pt x="336" y="30"/>
                  </a:lnTo>
                  <a:lnTo>
                    <a:pt x="330" y="30"/>
                  </a:lnTo>
                  <a:lnTo>
                    <a:pt x="324" y="42"/>
                  </a:lnTo>
                  <a:lnTo>
                    <a:pt x="312" y="54"/>
                  </a:lnTo>
                  <a:lnTo>
                    <a:pt x="306" y="66"/>
                  </a:lnTo>
                  <a:lnTo>
                    <a:pt x="306" y="54"/>
                  </a:lnTo>
                  <a:lnTo>
                    <a:pt x="300" y="42"/>
                  </a:lnTo>
                  <a:lnTo>
                    <a:pt x="288" y="30"/>
                  </a:lnTo>
                  <a:lnTo>
                    <a:pt x="276" y="42"/>
                  </a:lnTo>
                  <a:lnTo>
                    <a:pt x="270" y="54"/>
                  </a:lnTo>
                  <a:lnTo>
                    <a:pt x="264" y="60"/>
                  </a:lnTo>
                  <a:lnTo>
                    <a:pt x="258" y="54"/>
                  </a:lnTo>
                  <a:lnTo>
                    <a:pt x="258" y="48"/>
                  </a:lnTo>
                  <a:lnTo>
                    <a:pt x="252" y="36"/>
                  </a:lnTo>
                  <a:lnTo>
                    <a:pt x="252" y="24"/>
                  </a:lnTo>
                  <a:lnTo>
                    <a:pt x="210" y="24"/>
                  </a:lnTo>
                  <a:lnTo>
                    <a:pt x="204" y="30"/>
                  </a:lnTo>
                  <a:lnTo>
                    <a:pt x="192" y="36"/>
                  </a:lnTo>
                  <a:lnTo>
                    <a:pt x="180" y="36"/>
                  </a:lnTo>
                  <a:lnTo>
                    <a:pt x="174" y="30"/>
                  </a:lnTo>
                  <a:lnTo>
                    <a:pt x="168" y="18"/>
                  </a:lnTo>
                  <a:lnTo>
                    <a:pt x="162" y="12"/>
                  </a:lnTo>
                  <a:lnTo>
                    <a:pt x="156" y="18"/>
                  </a:lnTo>
                  <a:lnTo>
                    <a:pt x="138" y="18"/>
                  </a:lnTo>
                  <a:lnTo>
                    <a:pt x="132" y="6"/>
                  </a:lnTo>
                  <a:lnTo>
                    <a:pt x="132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Guatemala"/>
            <p:cNvSpPr>
              <a:spLocks/>
            </p:cNvSpPr>
            <p:nvPr/>
          </p:nvSpPr>
          <p:spPr bwMode="gray">
            <a:xfrm>
              <a:off x="1585913" y="3794274"/>
              <a:ext cx="119062" cy="134938"/>
            </a:xfrm>
            <a:custGeom>
              <a:avLst/>
              <a:gdLst>
                <a:gd name="T0" fmla="*/ 2147483647 w 300"/>
                <a:gd name="T1" fmla="*/ 2147483647 h 336"/>
                <a:gd name="T2" fmla="*/ 2147483647 w 300"/>
                <a:gd name="T3" fmla="*/ 2147483647 h 336"/>
                <a:gd name="T4" fmla="*/ 2147483647 w 300"/>
                <a:gd name="T5" fmla="*/ 2147483647 h 336"/>
                <a:gd name="T6" fmla="*/ 2147483647 w 300"/>
                <a:gd name="T7" fmla="*/ 2147483647 h 336"/>
                <a:gd name="T8" fmla="*/ 2147483647 w 300"/>
                <a:gd name="T9" fmla="*/ 2147483647 h 336"/>
                <a:gd name="T10" fmla="*/ 2147483647 w 300"/>
                <a:gd name="T11" fmla="*/ 0 h 336"/>
                <a:gd name="T12" fmla="*/ 2147483647 w 300"/>
                <a:gd name="T13" fmla="*/ 2147483647 h 336"/>
                <a:gd name="T14" fmla="*/ 2147483647 w 300"/>
                <a:gd name="T15" fmla="*/ 2147483647 h 336"/>
                <a:gd name="T16" fmla="*/ 2147483647 w 300"/>
                <a:gd name="T17" fmla="*/ 2147483647 h 336"/>
                <a:gd name="T18" fmla="*/ 2147483647 w 300"/>
                <a:gd name="T19" fmla="*/ 2147483647 h 336"/>
                <a:gd name="T20" fmla="*/ 2147483647 w 300"/>
                <a:gd name="T21" fmla="*/ 2147483647 h 336"/>
                <a:gd name="T22" fmla="*/ 2147483647 w 300"/>
                <a:gd name="T23" fmla="*/ 2147483647 h 336"/>
                <a:gd name="T24" fmla="*/ 2147483647 w 300"/>
                <a:gd name="T25" fmla="*/ 2147483647 h 336"/>
                <a:gd name="T26" fmla="*/ 2147483647 w 300"/>
                <a:gd name="T27" fmla="*/ 2147483647 h 336"/>
                <a:gd name="T28" fmla="*/ 2147483647 w 300"/>
                <a:gd name="T29" fmla="*/ 2147483647 h 336"/>
                <a:gd name="T30" fmla="*/ 2147483647 w 300"/>
                <a:gd name="T31" fmla="*/ 2147483647 h 336"/>
                <a:gd name="T32" fmla="*/ 2147483647 w 300"/>
                <a:gd name="T33" fmla="*/ 2147483647 h 336"/>
                <a:gd name="T34" fmla="*/ 2147483647 w 300"/>
                <a:gd name="T35" fmla="*/ 2147483647 h 336"/>
                <a:gd name="T36" fmla="*/ 2147483647 w 300"/>
                <a:gd name="T37" fmla="*/ 2147483647 h 336"/>
                <a:gd name="T38" fmla="*/ 2147483647 w 300"/>
                <a:gd name="T39" fmla="*/ 2147483647 h 336"/>
                <a:gd name="T40" fmla="*/ 2147483647 w 300"/>
                <a:gd name="T41" fmla="*/ 2147483647 h 336"/>
                <a:gd name="T42" fmla="*/ 2147483647 w 300"/>
                <a:gd name="T43" fmla="*/ 2147483647 h 336"/>
                <a:gd name="T44" fmla="*/ 2147483647 w 300"/>
                <a:gd name="T45" fmla="*/ 2147483647 h 336"/>
                <a:gd name="T46" fmla="*/ 2147483647 w 300"/>
                <a:gd name="T47" fmla="*/ 2147483647 h 336"/>
                <a:gd name="T48" fmla="*/ 2147483647 w 300"/>
                <a:gd name="T49" fmla="*/ 2147483647 h 336"/>
                <a:gd name="T50" fmla="*/ 2147483647 w 300"/>
                <a:gd name="T51" fmla="*/ 2147483647 h 336"/>
                <a:gd name="T52" fmla="*/ 2147483647 w 300"/>
                <a:gd name="T53" fmla="*/ 2147483647 h 336"/>
                <a:gd name="T54" fmla="*/ 2147483647 w 300"/>
                <a:gd name="T55" fmla="*/ 2147483647 h 336"/>
                <a:gd name="T56" fmla="*/ 2147483647 w 300"/>
                <a:gd name="T57" fmla="*/ 2147483647 h 336"/>
                <a:gd name="T58" fmla="*/ 0 w 300"/>
                <a:gd name="T59" fmla="*/ 2147483647 h 336"/>
                <a:gd name="T60" fmla="*/ 2147483647 w 300"/>
                <a:gd name="T61" fmla="*/ 2147483647 h 336"/>
                <a:gd name="T62" fmla="*/ 2147483647 w 300"/>
                <a:gd name="T63" fmla="*/ 2147483647 h 336"/>
                <a:gd name="T64" fmla="*/ 2147483647 w 300"/>
                <a:gd name="T65" fmla="*/ 2147483647 h 336"/>
                <a:gd name="T66" fmla="*/ 2147483647 w 300"/>
                <a:gd name="T67" fmla="*/ 2147483647 h 336"/>
                <a:gd name="T68" fmla="*/ 2147483647 w 300"/>
                <a:gd name="T69" fmla="*/ 2147483647 h 336"/>
                <a:gd name="T70" fmla="*/ 2147483647 w 300"/>
                <a:gd name="T71" fmla="*/ 2147483647 h 336"/>
                <a:gd name="T72" fmla="*/ 2147483647 w 300"/>
                <a:gd name="T73" fmla="*/ 2147483647 h 336"/>
                <a:gd name="T74" fmla="*/ 2147483647 w 300"/>
                <a:gd name="T75" fmla="*/ 2147483647 h 336"/>
                <a:gd name="T76" fmla="*/ 2147483647 w 300"/>
                <a:gd name="T77" fmla="*/ 2147483647 h 336"/>
                <a:gd name="T78" fmla="*/ 2147483647 w 300"/>
                <a:gd name="T79" fmla="*/ 2147483647 h 336"/>
                <a:gd name="T80" fmla="*/ 2147483647 w 300"/>
                <a:gd name="T81" fmla="*/ 2147483647 h 336"/>
                <a:gd name="T82" fmla="*/ 2147483647 w 300"/>
                <a:gd name="T83" fmla="*/ 2147483647 h 336"/>
                <a:gd name="T84" fmla="*/ 2147483647 w 300"/>
                <a:gd name="T85" fmla="*/ 2147483647 h 336"/>
                <a:gd name="T86" fmla="*/ 2147483647 w 300"/>
                <a:gd name="T87" fmla="*/ 2147483647 h 336"/>
                <a:gd name="T88" fmla="*/ 2147483647 w 300"/>
                <a:gd name="T89" fmla="*/ 2147483647 h 336"/>
                <a:gd name="T90" fmla="*/ 2147483647 w 300"/>
                <a:gd name="T91" fmla="*/ 2147483647 h 336"/>
                <a:gd name="T92" fmla="*/ 2147483647 w 300"/>
                <a:gd name="T93" fmla="*/ 2147483647 h 336"/>
                <a:gd name="T94" fmla="*/ 2147483647 w 300"/>
                <a:gd name="T95" fmla="*/ 2147483647 h 336"/>
                <a:gd name="T96" fmla="*/ 2147483647 w 300"/>
                <a:gd name="T97" fmla="*/ 2147483647 h 336"/>
                <a:gd name="T98" fmla="*/ 2147483647 w 300"/>
                <a:gd name="T99" fmla="*/ 2147483647 h 336"/>
                <a:gd name="T100" fmla="*/ 2147483647 w 300"/>
                <a:gd name="T101" fmla="*/ 2147483647 h 336"/>
                <a:gd name="T102" fmla="*/ 2147483647 w 300"/>
                <a:gd name="T103" fmla="*/ 2147483647 h 336"/>
                <a:gd name="T104" fmla="*/ 2147483647 w 300"/>
                <a:gd name="T105" fmla="*/ 2147483647 h 336"/>
                <a:gd name="T106" fmla="*/ 2147483647 w 300"/>
                <a:gd name="T107" fmla="*/ 2147483647 h 336"/>
                <a:gd name="T108" fmla="*/ 2147483647 w 300"/>
                <a:gd name="T109" fmla="*/ 2147483647 h 336"/>
                <a:gd name="T110" fmla="*/ 2147483647 w 300"/>
                <a:gd name="T111" fmla="*/ 2147483647 h 336"/>
                <a:gd name="T112" fmla="*/ 2147483647 w 300"/>
                <a:gd name="T113" fmla="*/ 2147483647 h 336"/>
                <a:gd name="T114" fmla="*/ 2147483647 w 300"/>
                <a:gd name="T115" fmla="*/ 2147483647 h 336"/>
                <a:gd name="T116" fmla="*/ 2147483647 w 300"/>
                <a:gd name="T117" fmla="*/ 2147483647 h 336"/>
                <a:gd name="T118" fmla="*/ 2147483647 w 300"/>
                <a:gd name="T119" fmla="*/ 2147483647 h 336"/>
                <a:gd name="T120" fmla="*/ 2147483647 w 300"/>
                <a:gd name="T121" fmla="*/ 2147483647 h 3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00"/>
                <a:gd name="T184" fmla="*/ 0 h 336"/>
                <a:gd name="T185" fmla="*/ 300 w 300"/>
                <a:gd name="T186" fmla="*/ 336 h 3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00" h="336">
                  <a:moveTo>
                    <a:pt x="288" y="156"/>
                  </a:moveTo>
                  <a:lnTo>
                    <a:pt x="270" y="168"/>
                  </a:lnTo>
                  <a:lnTo>
                    <a:pt x="258" y="162"/>
                  </a:lnTo>
                  <a:lnTo>
                    <a:pt x="228" y="162"/>
                  </a:lnTo>
                  <a:lnTo>
                    <a:pt x="252" y="6"/>
                  </a:lnTo>
                  <a:lnTo>
                    <a:pt x="120" y="0"/>
                  </a:lnTo>
                  <a:lnTo>
                    <a:pt x="120" y="12"/>
                  </a:lnTo>
                  <a:lnTo>
                    <a:pt x="126" y="24"/>
                  </a:lnTo>
                  <a:lnTo>
                    <a:pt x="126" y="48"/>
                  </a:lnTo>
                  <a:lnTo>
                    <a:pt x="120" y="48"/>
                  </a:lnTo>
                  <a:lnTo>
                    <a:pt x="108" y="54"/>
                  </a:lnTo>
                  <a:lnTo>
                    <a:pt x="84" y="54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102" y="78"/>
                  </a:lnTo>
                  <a:lnTo>
                    <a:pt x="108" y="84"/>
                  </a:lnTo>
                  <a:lnTo>
                    <a:pt x="114" y="84"/>
                  </a:lnTo>
                  <a:lnTo>
                    <a:pt x="126" y="90"/>
                  </a:lnTo>
                  <a:lnTo>
                    <a:pt x="132" y="90"/>
                  </a:lnTo>
                  <a:lnTo>
                    <a:pt x="138" y="114"/>
                  </a:lnTo>
                  <a:lnTo>
                    <a:pt x="156" y="114"/>
                  </a:lnTo>
                  <a:lnTo>
                    <a:pt x="156" y="126"/>
                  </a:lnTo>
                  <a:lnTo>
                    <a:pt x="150" y="132"/>
                  </a:lnTo>
                  <a:lnTo>
                    <a:pt x="144" y="132"/>
                  </a:lnTo>
                  <a:lnTo>
                    <a:pt x="144" y="150"/>
                  </a:lnTo>
                  <a:lnTo>
                    <a:pt x="54" y="144"/>
                  </a:lnTo>
                  <a:lnTo>
                    <a:pt x="24" y="192"/>
                  </a:lnTo>
                  <a:lnTo>
                    <a:pt x="24" y="264"/>
                  </a:lnTo>
                  <a:lnTo>
                    <a:pt x="18" y="270"/>
                  </a:lnTo>
                  <a:lnTo>
                    <a:pt x="0" y="270"/>
                  </a:lnTo>
                  <a:lnTo>
                    <a:pt x="6" y="282"/>
                  </a:lnTo>
                  <a:lnTo>
                    <a:pt x="12" y="288"/>
                  </a:lnTo>
                  <a:lnTo>
                    <a:pt x="24" y="288"/>
                  </a:lnTo>
                  <a:lnTo>
                    <a:pt x="42" y="300"/>
                  </a:lnTo>
                  <a:lnTo>
                    <a:pt x="60" y="318"/>
                  </a:lnTo>
                  <a:lnTo>
                    <a:pt x="72" y="324"/>
                  </a:lnTo>
                  <a:lnTo>
                    <a:pt x="120" y="324"/>
                  </a:lnTo>
                  <a:lnTo>
                    <a:pt x="126" y="330"/>
                  </a:lnTo>
                  <a:lnTo>
                    <a:pt x="132" y="330"/>
                  </a:lnTo>
                  <a:lnTo>
                    <a:pt x="138" y="336"/>
                  </a:lnTo>
                  <a:lnTo>
                    <a:pt x="150" y="324"/>
                  </a:lnTo>
                  <a:lnTo>
                    <a:pt x="162" y="318"/>
                  </a:lnTo>
                  <a:lnTo>
                    <a:pt x="168" y="312"/>
                  </a:lnTo>
                  <a:lnTo>
                    <a:pt x="174" y="312"/>
                  </a:lnTo>
                  <a:lnTo>
                    <a:pt x="180" y="300"/>
                  </a:lnTo>
                  <a:lnTo>
                    <a:pt x="186" y="294"/>
                  </a:lnTo>
                  <a:lnTo>
                    <a:pt x="186" y="282"/>
                  </a:lnTo>
                  <a:lnTo>
                    <a:pt x="204" y="282"/>
                  </a:lnTo>
                  <a:lnTo>
                    <a:pt x="210" y="276"/>
                  </a:lnTo>
                  <a:lnTo>
                    <a:pt x="222" y="270"/>
                  </a:lnTo>
                  <a:lnTo>
                    <a:pt x="222" y="264"/>
                  </a:lnTo>
                  <a:lnTo>
                    <a:pt x="228" y="252"/>
                  </a:lnTo>
                  <a:lnTo>
                    <a:pt x="228" y="234"/>
                  </a:lnTo>
                  <a:lnTo>
                    <a:pt x="234" y="222"/>
                  </a:lnTo>
                  <a:lnTo>
                    <a:pt x="246" y="216"/>
                  </a:lnTo>
                  <a:lnTo>
                    <a:pt x="258" y="204"/>
                  </a:lnTo>
                  <a:lnTo>
                    <a:pt x="270" y="198"/>
                  </a:lnTo>
                  <a:lnTo>
                    <a:pt x="282" y="186"/>
                  </a:lnTo>
                  <a:lnTo>
                    <a:pt x="294" y="180"/>
                  </a:lnTo>
                  <a:lnTo>
                    <a:pt x="300" y="168"/>
                  </a:lnTo>
                  <a:lnTo>
                    <a:pt x="288" y="15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Greenland"/>
            <p:cNvSpPr>
              <a:spLocks noEditPoints="1"/>
            </p:cNvSpPr>
            <p:nvPr/>
          </p:nvSpPr>
          <p:spPr bwMode="gray">
            <a:xfrm>
              <a:off x="2974975" y="1844824"/>
              <a:ext cx="1127125" cy="614363"/>
            </a:xfrm>
            <a:custGeom>
              <a:avLst/>
              <a:gdLst>
                <a:gd name="T0" fmla="*/ 2147483647 w 732"/>
                <a:gd name="T1" fmla="*/ 2147483647 h 398"/>
                <a:gd name="T2" fmla="*/ 2147483647 w 732"/>
                <a:gd name="T3" fmla="*/ 2147483647 h 398"/>
                <a:gd name="T4" fmla="*/ 2147483647 w 732"/>
                <a:gd name="T5" fmla="*/ 2147483647 h 398"/>
                <a:gd name="T6" fmla="*/ 2147483647 w 732"/>
                <a:gd name="T7" fmla="*/ 2147483647 h 398"/>
                <a:gd name="T8" fmla="*/ 2147483647 w 732"/>
                <a:gd name="T9" fmla="*/ 2147483647 h 398"/>
                <a:gd name="T10" fmla="*/ 2147483647 w 732"/>
                <a:gd name="T11" fmla="*/ 2147483647 h 398"/>
                <a:gd name="T12" fmla="*/ 2147483647 w 732"/>
                <a:gd name="T13" fmla="*/ 2147483647 h 398"/>
                <a:gd name="T14" fmla="*/ 2147483647 w 732"/>
                <a:gd name="T15" fmla="*/ 2147483647 h 398"/>
                <a:gd name="T16" fmla="*/ 2147483647 w 732"/>
                <a:gd name="T17" fmla="*/ 2147483647 h 398"/>
                <a:gd name="T18" fmla="*/ 2147483647 w 732"/>
                <a:gd name="T19" fmla="*/ 2147483647 h 398"/>
                <a:gd name="T20" fmla="*/ 2147483647 w 732"/>
                <a:gd name="T21" fmla="*/ 2147483647 h 398"/>
                <a:gd name="T22" fmla="*/ 2147483647 w 732"/>
                <a:gd name="T23" fmla="*/ 2147483647 h 398"/>
                <a:gd name="T24" fmla="*/ 2147483647 w 732"/>
                <a:gd name="T25" fmla="*/ 2147483647 h 398"/>
                <a:gd name="T26" fmla="*/ 2147483647 w 732"/>
                <a:gd name="T27" fmla="*/ 2147483647 h 398"/>
                <a:gd name="T28" fmla="*/ 2147483647 w 732"/>
                <a:gd name="T29" fmla="*/ 2147483647 h 398"/>
                <a:gd name="T30" fmla="*/ 2147483647 w 732"/>
                <a:gd name="T31" fmla="*/ 2147483647 h 398"/>
                <a:gd name="T32" fmla="*/ 2147483647 w 732"/>
                <a:gd name="T33" fmla="*/ 2147483647 h 398"/>
                <a:gd name="T34" fmla="*/ 2147483647 w 732"/>
                <a:gd name="T35" fmla="*/ 2147483647 h 398"/>
                <a:gd name="T36" fmla="*/ 2147483647 w 732"/>
                <a:gd name="T37" fmla="*/ 2147483647 h 398"/>
                <a:gd name="T38" fmla="*/ 2147483647 w 732"/>
                <a:gd name="T39" fmla="*/ 2147483647 h 398"/>
                <a:gd name="T40" fmla="*/ 2147483647 w 732"/>
                <a:gd name="T41" fmla="*/ 2147483647 h 398"/>
                <a:gd name="T42" fmla="*/ 2147483647 w 732"/>
                <a:gd name="T43" fmla="*/ 2147483647 h 398"/>
                <a:gd name="T44" fmla="*/ 2147483647 w 732"/>
                <a:gd name="T45" fmla="*/ 2147483647 h 398"/>
                <a:gd name="T46" fmla="*/ 2147483647 w 732"/>
                <a:gd name="T47" fmla="*/ 2147483647 h 398"/>
                <a:gd name="T48" fmla="*/ 2147483647 w 732"/>
                <a:gd name="T49" fmla="*/ 2147483647 h 398"/>
                <a:gd name="T50" fmla="*/ 2147483647 w 732"/>
                <a:gd name="T51" fmla="*/ 2147483647 h 398"/>
                <a:gd name="T52" fmla="*/ 2147483647 w 732"/>
                <a:gd name="T53" fmla="*/ 2147483647 h 398"/>
                <a:gd name="T54" fmla="*/ 2147483647 w 732"/>
                <a:gd name="T55" fmla="*/ 2147483647 h 398"/>
                <a:gd name="T56" fmla="*/ 2147483647 w 732"/>
                <a:gd name="T57" fmla="*/ 2147483647 h 398"/>
                <a:gd name="T58" fmla="*/ 2147483647 w 732"/>
                <a:gd name="T59" fmla="*/ 2147483647 h 398"/>
                <a:gd name="T60" fmla="*/ 2147483647 w 732"/>
                <a:gd name="T61" fmla="*/ 2147483647 h 398"/>
                <a:gd name="T62" fmla="*/ 2147483647 w 732"/>
                <a:gd name="T63" fmla="*/ 2147483647 h 398"/>
                <a:gd name="T64" fmla="*/ 2147483647 w 732"/>
                <a:gd name="T65" fmla="*/ 2147483647 h 398"/>
                <a:gd name="T66" fmla="*/ 2147483647 w 732"/>
                <a:gd name="T67" fmla="*/ 2147483647 h 398"/>
                <a:gd name="T68" fmla="*/ 2147483647 w 732"/>
                <a:gd name="T69" fmla="*/ 2147483647 h 398"/>
                <a:gd name="T70" fmla="*/ 2147483647 w 732"/>
                <a:gd name="T71" fmla="*/ 2147483647 h 398"/>
                <a:gd name="T72" fmla="*/ 2147483647 w 732"/>
                <a:gd name="T73" fmla="*/ 2147483647 h 398"/>
                <a:gd name="T74" fmla="*/ 2147483647 w 732"/>
                <a:gd name="T75" fmla="*/ 2147483647 h 398"/>
                <a:gd name="T76" fmla="*/ 2147483647 w 732"/>
                <a:gd name="T77" fmla="*/ 2147483647 h 398"/>
                <a:gd name="T78" fmla="*/ 2147483647 w 732"/>
                <a:gd name="T79" fmla="*/ 2147483647 h 398"/>
                <a:gd name="T80" fmla="*/ 2147483647 w 732"/>
                <a:gd name="T81" fmla="*/ 2147483647 h 398"/>
                <a:gd name="T82" fmla="*/ 2147483647 w 732"/>
                <a:gd name="T83" fmla="*/ 2147483647 h 398"/>
                <a:gd name="T84" fmla="*/ 2147483647 w 732"/>
                <a:gd name="T85" fmla="*/ 2147483647 h 398"/>
                <a:gd name="T86" fmla="*/ 2147483647 w 732"/>
                <a:gd name="T87" fmla="*/ 2147483647 h 398"/>
                <a:gd name="T88" fmla="*/ 2147483647 w 732"/>
                <a:gd name="T89" fmla="*/ 2147483647 h 398"/>
                <a:gd name="T90" fmla="*/ 2147483647 w 732"/>
                <a:gd name="T91" fmla="*/ 2147483647 h 398"/>
                <a:gd name="T92" fmla="*/ 2147483647 w 732"/>
                <a:gd name="T93" fmla="*/ 2147483647 h 398"/>
                <a:gd name="T94" fmla="*/ 2147483647 w 732"/>
                <a:gd name="T95" fmla="*/ 2147483647 h 398"/>
                <a:gd name="T96" fmla="*/ 2147483647 w 732"/>
                <a:gd name="T97" fmla="*/ 2147483647 h 398"/>
                <a:gd name="T98" fmla="*/ 2147483647 w 732"/>
                <a:gd name="T99" fmla="*/ 2147483647 h 398"/>
                <a:gd name="T100" fmla="*/ 2147483647 w 732"/>
                <a:gd name="T101" fmla="*/ 2147483647 h 398"/>
                <a:gd name="T102" fmla="*/ 2147483647 w 732"/>
                <a:gd name="T103" fmla="*/ 2147483647 h 398"/>
                <a:gd name="T104" fmla="*/ 2147483647 w 732"/>
                <a:gd name="T105" fmla="*/ 2147483647 h 398"/>
                <a:gd name="T106" fmla="*/ 2147483647 w 732"/>
                <a:gd name="T107" fmla="*/ 2147483647 h 398"/>
                <a:gd name="T108" fmla="*/ 2147483647 w 732"/>
                <a:gd name="T109" fmla="*/ 2147483647 h 398"/>
                <a:gd name="T110" fmla="*/ 2147483647 w 732"/>
                <a:gd name="T111" fmla="*/ 2147483647 h 398"/>
                <a:gd name="T112" fmla="*/ 2147483647 w 732"/>
                <a:gd name="T113" fmla="*/ 2147483647 h 398"/>
                <a:gd name="T114" fmla="*/ 2147483647 w 732"/>
                <a:gd name="T115" fmla="*/ 2147483647 h 398"/>
                <a:gd name="T116" fmla="*/ 2147483647 w 732"/>
                <a:gd name="T117" fmla="*/ 2147483647 h 398"/>
                <a:gd name="T118" fmla="*/ 2147483647 w 732"/>
                <a:gd name="T119" fmla="*/ 2147483647 h 398"/>
                <a:gd name="T120" fmla="*/ 2147483647 w 732"/>
                <a:gd name="T121" fmla="*/ 2147483647 h 398"/>
                <a:gd name="T122" fmla="*/ 2147483647 w 732"/>
                <a:gd name="T123" fmla="*/ 2147483647 h 39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32"/>
                <a:gd name="T187" fmla="*/ 0 h 398"/>
                <a:gd name="T188" fmla="*/ 732 w 732"/>
                <a:gd name="T189" fmla="*/ 398 h 39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32" h="398">
                  <a:moveTo>
                    <a:pt x="730" y="24"/>
                  </a:moveTo>
                  <a:lnTo>
                    <a:pt x="728" y="24"/>
                  </a:lnTo>
                  <a:lnTo>
                    <a:pt x="723" y="24"/>
                  </a:lnTo>
                  <a:lnTo>
                    <a:pt x="718" y="22"/>
                  </a:lnTo>
                  <a:lnTo>
                    <a:pt x="678" y="22"/>
                  </a:lnTo>
                  <a:lnTo>
                    <a:pt x="678" y="24"/>
                  </a:lnTo>
                  <a:lnTo>
                    <a:pt x="670" y="26"/>
                  </a:lnTo>
                  <a:lnTo>
                    <a:pt x="659" y="26"/>
                  </a:lnTo>
                  <a:lnTo>
                    <a:pt x="651" y="24"/>
                  </a:lnTo>
                  <a:lnTo>
                    <a:pt x="637" y="24"/>
                  </a:lnTo>
                  <a:lnTo>
                    <a:pt x="623" y="29"/>
                  </a:lnTo>
                  <a:lnTo>
                    <a:pt x="616" y="34"/>
                  </a:lnTo>
                  <a:lnTo>
                    <a:pt x="611" y="34"/>
                  </a:lnTo>
                  <a:lnTo>
                    <a:pt x="606" y="34"/>
                  </a:lnTo>
                  <a:lnTo>
                    <a:pt x="604" y="36"/>
                  </a:lnTo>
                  <a:lnTo>
                    <a:pt x="602" y="36"/>
                  </a:lnTo>
                  <a:lnTo>
                    <a:pt x="597" y="38"/>
                  </a:lnTo>
                  <a:lnTo>
                    <a:pt x="592" y="38"/>
                  </a:lnTo>
                  <a:lnTo>
                    <a:pt x="599" y="34"/>
                  </a:lnTo>
                  <a:lnTo>
                    <a:pt x="609" y="31"/>
                  </a:lnTo>
                  <a:lnTo>
                    <a:pt x="621" y="26"/>
                  </a:lnTo>
                  <a:lnTo>
                    <a:pt x="623" y="24"/>
                  </a:lnTo>
                  <a:lnTo>
                    <a:pt x="618" y="19"/>
                  </a:lnTo>
                  <a:lnTo>
                    <a:pt x="606" y="19"/>
                  </a:lnTo>
                  <a:lnTo>
                    <a:pt x="604" y="22"/>
                  </a:lnTo>
                  <a:lnTo>
                    <a:pt x="602" y="22"/>
                  </a:lnTo>
                  <a:lnTo>
                    <a:pt x="597" y="24"/>
                  </a:lnTo>
                  <a:lnTo>
                    <a:pt x="594" y="24"/>
                  </a:lnTo>
                  <a:lnTo>
                    <a:pt x="566" y="26"/>
                  </a:lnTo>
                  <a:lnTo>
                    <a:pt x="566" y="29"/>
                  </a:lnTo>
                  <a:lnTo>
                    <a:pt x="563" y="29"/>
                  </a:lnTo>
                  <a:lnTo>
                    <a:pt x="566" y="26"/>
                  </a:lnTo>
                  <a:lnTo>
                    <a:pt x="568" y="26"/>
                  </a:lnTo>
                  <a:lnTo>
                    <a:pt x="573" y="26"/>
                  </a:lnTo>
                  <a:lnTo>
                    <a:pt x="578" y="24"/>
                  </a:lnTo>
                  <a:lnTo>
                    <a:pt x="580" y="24"/>
                  </a:lnTo>
                  <a:lnTo>
                    <a:pt x="582" y="24"/>
                  </a:lnTo>
                  <a:lnTo>
                    <a:pt x="585" y="22"/>
                  </a:lnTo>
                  <a:lnTo>
                    <a:pt x="578" y="19"/>
                  </a:lnTo>
                  <a:lnTo>
                    <a:pt x="552" y="19"/>
                  </a:lnTo>
                  <a:lnTo>
                    <a:pt x="542" y="22"/>
                  </a:lnTo>
                  <a:lnTo>
                    <a:pt x="525" y="19"/>
                  </a:lnTo>
                  <a:lnTo>
                    <a:pt x="523" y="19"/>
                  </a:lnTo>
                  <a:lnTo>
                    <a:pt x="523" y="22"/>
                  </a:lnTo>
                  <a:lnTo>
                    <a:pt x="518" y="22"/>
                  </a:lnTo>
                  <a:lnTo>
                    <a:pt x="514" y="24"/>
                  </a:lnTo>
                  <a:lnTo>
                    <a:pt x="511" y="24"/>
                  </a:lnTo>
                  <a:lnTo>
                    <a:pt x="509" y="24"/>
                  </a:lnTo>
                  <a:lnTo>
                    <a:pt x="506" y="24"/>
                  </a:lnTo>
                  <a:lnTo>
                    <a:pt x="509" y="22"/>
                  </a:lnTo>
                  <a:lnTo>
                    <a:pt x="518" y="19"/>
                  </a:lnTo>
                  <a:lnTo>
                    <a:pt x="530" y="19"/>
                  </a:lnTo>
                  <a:lnTo>
                    <a:pt x="563" y="19"/>
                  </a:lnTo>
                  <a:lnTo>
                    <a:pt x="580" y="17"/>
                  </a:lnTo>
                  <a:lnTo>
                    <a:pt x="625" y="17"/>
                  </a:lnTo>
                  <a:lnTo>
                    <a:pt x="632" y="14"/>
                  </a:lnTo>
                  <a:lnTo>
                    <a:pt x="628" y="12"/>
                  </a:lnTo>
                  <a:lnTo>
                    <a:pt x="618" y="10"/>
                  </a:lnTo>
                  <a:lnTo>
                    <a:pt x="592" y="10"/>
                  </a:lnTo>
                  <a:lnTo>
                    <a:pt x="594" y="10"/>
                  </a:lnTo>
                  <a:lnTo>
                    <a:pt x="597" y="7"/>
                  </a:lnTo>
                  <a:lnTo>
                    <a:pt x="594" y="5"/>
                  </a:lnTo>
                  <a:lnTo>
                    <a:pt x="585" y="5"/>
                  </a:lnTo>
                  <a:lnTo>
                    <a:pt x="582" y="7"/>
                  </a:lnTo>
                  <a:lnTo>
                    <a:pt x="568" y="7"/>
                  </a:lnTo>
                  <a:lnTo>
                    <a:pt x="566" y="5"/>
                  </a:lnTo>
                  <a:lnTo>
                    <a:pt x="571" y="5"/>
                  </a:lnTo>
                  <a:lnTo>
                    <a:pt x="573" y="5"/>
                  </a:lnTo>
                  <a:lnTo>
                    <a:pt x="578" y="5"/>
                  </a:lnTo>
                  <a:lnTo>
                    <a:pt x="578" y="2"/>
                  </a:lnTo>
                  <a:lnTo>
                    <a:pt x="575" y="2"/>
                  </a:lnTo>
                  <a:lnTo>
                    <a:pt x="571" y="0"/>
                  </a:lnTo>
                  <a:lnTo>
                    <a:pt x="537" y="0"/>
                  </a:lnTo>
                  <a:lnTo>
                    <a:pt x="528" y="2"/>
                  </a:lnTo>
                  <a:lnTo>
                    <a:pt x="518" y="2"/>
                  </a:lnTo>
                  <a:lnTo>
                    <a:pt x="509" y="0"/>
                  </a:lnTo>
                  <a:lnTo>
                    <a:pt x="483" y="0"/>
                  </a:lnTo>
                  <a:lnTo>
                    <a:pt x="478" y="2"/>
                  </a:lnTo>
                  <a:lnTo>
                    <a:pt x="454" y="2"/>
                  </a:lnTo>
                  <a:lnTo>
                    <a:pt x="452" y="0"/>
                  </a:lnTo>
                  <a:lnTo>
                    <a:pt x="447" y="0"/>
                  </a:lnTo>
                  <a:lnTo>
                    <a:pt x="445" y="2"/>
                  </a:lnTo>
                  <a:lnTo>
                    <a:pt x="442" y="2"/>
                  </a:lnTo>
                  <a:lnTo>
                    <a:pt x="442" y="5"/>
                  </a:lnTo>
                  <a:lnTo>
                    <a:pt x="445" y="5"/>
                  </a:lnTo>
                  <a:lnTo>
                    <a:pt x="447" y="5"/>
                  </a:lnTo>
                  <a:lnTo>
                    <a:pt x="442" y="7"/>
                  </a:lnTo>
                  <a:lnTo>
                    <a:pt x="428" y="7"/>
                  </a:lnTo>
                  <a:lnTo>
                    <a:pt x="409" y="5"/>
                  </a:lnTo>
                  <a:lnTo>
                    <a:pt x="378" y="5"/>
                  </a:lnTo>
                  <a:lnTo>
                    <a:pt x="373" y="5"/>
                  </a:lnTo>
                  <a:lnTo>
                    <a:pt x="371" y="5"/>
                  </a:lnTo>
                  <a:lnTo>
                    <a:pt x="368" y="7"/>
                  </a:lnTo>
                  <a:lnTo>
                    <a:pt x="366" y="7"/>
                  </a:lnTo>
                  <a:lnTo>
                    <a:pt x="366" y="10"/>
                  </a:lnTo>
                  <a:lnTo>
                    <a:pt x="368" y="10"/>
                  </a:lnTo>
                  <a:lnTo>
                    <a:pt x="378" y="10"/>
                  </a:lnTo>
                  <a:lnTo>
                    <a:pt x="387" y="10"/>
                  </a:lnTo>
                  <a:lnTo>
                    <a:pt x="399" y="12"/>
                  </a:lnTo>
                  <a:lnTo>
                    <a:pt x="404" y="12"/>
                  </a:lnTo>
                  <a:lnTo>
                    <a:pt x="426" y="14"/>
                  </a:lnTo>
                  <a:lnTo>
                    <a:pt x="399" y="14"/>
                  </a:lnTo>
                  <a:lnTo>
                    <a:pt x="395" y="14"/>
                  </a:lnTo>
                  <a:lnTo>
                    <a:pt x="392" y="14"/>
                  </a:lnTo>
                  <a:lnTo>
                    <a:pt x="387" y="12"/>
                  </a:lnTo>
                  <a:lnTo>
                    <a:pt x="378" y="12"/>
                  </a:lnTo>
                  <a:lnTo>
                    <a:pt x="380" y="14"/>
                  </a:lnTo>
                  <a:lnTo>
                    <a:pt x="383" y="14"/>
                  </a:lnTo>
                  <a:lnTo>
                    <a:pt x="385" y="14"/>
                  </a:lnTo>
                  <a:lnTo>
                    <a:pt x="376" y="14"/>
                  </a:lnTo>
                  <a:lnTo>
                    <a:pt x="373" y="17"/>
                  </a:lnTo>
                  <a:lnTo>
                    <a:pt x="373" y="19"/>
                  </a:lnTo>
                  <a:lnTo>
                    <a:pt x="371" y="22"/>
                  </a:lnTo>
                  <a:lnTo>
                    <a:pt x="371" y="24"/>
                  </a:lnTo>
                  <a:lnTo>
                    <a:pt x="368" y="24"/>
                  </a:lnTo>
                  <a:lnTo>
                    <a:pt x="366" y="24"/>
                  </a:lnTo>
                  <a:lnTo>
                    <a:pt x="364" y="24"/>
                  </a:lnTo>
                  <a:lnTo>
                    <a:pt x="359" y="24"/>
                  </a:lnTo>
                  <a:lnTo>
                    <a:pt x="357" y="22"/>
                  </a:lnTo>
                  <a:lnTo>
                    <a:pt x="345" y="19"/>
                  </a:lnTo>
                  <a:lnTo>
                    <a:pt x="330" y="14"/>
                  </a:lnTo>
                  <a:lnTo>
                    <a:pt x="309" y="14"/>
                  </a:lnTo>
                  <a:lnTo>
                    <a:pt x="309" y="24"/>
                  </a:lnTo>
                  <a:lnTo>
                    <a:pt x="297" y="24"/>
                  </a:lnTo>
                  <a:lnTo>
                    <a:pt x="292" y="22"/>
                  </a:lnTo>
                  <a:lnTo>
                    <a:pt x="288" y="22"/>
                  </a:lnTo>
                  <a:lnTo>
                    <a:pt x="285" y="19"/>
                  </a:lnTo>
                  <a:lnTo>
                    <a:pt x="278" y="19"/>
                  </a:lnTo>
                  <a:lnTo>
                    <a:pt x="273" y="22"/>
                  </a:lnTo>
                  <a:lnTo>
                    <a:pt x="273" y="24"/>
                  </a:lnTo>
                  <a:lnTo>
                    <a:pt x="269" y="24"/>
                  </a:lnTo>
                  <a:lnTo>
                    <a:pt x="271" y="19"/>
                  </a:lnTo>
                  <a:lnTo>
                    <a:pt x="269" y="17"/>
                  </a:lnTo>
                  <a:lnTo>
                    <a:pt x="238" y="17"/>
                  </a:lnTo>
                  <a:lnTo>
                    <a:pt x="228" y="19"/>
                  </a:lnTo>
                  <a:lnTo>
                    <a:pt x="209" y="19"/>
                  </a:lnTo>
                  <a:lnTo>
                    <a:pt x="214" y="22"/>
                  </a:lnTo>
                  <a:lnTo>
                    <a:pt x="223" y="26"/>
                  </a:lnTo>
                  <a:lnTo>
                    <a:pt x="226" y="29"/>
                  </a:lnTo>
                  <a:lnTo>
                    <a:pt x="223" y="29"/>
                  </a:lnTo>
                  <a:lnTo>
                    <a:pt x="223" y="26"/>
                  </a:lnTo>
                  <a:lnTo>
                    <a:pt x="214" y="24"/>
                  </a:lnTo>
                  <a:lnTo>
                    <a:pt x="207" y="24"/>
                  </a:lnTo>
                  <a:lnTo>
                    <a:pt x="202" y="22"/>
                  </a:lnTo>
                  <a:lnTo>
                    <a:pt x="197" y="22"/>
                  </a:lnTo>
                  <a:lnTo>
                    <a:pt x="192" y="19"/>
                  </a:lnTo>
                  <a:lnTo>
                    <a:pt x="190" y="19"/>
                  </a:lnTo>
                  <a:lnTo>
                    <a:pt x="188" y="22"/>
                  </a:lnTo>
                  <a:lnTo>
                    <a:pt x="185" y="24"/>
                  </a:lnTo>
                  <a:lnTo>
                    <a:pt x="183" y="26"/>
                  </a:lnTo>
                  <a:lnTo>
                    <a:pt x="178" y="29"/>
                  </a:lnTo>
                  <a:lnTo>
                    <a:pt x="176" y="29"/>
                  </a:lnTo>
                  <a:lnTo>
                    <a:pt x="171" y="31"/>
                  </a:lnTo>
                  <a:lnTo>
                    <a:pt x="150" y="31"/>
                  </a:lnTo>
                  <a:lnTo>
                    <a:pt x="143" y="34"/>
                  </a:lnTo>
                  <a:lnTo>
                    <a:pt x="133" y="36"/>
                  </a:lnTo>
                  <a:lnTo>
                    <a:pt x="124" y="38"/>
                  </a:lnTo>
                  <a:lnTo>
                    <a:pt x="119" y="38"/>
                  </a:lnTo>
                  <a:lnTo>
                    <a:pt x="102" y="41"/>
                  </a:lnTo>
                  <a:lnTo>
                    <a:pt x="97" y="43"/>
                  </a:lnTo>
                  <a:lnTo>
                    <a:pt x="100" y="46"/>
                  </a:lnTo>
                  <a:lnTo>
                    <a:pt x="105" y="48"/>
                  </a:lnTo>
                  <a:lnTo>
                    <a:pt x="126" y="48"/>
                  </a:lnTo>
                  <a:lnTo>
                    <a:pt x="116" y="50"/>
                  </a:lnTo>
                  <a:lnTo>
                    <a:pt x="112" y="55"/>
                  </a:lnTo>
                  <a:lnTo>
                    <a:pt x="109" y="55"/>
                  </a:lnTo>
                  <a:lnTo>
                    <a:pt x="93" y="60"/>
                  </a:lnTo>
                  <a:lnTo>
                    <a:pt x="88" y="60"/>
                  </a:lnTo>
                  <a:lnTo>
                    <a:pt x="66" y="60"/>
                  </a:lnTo>
                  <a:lnTo>
                    <a:pt x="57" y="62"/>
                  </a:lnTo>
                  <a:lnTo>
                    <a:pt x="47" y="65"/>
                  </a:lnTo>
                  <a:lnTo>
                    <a:pt x="45" y="67"/>
                  </a:lnTo>
                  <a:lnTo>
                    <a:pt x="40" y="67"/>
                  </a:lnTo>
                  <a:lnTo>
                    <a:pt x="38" y="65"/>
                  </a:lnTo>
                  <a:lnTo>
                    <a:pt x="31" y="70"/>
                  </a:lnTo>
                  <a:lnTo>
                    <a:pt x="9" y="70"/>
                  </a:lnTo>
                  <a:lnTo>
                    <a:pt x="7" y="70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2" y="74"/>
                  </a:lnTo>
                  <a:lnTo>
                    <a:pt x="9" y="79"/>
                  </a:lnTo>
                  <a:lnTo>
                    <a:pt x="12" y="82"/>
                  </a:lnTo>
                  <a:lnTo>
                    <a:pt x="14" y="84"/>
                  </a:lnTo>
                  <a:lnTo>
                    <a:pt x="24" y="79"/>
                  </a:lnTo>
                  <a:lnTo>
                    <a:pt x="24" y="84"/>
                  </a:lnTo>
                  <a:lnTo>
                    <a:pt x="28" y="86"/>
                  </a:lnTo>
                  <a:lnTo>
                    <a:pt x="33" y="86"/>
                  </a:lnTo>
                  <a:lnTo>
                    <a:pt x="36" y="84"/>
                  </a:lnTo>
                  <a:lnTo>
                    <a:pt x="38" y="84"/>
                  </a:lnTo>
                  <a:lnTo>
                    <a:pt x="40" y="82"/>
                  </a:lnTo>
                  <a:lnTo>
                    <a:pt x="40" y="84"/>
                  </a:lnTo>
                  <a:lnTo>
                    <a:pt x="43" y="86"/>
                  </a:lnTo>
                  <a:lnTo>
                    <a:pt x="45" y="86"/>
                  </a:lnTo>
                  <a:lnTo>
                    <a:pt x="47" y="84"/>
                  </a:lnTo>
                  <a:lnTo>
                    <a:pt x="52" y="84"/>
                  </a:lnTo>
                  <a:lnTo>
                    <a:pt x="57" y="84"/>
                  </a:lnTo>
                  <a:lnTo>
                    <a:pt x="59" y="82"/>
                  </a:lnTo>
                  <a:lnTo>
                    <a:pt x="64" y="82"/>
                  </a:lnTo>
                  <a:lnTo>
                    <a:pt x="64" y="84"/>
                  </a:lnTo>
                  <a:lnTo>
                    <a:pt x="64" y="86"/>
                  </a:lnTo>
                  <a:lnTo>
                    <a:pt x="62" y="86"/>
                  </a:lnTo>
                  <a:lnTo>
                    <a:pt x="57" y="91"/>
                  </a:lnTo>
                  <a:lnTo>
                    <a:pt x="55" y="91"/>
                  </a:lnTo>
                  <a:lnTo>
                    <a:pt x="52" y="89"/>
                  </a:lnTo>
                  <a:lnTo>
                    <a:pt x="40" y="89"/>
                  </a:lnTo>
                  <a:lnTo>
                    <a:pt x="36" y="91"/>
                  </a:lnTo>
                  <a:lnTo>
                    <a:pt x="33" y="91"/>
                  </a:lnTo>
                  <a:lnTo>
                    <a:pt x="21" y="89"/>
                  </a:lnTo>
                  <a:lnTo>
                    <a:pt x="19" y="89"/>
                  </a:lnTo>
                  <a:lnTo>
                    <a:pt x="14" y="86"/>
                  </a:lnTo>
                  <a:lnTo>
                    <a:pt x="7" y="86"/>
                  </a:lnTo>
                  <a:lnTo>
                    <a:pt x="2" y="89"/>
                  </a:lnTo>
                  <a:lnTo>
                    <a:pt x="2" y="93"/>
                  </a:lnTo>
                  <a:lnTo>
                    <a:pt x="2" y="96"/>
                  </a:lnTo>
                  <a:lnTo>
                    <a:pt x="7" y="98"/>
                  </a:lnTo>
                  <a:lnTo>
                    <a:pt x="19" y="98"/>
                  </a:lnTo>
                  <a:lnTo>
                    <a:pt x="17" y="101"/>
                  </a:lnTo>
                  <a:lnTo>
                    <a:pt x="14" y="101"/>
                  </a:lnTo>
                  <a:lnTo>
                    <a:pt x="9" y="101"/>
                  </a:lnTo>
                  <a:lnTo>
                    <a:pt x="12" y="103"/>
                  </a:lnTo>
                  <a:lnTo>
                    <a:pt x="19" y="105"/>
                  </a:lnTo>
                  <a:lnTo>
                    <a:pt x="21" y="105"/>
                  </a:lnTo>
                  <a:lnTo>
                    <a:pt x="24" y="108"/>
                  </a:lnTo>
                  <a:lnTo>
                    <a:pt x="33" y="108"/>
                  </a:lnTo>
                  <a:lnTo>
                    <a:pt x="33" y="105"/>
                  </a:lnTo>
                  <a:lnTo>
                    <a:pt x="36" y="105"/>
                  </a:lnTo>
                  <a:lnTo>
                    <a:pt x="38" y="105"/>
                  </a:lnTo>
                  <a:lnTo>
                    <a:pt x="43" y="108"/>
                  </a:lnTo>
                  <a:lnTo>
                    <a:pt x="52" y="105"/>
                  </a:lnTo>
                  <a:lnTo>
                    <a:pt x="52" y="108"/>
                  </a:lnTo>
                  <a:lnTo>
                    <a:pt x="57" y="108"/>
                  </a:lnTo>
                  <a:lnTo>
                    <a:pt x="62" y="105"/>
                  </a:lnTo>
                  <a:lnTo>
                    <a:pt x="64" y="105"/>
                  </a:lnTo>
                  <a:lnTo>
                    <a:pt x="69" y="103"/>
                  </a:lnTo>
                  <a:lnTo>
                    <a:pt x="76" y="105"/>
                  </a:lnTo>
                  <a:lnTo>
                    <a:pt x="81" y="105"/>
                  </a:lnTo>
                  <a:lnTo>
                    <a:pt x="83" y="105"/>
                  </a:lnTo>
                  <a:lnTo>
                    <a:pt x="85" y="103"/>
                  </a:lnTo>
                  <a:lnTo>
                    <a:pt x="88" y="103"/>
                  </a:lnTo>
                  <a:lnTo>
                    <a:pt x="93" y="105"/>
                  </a:lnTo>
                  <a:lnTo>
                    <a:pt x="97" y="105"/>
                  </a:lnTo>
                  <a:lnTo>
                    <a:pt x="112" y="105"/>
                  </a:lnTo>
                  <a:lnTo>
                    <a:pt x="121" y="110"/>
                  </a:lnTo>
                  <a:lnTo>
                    <a:pt x="124" y="110"/>
                  </a:lnTo>
                  <a:lnTo>
                    <a:pt x="128" y="115"/>
                  </a:lnTo>
                  <a:lnTo>
                    <a:pt x="135" y="115"/>
                  </a:lnTo>
                  <a:lnTo>
                    <a:pt x="133" y="117"/>
                  </a:lnTo>
                  <a:lnTo>
                    <a:pt x="133" y="120"/>
                  </a:lnTo>
                  <a:lnTo>
                    <a:pt x="133" y="125"/>
                  </a:lnTo>
                  <a:lnTo>
                    <a:pt x="138" y="125"/>
                  </a:lnTo>
                  <a:lnTo>
                    <a:pt x="140" y="125"/>
                  </a:lnTo>
                  <a:lnTo>
                    <a:pt x="145" y="127"/>
                  </a:lnTo>
                  <a:lnTo>
                    <a:pt x="147" y="129"/>
                  </a:lnTo>
                  <a:lnTo>
                    <a:pt x="143" y="134"/>
                  </a:lnTo>
                  <a:lnTo>
                    <a:pt x="145" y="141"/>
                  </a:lnTo>
                  <a:lnTo>
                    <a:pt x="152" y="144"/>
                  </a:lnTo>
                  <a:lnTo>
                    <a:pt x="145" y="149"/>
                  </a:lnTo>
                  <a:lnTo>
                    <a:pt x="150" y="151"/>
                  </a:lnTo>
                  <a:lnTo>
                    <a:pt x="147" y="151"/>
                  </a:lnTo>
                  <a:lnTo>
                    <a:pt x="145" y="153"/>
                  </a:lnTo>
                  <a:lnTo>
                    <a:pt x="145" y="156"/>
                  </a:lnTo>
                  <a:lnTo>
                    <a:pt x="150" y="161"/>
                  </a:lnTo>
                  <a:lnTo>
                    <a:pt x="152" y="161"/>
                  </a:lnTo>
                  <a:lnTo>
                    <a:pt x="152" y="163"/>
                  </a:lnTo>
                  <a:lnTo>
                    <a:pt x="147" y="165"/>
                  </a:lnTo>
                  <a:lnTo>
                    <a:pt x="145" y="168"/>
                  </a:lnTo>
                  <a:lnTo>
                    <a:pt x="143" y="168"/>
                  </a:lnTo>
                  <a:lnTo>
                    <a:pt x="147" y="170"/>
                  </a:lnTo>
                  <a:lnTo>
                    <a:pt x="143" y="170"/>
                  </a:lnTo>
                  <a:lnTo>
                    <a:pt x="140" y="170"/>
                  </a:lnTo>
                  <a:lnTo>
                    <a:pt x="138" y="170"/>
                  </a:lnTo>
                  <a:lnTo>
                    <a:pt x="133" y="173"/>
                  </a:lnTo>
                  <a:lnTo>
                    <a:pt x="131" y="173"/>
                  </a:lnTo>
                  <a:lnTo>
                    <a:pt x="131" y="175"/>
                  </a:lnTo>
                  <a:lnTo>
                    <a:pt x="143" y="175"/>
                  </a:lnTo>
                  <a:lnTo>
                    <a:pt x="138" y="180"/>
                  </a:lnTo>
                  <a:lnTo>
                    <a:pt x="126" y="180"/>
                  </a:lnTo>
                  <a:lnTo>
                    <a:pt x="124" y="180"/>
                  </a:lnTo>
                  <a:lnTo>
                    <a:pt x="124" y="182"/>
                  </a:lnTo>
                  <a:lnTo>
                    <a:pt x="133" y="189"/>
                  </a:lnTo>
                  <a:lnTo>
                    <a:pt x="138" y="189"/>
                  </a:lnTo>
                  <a:lnTo>
                    <a:pt x="145" y="184"/>
                  </a:lnTo>
                  <a:lnTo>
                    <a:pt x="147" y="184"/>
                  </a:lnTo>
                  <a:lnTo>
                    <a:pt x="152" y="184"/>
                  </a:lnTo>
                  <a:lnTo>
                    <a:pt x="154" y="182"/>
                  </a:lnTo>
                  <a:lnTo>
                    <a:pt x="157" y="182"/>
                  </a:lnTo>
                  <a:lnTo>
                    <a:pt x="157" y="180"/>
                  </a:lnTo>
                  <a:lnTo>
                    <a:pt x="157" y="175"/>
                  </a:lnTo>
                  <a:lnTo>
                    <a:pt x="159" y="173"/>
                  </a:lnTo>
                  <a:lnTo>
                    <a:pt x="159" y="180"/>
                  </a:lnTo>
                  <a:lnTo>
                    <a:pt x="166" y="175"/>
                  </a:lnTo>
                  <a:lnTo>
                    <a:pt x="164" y="177"/>
                  </a:lnTo>
                  <a:lnTo>
                    <a:pt x="164" y="180"/>
                  </a:lnTo>
                  <a:lnTo>
                    <a:pt x="166" y="180"/>
                  </a:lnTo>
                  <a:lnTo>
                    <a:pt x="169" y="182"/>
                  </a:lnTo>
                  <a:lnTo>
                    <a:pt x="176" y="182"/>
                  </a:lnTo>
                  <a:lnTo>
                    <a:pt x="171" y="187"/>
                  </a:lnTo>
                  <a:lnTo>
                    <a:pt x="171" y="189"/>
                  </a:lnTo>
                  <a:lnTo>
                    <a:pt x="173" y="192"/>
                  </a:lnTo>
                  <a:lnTo>
                    <a:pt x="176" y="194"/>
                  </a:lnTo>
                  <a:lnTo>
                    <a:pt x="178" y="196"/>
                  </a:lnTo>
                  <a:lnTo>
                    <a:pt x="181" y="199"/>
                  </a:lnTo>
                  <a:lnTo>
                    <a:pt x="178" y="201"/>
                  </a:lnTo>
                  <a:lnTo>
                    <a:pt x="173" y="201"/>
                  </a:lnTo>
                  <a:lnTo>
                    <a:pt x="173" y="204"/>
                  </a:lnTo>
                  <a:lnTo>
                    <a:pt x="166" y="204"/>
                  </a:lnTo>
                  <a:lnTo>
                    <a:pt x="164" y="201"/>
                  </a:lnTo>
                  <a:lnTo>
                    <a:pt x="162" y="201"/>
                  </a:lnTo>
                  <a:lnTo>
                    <a:pt x="159" y="201"/>
                  </a:lnTo>
                  <a:lnTo>
                    <a:pt x="157" y="199"/>
                  </a:lnTo>
                  <a:lnTo>
                    <a:pt x="143" y="199"/>
                  </a:lnTo>
                  <a:lnTo>
                    <a:pt x="140" y="196"/>
                  </a:lnTo>
                  <a:lnTo>
                    <a:pt x="138" y="194"/>
                  </a:lnTo>
                  <a:lnTo>
                    <a:pt x="131" y="194"/>
                  </a:lnTo>
                  <a:lnTo>
                    <a:pt x="128" y="199"/>
                  </a:lnTo>
                  <a:lnTo>
                    <a:pt x="128" y="201"/>
                  </a:lnTo>
                  <a:lnTo>
                    <a:pt x="133" y="201"/>
                  </a:lnTo>
                  <a:lnTo>
                    <a:pt x="133" y="204"/>
                  </a:lnTo>
                  <a:lnTo>
                    <a:pt x="140" y="204"/>
                  </a:lnTo>
                  <a:lnTo>
                    <a:pt x="143" y="206"/>
                  </a:lnTo>
                  <a:lnTo>
                    <a:pt x="145" y="206"/>
                  </a:lnTo>
                  <a:lnTo>
                    <a:pt x="147" y="206"/>
                  </a:lnTo>
                  <a:lnTo>
                    <a:pt x="152" y="211"/>
                  </a:lnTo>
                  <a:lnTo>
                    <a:pt x="162" y="211"/>
                  </a:lnTo>
                  <a:lnTo>
                    <a:pt x="164" y="211"/>
                  </a:lnTo>
                  <a:lnTo>
                    <a:pt x="166" y="211"/>
                  </a:lnTo>
                  <a:lnTo>
                    <a:pt x="173" y="213"/>
                  </a:lnTo>
                  <a:lnTo>
                    <a:pt x="178" y="208"/>
                  </a:lnTo>
                  <a:lnTo>
                    <a:pt x="178" y="216"/>
                  </a:lnTo>
                  <a:lnTo>
                    <a:pt x="176" y="213"/>
                  </a:lnTo>
                  <a:lnTo>
                    <a:pt x="173" y="213"/>
                  </a:lnTo>
                  <a:lnTo>
                    <a:pt x="171" y="213"/>
                  </a:lnTo>
                  <a:lnTo>
                    <a:pt x="171" y="216"/>
                  </a:lnTo>
                  <a:lnTo>
                    <a:pt x="173" y="220"/>
                  </a:lnTo>
                  <a:lnTo>
                    <a:pt x="169" y="220"/>
                  </a:lnTo>
                  <a:lnTo>
                    <a:pt x="166" y="220"/>
                  </a:lnTo>
                  <a:lnTo>
                    <a:pt x="164" y="220"/>
                  </a:lnTo>
                  <a:lnTo>
                    <a:pt x="164" y="223"/>
                  </a:lnTo>
                  <a:lnTo>
                    <a:pt x="164" y="225"/>
                  </a:lnTo>
                  <a:lnTo>
                    <a:pt x="173" y="225"/>
                  </a:lnTo>
                  <a:lnTo>
                    <a:pt x="171" y="225"/>
                  </a:lnTo>
                  <a:lnTo>
                    <a:pt x="171" y="228"/>
                  </a:lnTo>
                  <a:lnTo>
                    <a:pt x="169" y="230"/>
                  </a:lnTo>
                  <a:lnTo>
                    <a:pt x="162" y="225"/>
                  </a:lnTo>
                  <a:lnTo>
                    <a:pt x="159" y="225"/>
                  </a:lnTo>
                  <a:lnTo>
                    <a:pt x="159" y="228"/>
                  </a:lnTo>
                  <a:lnTo>
                    <a:pt x="159" y="230"/>
                  </a:lnTo>
                  <a:lnTo>
                    <a:pt x="162" y="232"/>
                  </a:lnTo>
                  <a:lnTo>
                    <a:pt x="157" y="232"/>
                  </a:lnTo>
                  <a:lnTo>
                    <a:pt x="157" y="237"/>
                  </a:lnTo>
                  <a:lnTo>
                    <a:pt x="154" y="237"/>
                  </a:lnTo>
                  <a:lnTo>
                    <a:pt x="152" y="240"/>
                  </a:lnTo>
                  <a:lnTo>
                    <a:pt x="152" y="242"/>
                  </a:lnTo>
                  <a:lnTo>
                    <a:pt x="157" y="247"/>
                  </a:lnTo>
                  <a:lnTo>
                    <a:pt x="159" y="247"/>
                  </a:lnTo>
                  <a:lnTo>
                    <a:pt x="159" y="252"/>
                  </a:lnTo>
                  <a:lnTo>
                    <a:pt x="157" y="252"/>
                  </a:lnTo>
                  <a:lnTo>
                    <a:pt x="154" y="252"/>
                  </a:lnTo>
                  <a:lnTo>
                    <a:pt x="152" y="249"/>
                  </a:lnTo>
                  <a:lnTo>
                    <a:pt x="150" y="244"/>
                  </a:lnTo>
                  <a:lnTo>
                    <a:pt x="147" y="242"/>
                  </a:lnTo>
                  <a:lnTo>
                    <a:pt x="147" y="240"/>
                  </a:lnTo>
                  <a:lnTo>
                    <a:pt x="145" y="237"/>
                  </a:lnTo>
                  <a:lnTo>
                    <a:pt x="143" y="235"/>
                  </a:lnTo>
                  <a:lnTo>
                    <a:pt x="140" y="235"/>
                  </a:lnTo>
                  <a:lnTo>
                    <a:pt x="135" y="235"/>
                  </a:lnTo>
                  <a:lnTo>
                    <a:pt x="133" y="235"/>
                  </a:lnTo>
                  <a:lnTo>
                    <a:pt x="128" y="240"/>
                  </a:lnTo>
                  <a:lnTo>
                    <a:pt x="128" y="242"/>
                  </a:lnTo>
                  <a:lnTo>
                    <a:pt x="133" y="244"/>
                  </a:lnTo>
                  <a:lnTo>
                    <a:pt x="138" y="244"/>
                  </a:lnTo>
                  <a:lnTo>
                    <a:pt x="140" y="247"/>
                  </a:lnTo>
                  <a:lnTo>
                    <a:pt x="135" y="249"/>
                  </a:lnTo>
                  <a:lnTo>
                    <a:pt x="131" y="249"/>
                  </a:lnTo>
                  <a:lnTo>
                    <a:pt x="128" y="247"/>
                  </a:lnTo>
                  <a:lnTo>
                    <a:pt x="121" y="247"/>
                  </a:lnTo>
                  <a:lnTo>
                    <a:pt x="119" y="249"/>
                  </a:lnTo>
                  <a:lnTo>
                    <a:pt x="116" y="249"/>
                  </a:lnTo>
                  <a:lnTo>
                    <a:pt x="114" y="249"/>
                  </a:lnTo>
                  <a:lnTo>
                    <a:pt x="112" y="252"/>
                  </a:lnTo>
                  <a:lnTo>
                    <a:pt x="109" y="252"/>
                  </a:lnTo>
                  <a:lnTo>
                    <a:pt x="121" y="252"/>
                  </a:lnTo>
                  <a:lnTo>
                    <a:pt x="126" y="252"/>
                  </a:lnTo>
                  <a:lnTo>
                    <a:pt x="140" y="252"/>
                  </a:lnTo>
                  <a:lnTo>
                    <a:pt x="143" y="252"/>
                  </a:lnTo>
                  <a:lnTo>
                    <a:pt x="131" y="252"/>
                  </a:lnTo>
                  <a:lnTo>
                    <a:pt x="112" y="256"/>
                  </a:lnTo>
                  <a:lnTo>
                    <a:pt x="107" y="256"/>
                  </a:lnTo>
                  <a:lnTo>
                    <a:pt x="105" y="259"/>
                  </a:lnTo>
                  <a:lnTo>
                    <a:pt x="107" y="259"/>
                  </a:lnTo>
                  <a:lnTo>
                    <a:pt x="107" y="261"/>
                  </a:lnTo>
                  <a:lnTo>
                    <a:pt x="114" y="261"/>
                  </a:lnTo>
                  <a:lnTo>
                    <a:pt x="119" y="259"/>
                  </a:lnTo>
                  <a:lnTo>
                    <a:pt x="124" y="259"/>
                  </a:lnTo>
                  <a:lnTo>
                    <a:pt x="128" y="256"/>
                  </a:lnTo>
                  <a:lnTo>
                    <a:pt x="138" y="256"/>
                  </a:lnTo>
                  <a:lnTo>
                    <a:pt x="140" y="259"/>
                  </a:lnTo>
                  <a:lnTo>
                    <a:pt x="138" y="261"/>
                  </a:lnTo>
                  <a:lnTo>
                    <a:pt x="114" y="261"/>
                  </a:lnTo>
                  <a:lnTo>
                    <a:pt x="112" y="261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7" y="264"/>
                  </a:lnTo>
                  <a:lnTo>
                    <a:pt x="107" y="266"/>
                  </a:lnTo>
                  <a:lnTo>
                    <a:pt x="112" y="266"/>
                  </a:lnTo>
                  <a:lnTo>
                    <a:pt x="114" y="266"/>
                  </a:lnTo>
                  <a:lnTo>
                    <a:pt x="109" y="266"/>
                  </a:lnTo>
                  <a:lnTo>
                    <a:pt x="107" y="268"/>
                  </a:lnTo>
                  <a:lnTo>
                    <a:pt x="107" y="271"/>
                  </a:lnTo>
                  <a:lnTo>
                    <a:pt x="105" y="273"/>
                  </a:lnTo>
                  <a:lnTo>
                    <a:pt x="102" y="273"/>
                  </a:lnTo>
                  <a:lnTo>
                    <a:pt x="100" y="275"/>
                  </a:lnTo>
                  <a:lnTo>
                    <a:pt x="97" y="275"/>
                  </a:lnTo>
                  <a:lnTo>
                    <a:pt x="107" y="278"/>
                  </a:lnTo>
                  <a:lnTo>
                    <a:pt x="97" y="280"/>
                  </a:lnTo>
                  <a:lnTo>
                    <a:pt x="97" y="283"/>
                  </a:lnTo>
                  <a:lnTo>
                    <a:pt x="100" y="285"/>
                  </a:lnTo>
                  <a:lnTo>
                    <a:pt x="105" y="285"/>
                  </a:lnTo>
                  <a:lnTo>
                    <a:pt x="107" y="285"/>
                  </a:lnTo>
                  <a:lnTo>
                    <a:pt x="114" y="285"/>
                  </a:lnTo>
                  <a:lnTo>
                    <a:pt x="112" y="285"/>
                  </a:lnTo>
                  <a:lnTo>
                    <a:pt x="109" y="285"/>
                  </a:lnTo>
                  <a:lnTo>
                    <a:pt x="107" y="287"/>
                  </a:lnTo>
                  <a:lnTo>
                    <a:pt x="102" y="290"/>
                  </a:lnTo>
                  <a:lnTo>
                    <a:pt x="102" y="292"/>
                  </a:lnTo>
                  <a:lnTo>
                    <a:pt x="105" y="295"/>
                  </a:lnTo>
                  <a:lnTo>
                    <a:pt x="107" y="295"/>
                  </a:lnTo>
                  <a:lnTo>
                    <a:pt x="109" y="292"/>
                  </a:lnTo>
                  <a:lnTo>
                    <a:pt x="114" y="290"/>
                  </a:lnTo>
                  <a:lnTo>
                    <a:pt x="112" y="295"/>
                  </a:lnTo>
                  <a:lnTo>
                    <a:pt x="109" y="295"/>
                  </a:lnTo>
                  <a:lnTo>
                    <a:pt x="107" y="299"/>
                  </a:lnTo>
                  <a:lnTo>
                    <a:pt x="107" y="304"/>
                  </a:lnTo>
                  <a:lnTo>
                    <a:pt x="109" y="304"/>
                  </a:lnTo>
                  <a:lnTo>
                    <a:pt x="109" y="302"/>
                  </a:lnTo>
                  <a:lnTo>
                    <a:pt x="114" y="302"/>
                  </a:lnTo>
                  <a:lnTo>
                    <a:pt x="109" y="307"/>
                  </a:lnTo>
                  <a:lnTo>
                    <a:pt x="107" y="307"/>
                  </a:lnTo>
                  <a:lnTo>
                    <a:pt x="105" y="309"/>
                  </a:lnTo>
                  <a:lnTo>
                    <a:pt x="102" y="311"/>
                  </a:lnTo>
                  <a:lnTo>
                    <a:pt x="102" y="316"/>
                  </a:lnTo>
                  <a:lnTo>
                    <a:pt x="105" y="316"/>
                  </a:lnTo>
                  <a:lnTo>
                    <a:pt x="107" y="314"/>
                  </a:lnTo>
                  <a:lnTo>
                    <a:pt x="114" y="307"/>
                  </a:lnTo>
                  <a:lnTo>
                    <a:pt x="124" y="307"/>
                  </a:lnTo>
                  <a:lnTo>
                    <a:pt x="126" y="304"/>
                  </a:lnTo>
                  <a:lnTo>
                    <a:pt x="128" y="304"/>
                  </a:lnTo>
                  <a:lnTo>
                    <a:pt x="128" y="307"/>
                  </a:lnTo>
                  <a:lnTo>
                    <a:pt x="133" y="304"/>
                  </a:lnTo>
                  <a:lnTo>
                    <a:pt x="128" y="311"/>
                  </a:lnTo>
                  <a:lnTo>
                    <a:pt x="135" y="311"/>
                  </a:lnTo>
                  <a:lnTo>
                    <a:pt x="128" y="311"/>
                  </a:lnTo>
                  <a:lnTo>
                    <a:pt x="124" y="314"/>
                  </a:lnTo>
                  <a:lnTo>
                    <a:pt x="124" y="316"/>
                  </a:lnTo>
                  <a:lnTo>
                    <a:pt x="119" y="316"/>
                  </a:lnTo>
                  <a:lnTo>
                    <a:pt x="116" y="316"/>
                  </a:lnTo>
                  <a:lnTo>
                    <a:pt x="114" y="319"/>
                  </a:lnTo>
                  <a:lnTo>
                    <a:pt x="114" y="321"/>
                  </a:lnTo>
                  <a:lnTo>
                    <a:pt x="112" y="321"/>
                  </a:lnTo>
                  <a:lnTo>
                    <a:pt x="107" y="323"/>
                  </a:lnTo>
                  <a:lnTo>
                    <a:pt x="105" y="326"/>
                  </a:lnTo>
                  <a:lnTo>
                    <a:pt x="109" y="326"/>
                  </a:lnTo>
                  <a:lnTo>
                    <a:pt x="107" y="326"/>
                  </a:lnTo>
                  <a:lnTo>
                    <a:pt x="107" y="328"/>
                  </a:lnTo>
                  <a:lnTo>
                    <a:pt x="107" y="331"/>
                  </a:lnTo>
                  <a:lnTo>
                    <a:pt x="109" y="331"/>
                  </a:lnTo>
                  <a:lnTo>
                    <a:pt x="107" y="333"/>
                  </a:lnTo>
                  <a:lnTo>
                    <a:pt x="107" y="335"/>
                  </a:lnTo>
                  <a:lnTo>
                    <a:pt x="116" y="335"/>
                  </a:lnTo>
                  <a:lnTo>
                    <a:pt x="112" y="343"/>
                  </a:lnTo>
                  <a:lnTo>
                    <a:pt x="116" y="340"/>
                  </a:lnTo>
                  <a:lnTo>
                    <a:pt x="119" y="340"/>
                  </a:lnTo>
                  <a:lnTo>
                    <a:pt x="116" y="340"/>
                  </a:lnTo>
                  <a:lnTo>
                    <a:pt x="114" y="343"/>
                  </a:lnTo>
                  <a:lnTo>
                    <a:pt x="114" y="345"/>
                  </a:lnTo>
                  <a:lnTo>
                    <a:pt x="112" y="347"/>
                  </a:lnTo>
                  <a:lnTo>
                    <a:pt x="112" y="352"/>
                  </a:lnTo>
                  <a:lnTo>
                    <a:pt x="114" y="352"/>
                  </a:lnTo>
                  <a:lnTo>
                    <a:pt x="121" y="352"/>
                  </a:lnTo>
                  <a:lnTo>
                    <a:pt x="116" y="359"/>
                  </a:lnTo>
                  <a:lnTo>
                    <a:pt x="126" y="357"/>
                  </a:lnTo>
                  <a:lnTo>
                    <a:pt x="121" y="362"/>
                  </a:lnTo>
                  <a:lnTo>
                    <a:pt x="124" y="366"/>
                  </a:lnTo>
                  <a:lnTo>
                    <a:pt x="128" y="366"/>
                  </a:lnTo>
                  <a:lnTo>
                    <a:pt x="126" y="366"/>
                  </a:lnTo>
                  <a:lnTo>
                    <a:pt x="126" y="369"/>
                  </a:lnTo>
                  <a:lnTo>
                    <a:pt x="128" y="371"/>
                  </a:lnTo>
                  <a:lnTo>
                    <a:pt x="133" y="371"/>
                  </a:lnTo>
                  <a:lnTo>
                    <a:pt x="128" y="376"/>
                  </a:lnTo>
                  <a:lnTo>
                    <a:pt x="135" y="376"/>
                  </a:lnTo>
                  <a:lnTo>
                    <a:pt x="133" y="381"/>
                  </a:lnTo>
                  <a:lnTo>
                    <a:pt x="145" y="378"/>
                  </a:lnTo>
                  <a:lnTo>
                    <a:pt x="147" y="381"/>
                  </a:lnTo>
                  <a:lnTo>
                    <a:pt x="150" y="381"/>
                  </a:lnTo>
                  <a:lnTo>
                    <a:pt x="152" y="378"/>
                  </a:lnTo>
                  <a:lnTo>
                    <a:pt x="162" y="374"/>
                  </a:lnTo>
                  <a:lnTo>
                    <a:pt x="164" y="371"/>
                  </a:lnTo>
                  <a:lnTo>
                    <a:pt x="164" y="374"/>
                  </a:lnTo>
                  <a:lnTo>
                    <a:pt x="162" y="376"/>
                  </a:lnTo>
                  <a:lnTo>
                    <a:pt x="169" y="378"/>
                  </a:lnTo>
                  <a:lnTo>
                    <a:pt x="171" y="376"/>
                  </a:lnTo>
                  <a:lnTo>
                    <a:pt x="173" y="376"/>
                  </a:lnTo>
                  <a:lnTo>
                    <a:pt x="169" y="378"/>
                  </a:lnTo>
                  <a:lnTo>
                    <a:pt x="164" y="381"/>
                  </a:lnTo>
                  <a:lnTo>
                    <a:pt x="162" y="383"/>
                  </a:lnTo>
                  <a:lnTo>
                    <a:pt x="162" y="386"/>
                  </a:lnTo>
                  <a:lnTo>
                    <a:pt x="169" y="386"/>
                  </a:lnTo>
                  <a:lnTo>
                    <a:pt x="173" y="386"/>
                  </a:lnTo>
                  <a:lnTo>
                    <a:pt x="176" y="386"/>
                  </a:lnTo>
                  <a:lnTo>
                    <a:pt x="173" y="386"/>
                  </a:lnTo>
                  <a:lnTo>
                    <a:pt x="171" y="388"/>
                  </a:lnTo>
                  <a:lnTo>
                    <a:pt x="169" y="390"/>
                  </a:lnTo>
                  <a:lnTo>
                    <a:pt x="169" y="393"/>
                  </a:lnTo>
                  <a:lnTo>
                    <a:pt x="169" y="395"/>
                  </a:lnTo>
                  <a:lnTo>
                    <a:pt x="176" y="395"/>
                  </a:lnTo>
                  <a:lnTo>
                    <a:pt x="178" y="393"/>
                  </a:lnTo>
                  <a:lnTo>
                    <a:pt x="178" y="395"/>
                  </a:lnTo>
                  <a:lnTo>
                    <a:pt x="183" y="398"/>
                  </a:lnTo>
                  <a:lnTo>
                    <a:pt x="188" y="398"/>
                  </a:lnTo>
                  <a:lnTo>
                    <a:pt x="192" y="395"/>
                  </a:lnTo>
                  <a:lnTo>
                    <a:pt x="195" y="393"/>
                  </a:lnTo>
                  <a:lnTo>
                    <a:pt x="192" y="390"/>
                  </a:lnTo>
                  <a:lnTo>
                    <a:pt x="192" y="388"/>
                  </a:lnTo>
                  <a:lnTo>
                    <a:pt x="197" y="388"/>
                  </a:lnTo>
                  <a:lnTo>
                    <a:pt x="200" y="386"/>
                  </a:lnTo>
                  <a:lnTo>
                    <a:pt x="200" y="378"/>
                  </a:lnTo>
                  <a:lnTo>
                    <a:pt x="202" y="381"/>
                  </a:lnTo>
                  <a:lnTo>
                    <a:pt x="207" y="381"/>
                  </a:lnTo>
                  <a:lnTo>
                    <a:pt x="207" y="376"/>
                  </a:lnTo>
                  <a:lnTo>
                    <a:pt x="207" y="374"/>
                  </a:lnTo>
                  <a:lnTo>
                    <a:pt x="207" y="371"/>
                  </a:lnTo>
                  <a:lnTo>
                    <a:pt x="207" y="374"/>
                  </a:lnTo>
                  <a:lnTo>
                    <a:pt x="209" y="376"/>
                  </a:lnTo>
                  <a:lnTo>
                    <a:pt x="212" y="376"/>
                  </a:lnTo>
                  <a:lnTo>
                    <a:pt x="214" y="374"/>
                  </a:lnTo>
                  <a:lnTo>
                    <a:pt x="214" y="371"/>
                  </a:lnTo>
                  <a:lnTo>
                    <a:pt x="209" y="366"/>
                  </a:lnTo>
                  <a:lnTo>
                    <a:pt x="216" y="366"/>
                  </a:lnTo>
                  <a:lnTo>
                    <a:pt x="216" y="364"/>
                  </a:lnTo>
                  <a:lnTo>
                    <a:pt x="214" y="362"/>
                  </a:lnTo>
                  <a:lnTo>
                    <a:pt x="223" y="362"/>
                  </a:lnTo>
                  <a:lnTo>
                    <a:pt x="219" y="357"/>
                  </a:lnTo>
                  <a:lnTo>
                    <a:pt x="223" y="355"/>
                  </a:lnTo>
                  <a:lnTo>
                    <a:pt x="219" y="352"/>
                  </a:lnTo>
                  <a:lnTo>
                    <a:pt x="216" y="350"/>
                  </a:lnTo>
                  <a:lnTo>
                    <a:pt x="219" y="350"/>
                  </a:lnTo>
                  <a:lnTo>
                    <a:pt x="221" y="350"/>
                  </a:lnTo>
                  <a:lnTo>
                    <a:pt x="216" y="343"/>
                  </a:lnTo>
                  <a:lnTo>
                    <a:pt x="221" y="347"/>
                  </a:lnTo>
                  <a:lnTo>
                    <a:pt x="223" y="347"/>
                  </a:lnTo>
                  <a:lnTo>
                    <a:pt x="228" y="343"/>
                  </a:lnTo>
                  <a:lnTo>
                    <a:pt x="235" y="343"/>
                  </a:lnTo>
                  <a:lnTo>
                    <a:pt x="235" y="340"/>
                  </a:lnTo>
                  <a:lnTo>
                    <a:pt x="233" y="338"/>
                  </a:lnTo>
                  <a:lnTo>
                    <a:pt x="238" y="338"/>
                  </a:lnTo>
                  <a:lnTo>
                    <a:pt x="242" y="331"/>
                  </a:lnTo>
                  <a:lnTo>
                    <a:pt x="245" y="331"/>
                  </a:lnTo>
                  <a:lnTo>
                    <a:pt x="252" y="331"/>
                  </a:lnTo>
                  <a:lnTo>
                    <a:pt x="252" y="326"/>
                  </a:lnTo>
                  <a:lnTo>
                    <a:pt x="257" y="331"/>
                  </a:lnTo>
                  <a:lnTo>
                    <a:pt x="259" y="326"/>
                  </a:lnTo>
                  <a:lnTo>
                    <a:pt x="259" y="319"/>
                  </a:lnTo>
                  <a:lnTo>
                    <a:pt x="252" y="316"/>
                  </a:lnTo>
                  <a:lnTo>
                    <a:pt x="257" y="316"/>
                  </a:lnTo>
                  <a:lnTo>
                    <a:pt x="264" y="311"/>
                  </a:lnTo>
                  <a:lnTo>
                    <a:pt x="266" y="307"/>
                  </a:lnTo>
                  <a:lnTo>
                    <a:pt x="259" y="304"/>
                  </a:lnTo>
                  <a:lnTo>
                    <a:pt x="264" y="299"/>
                  </a:lnTo>
                  <a:lnTo>
                    <a:pt x="278" y="299"/>
                  </a:lnTo>
                  <a:lnTo>
                    <a:pt x="280" y="297"/>
                  </a:lnTo>
                  <a:lnTo>
                    <a:pt x="280" y="292"/>
                  </a:lnTo>
                  <a:lnTo>
                    <a:pt x="288" y="290"/>
                  </a:lnTo>
                  <a:lnTo>
                    <a:pt x="292" y="290"/>
                  </a:lnTo>
                  <a:lnTo>
                    <a:pt x="295" y="292"/>
                  </a:lnTo>
                  <a:lnTo>
                    <a:pt x="302" y="292"/>
                  </a:lnTo>
                  <a:lnTo>
                    <a:pt x="311" y="283"/>
                  </a:lnTo>
                  <a:lnTo>
                    <a:pt x="311" y="280"/>
                  </a:lnTo>
                  <a:lnTo>
                    <a:pt x="314" y="280"/>
                  </a:lnTo>
                  <a:lnTo>
                    <a:pt x="316" y="278"/>
                  </a:lnTo>
                  <a:lnTo>
                    <a:pt x="319" y="278"/>
                  </a:lnTo>
                  <a:lnTo>
                    <a:pt x="319" y="280"/>
                  </a:lnTo>
                  <a:lnTo>
                    <a:pt x="316" y="283"/>
                  </a:lnTo>
                  <a:lnTo>
                    <a:pt x="314" y="285"/>
                  </a:lnTo>
                  <a:lnTo>
                    <a:pt x="311" y="290"/>
                  </a:lnTo>
                  <a:lnTo>
                    <a:pt x="319" y="290"/>
                  </a:lnTo>
                  <a:lnTo>
                    <a:pt x="319" y="285"/>
                  </a:lnTo>
                  <a:lnTo>
                    <a:pt x="323" y="285"/>
                  </a:lnTo>
                  <a:lnTo>
                    <a:pt x="326" y="283"/>
                  </a:lnTo>
                  <a:lnTo>
                    <a:pt x="328" y="283"/>
                  </a:lnTo>
                  <a:lnTo>
                    <a:pt x="328" y="285"/>
                  </a:lnTo>
                  <a:lnTo>
                    <a:pt x="333" y="285"/>
                  </a:lnTo>
                  <a:lnTo>
                    <a:pt x="335" y="285"/>
                  </a:lnTo>
                  <a:lnTo>
                    <a:pt x="342" y="283"/>
                  </a:lnTo>
                  <a:lnTo>
                    <a:pt x="347" y="278"/>
                  </a:lnTo>
                  <a:lnTo>
                    <a:pt x="349" y="275"/>
                  </a:lnTo>
                  <a:lnTo>
                    <a:pt x="359" y="275"/>
                  </a:lnTo>
                  <a:lnTo>
                    <a:pt x="366" y="275"/>
                  </a:lnTo>
                  <a:lnTo>
                    <a:pt x="371" y="271"/>
                  </a:lnTo>
                  <a:lnTo>
                    <a:pt x="373" y="268"/>
                  </a:lnTo>
                  <a:lnTo>
                    <a:pt x="376" y="266"/>
                  </a:lnTo>
                  <a:lnTo>
                    <a:pt x="383" y="259"/>
                  </a:lnTo>
                  <a:lnTo>
                    <a:pt x="385" y="256"/>
                  </a:lnTo>
                  <a:lnTo>
                    <a:pt x="390" y="254"/>
                  </a:lnTo>
                  <a:lnTo>
                    <a:pt x="399" y="252"/>
                  </a:lnTo>
                  <a:lnTo>
                    <a:pt x="402" y="252"/>
                  </a:lnTo>
                  <a:lnTo>
                    <a:pt x="404" y="249"/>
                  </a:lnTo>
                  <a:lnTo>
                    <a:pt x="407" y="249"/>
                  </a:lnTo>
                  <a:lnTo>
                    <a:pt x="407" y="247"/>
                  </a:lnTo>
                  <a:lnTo>
                    <a:pt x="407" y="244"/>
                  </a:lnTo>
                  <a:lnTo>
                    <a:pt x="407" y="240"/>
                  </a:lnTo>
                  <a:lnTo>
                    <a:pt x="407" y="235"/>
                  </a:lnTo>
                  <a:lnTo>
                    <a:pt x="414" y="242"/>
                  </a:lnTo>
                  <a:lnTo>
                    <a:pt x="416" y="244"/>
                  </a:lnTo>
                  <a:lnTo>
                    <a:pt x="418" y="244"/>
                  </a:lnTo>
                  <a:lnTo>
                    <a:pt x="437" y="244"/>
                  </a:lnTo>
                  <a:lnTo>
                    <a:pt x="447" y="242"/>
                  </a:lnTo>
                  <a:lnTo>
                    <a:pt x="454" y="240"/>
                  </a:lnTo>
                  <a:lnTo>
                    <a:pt x="459" y="240"/>
                  </a:lnTo>
                  <a:lnTo>
                    <a:pt x="468" y="237"/>
                  </a:lnTo>
                  <a:lnTo>
                    <a:pt x="480" y="235"/>
                  </a:lnTo>
                  <a:lnTo>
                    <a:pt x="487" y="235"/>
                  </a:lnTo>
                  <a:lnTo>
                    <a:pt x="492" y="230"/>
                  </a:lnTo>
                  <a:lnTo>
                    <a:pt x="499" y="230"/>
                  </a:lnTo>
                  <a:lnTo>
                    <a:pt x="502" y="228"/>
                  </a:lnTo>
                  <a:lnTo>
                    <a:pt x="509" y="228"/>
                  </a:lnTo>
                  <a:lnTo>
                    <a:pt x="516" y="220"/>
                  </a:lnTo>
                  <a:lnTo>
                    <a:pt x="518" y="220"/>
                  </a:lnTo>
                  <a:lnTo>
                    <a:pt x="518" y="218"/>
                  </a:lnTo>
                  <a:lnTo>
                    <a:pt x="523" y="218"/>
                  </a:lnTo>
                  <a:lnTo>
                    <a:pt x="525" y="216"/>
                  </a:lnTo>
                  <a:lnTo>
                    <a:pt x="528" y="216"/>
                  </a:lnTo>
                  <a:lnTo>
                    <a:pt x="542" y="213"/>
                  </a:lnTo>
                  <a:lnTo>
                    <a:pt x="552" y="211"/>
                  </a:lnTo>
                  <a:lnTo>
                    <a:pt x="552" y="206"/>
                  </a:lnTo>
                  <a:lnTo>
                    <a:pt x="549" y="206"/>
                  </a:lnTo>
                  <a:lnTo>
                    <a:pt x="547" y="208"/>
                  </a:lnTo>
                  <a:lnTo>
                    <a:pt x="537" y="208"/>
                  </a:lnTo>
                  <a:lnTo>
                    <a:pt x="530" y="206"/>
                  </a:lnTo>
                  <a:lnTo>
                    <a:pt x="525" y="206"/>
                  </a:lnTo>
                  <a:lnTo>
                    <a:pt x="521" y="204"/>
                  </a:lnTo>
                  <a:lnTo>
                    <a:pt x="509" y="204"/>
                  </a:lnTo>
                  <a:lnTo>
                    <a:pt x="499" y="206"/>
                  </a:lnTo>
                  <a:lnTo>
                    <a:pt x="490" y="206"/>
                  </a:lnTo>
                  <a:lnTo>
                    <a:pt x="487" y="211"/>
                  </a:lnTo>
                  <a:lnTo>
                    <a:pt x="471" y="211"/>
                  </a:lnTo>
                  <a:lnTo>
                    <a:pt x="485" y="206"/>
                  </a:lnTo>
                  <a:lnTo>
                    <a:pt x="494" y="204"/>
                  </a:lnTo>
                  <a:lnTo>
                    <a:pt x="499" y="204"/>
                  </a:lnTo>
                  <a:lnTo>
                    <a:pt x="502" y="201"/>
                  </a:lnTo>
                  <a:lnTo>
                    <a:pt x="506" y="201"/>
                  </a:lnTo>
                  <a:lnTo>
                    <a:pt x="511" y="199"/>
                  </a:lnTo>
                  <a:lnTo>
                    <a:pt x="514" y="199"/>
                  </a:lnTo>
                  <a:lnTo>
                    <a:pt x="516" y="199"/>
                  </a:lnTo>
                  <a:lnTo>
                    <a:pt x="514" y="196"/>
                  </a:lnTo>
                  <a:lnTo>
                    <a:pt x="509" y="194"/>
                  </a:lnTo>
                  <a:lnTo>
                    <a:pt x="506" y="194"/>
                  </a:lnTo>
                  <a:lnTo>
                    <a:pt x="504" y="194"/>
                  </a:lnTo>
                  <a:lnTo>
                    <a:pt x="497" y="196"/>
                  </a:lnTo>
                  <a:lnTo>
                    <a:pt x="483" y="201"/>
                  </a:lnTo>
                  <a:lnTo>
                    <a:pt x="468" y="201"/>
                  </a:lnTo>
                  <a:lnTo>
                    <a:pt x="478" y="196"/>
                  </a:lnTo>
                  <a:lnTo>
                    <a:pt x="485" y="192"/>
                  </a:lnTo>
                  <a:lnTo>
                    <a:pt x="487" y="192"/>
                  </a:lnTo>
                  <a:lnTo>
                    <a:pt x="492" y="194"/>
                  </a:lnTo>
                  <a:lnTo>
                    <a:pt x="497" y="194"/>
                  </a:lnTo>
                  <a:lnTo>
                    <a:pt x="499" y="192"/>
                  </a:lnTo>
                  <a:lnTo>
                    <a:pt x="504" y="192"/>
                  </a:lnTo>
                  <a:lnTo>
                    <a:pt x="506" y="189"/>
                  </a:lnTo>
                  <a:lnTo>
                    <a:pt x="516" y="189"/>
                  </a:lnTo>
                  <a:lnTo>
                    <a:pt x="518" y="189"/>
                  </a:lnTo>
                  <a:lnTo>
                    <a:pt x="516" y="187"/>
                  </a:lnTo>
                  <a:lnTo>
                    <a:pt x="514" y="187"/>
                  </a:lnTo>
                  <a:lnTo>
                    <a:pt x="509" y="184"/>
                  </a:lnTo>
                  <a:lnTo>
                    <a:pt x="485" y="184"/>
                  </a:lnTo>
                  <a:lnTo>
                    <a:pt x="492" y="182"/>
                  </a:lnTo>
                  <a:lnTo>
                    <a:pt x="485" y="180"/>
                  </a:lnTo>
                  <a:lnTo>
                    <a:pt x="485" y="175"/>
                  </a:lnTo>
                  <a:lnTo>
                    <a:pt x="487" y="175"/>
                  </a:lnTo>
                  <a:lnTo>
                    <a:pt x="490" y="177"/>
                  </a:lnTo>
                  <a:lnTo>
                    <a:pt x="492" y="180"/>
                  </a:lnTo>
                  <a:lnTo>
                    <a:pt x="497" y="182"/>
                  </a:lnTo>
                  <a:lnTo>
                    <a:pt x="504" y="182"/>
                  </a:lnTo>
                  <a:lnTo>
                    <a:pt x="506" y="184"/>
                  </a:lnTo>
                  <a:lnTo>
                    <a:pt x="509" y="184"/>
                  </a:lnTo>
                  <a:lnTo>
                    <a:pt x="514" y="184"/>
                  </a:lnTo>
                  <a:lnTo>
                    <a:pt x="518" y="184"/>
                  </a:lnTo>
                  <a:lnTo>
                    <a:pt x="518" y="187"/>
                  </a:lnTo>
                  <a:lnTo>
                    <a:pt x="523" y="187"/>
                  </a:lnTo>
                  <a:lnTo>
                    <a:pt x="523" y="184"/>
                  </a:lnTo>
                  <a:lnTo>
                    <a:pt x="528" y="184"/>
                  </a:lnTo>
                  <a:lnTo>
                    <a:pt x="528" y="187"/>
                  </a:lnTo>
                  <a:lnTo>
                    <a:pt x="528" y="189"/>
                  </a:lnTo>
                  <a:lnTo>
                    <a:pt x="528" y="192"/>
                  </a:lnTo>
                  <a:lnTo>
                    <a:pt x="528" y="196"/>
                  </a:lnTo>
                  <a:lnTo>
                    <a:pt x="528" y="199"/>
                  </a:lnTo>
                  <a:lnTo>
                    <a:pt x="533" y="199"/>
                  </a:lnTo>
                  <a:lnTo>
                    <a:pt x="537" y="201"/>
                  </a:lnTo>
                  <a:lnTo>
                    <a:pt x="542" y="201"/>
                  </a:lnTo>
                  <a:lnTo>
                    <a:pt x="547" y="201"/>
                  </a:lnTo>
                  <a:lnTo>
                    <a:pt x="549" y="201"/>
                  </a:lnTo>
                  <a:lnTo>
                    <a:pt x="552" y="199"/>
                  </a:lnTo>
                  <a:lnTo>
                    <a:pt x="554" y="199"/>
                  </a:lnTo>
                  <a:lnTo>
                    <a:pt x="554" y="204"/>
                  </a:lnTo>
                  <a:lnTo>
                    <a:pt x="559" y="204"/>
                  </a:lnTo>
                  <a:lnTo>
                    <a:pt x="561" y="201"/>
                  </a:lnTo>
                  <a:lnTo>
                    <a:pt x="563" y="201"/>
                  </a:lnTo>
                  <a:lnTo>
                    <a:pt x="563" y="194"/>
                  </a:lnTo>
                  <a:lnTo>
                    <a:pt x="561" y="194"/>
                  </a:lnTo>
                  <a:lnTo>
                    <a:pt x="563" y="189"/>
                  </a:lnTo>
                  <a:lnTo>
                    <a:pt x="563" y="187"/>
                  </a:lnTo>
                  <a:lnTo>
                    <a:pt x="559" y="187"/>
                  </a:lnTo>
                  <a:lnTo>
                    <a:pt x="556" y="182"/>
                  </a:lnTo>
                  <a:lnTo>
                    <a:pt x="552" y="180"/>
                  </a:lnTo>
                  <a:lnTo>
                    <a:pt x="552" y="175"/>
                  </a:lnTo>
                  <a:lnTo>
                    <a:pt x="533" y="170"/>
                  </a:lnTo>
                  <a:lnTo>
                    <a:pt x="523" y="170"/>
                  </a:lnTo>
                  <a:lnTo>
                    <a:pt x="521" y="170"/>
                  </a:lnTo>
                  <a:lnTo>
                    <a:pt x="528" y="168"/>
                  </a:lnTo>
                  <a:lnTo>
                    <a:pt x="530" y="165"/>
                  </a:lnTo>
                  <a:lnTo>
                    <a:pt x="528" y="165"/>
                  </a:lnTo>
                  <a:lnTo>
                    <a:pt x="525" y="163"/>
                  </a:lnTo>
                  <a:lnTo>
                    <a:pt x="514" y="163"/>
                  </a:lnTo>
                  <a:lnTo>
                    <a:pt x="509" y="161"/>
                  </a:lnTo>
                  <a:lnTo>
                    <a:pt x="504" y="161"/>
                  </a:lnTo>
                  <a:lnTo>
                    <a:pt x="509" y="156"/>
                  </a:lnTo>
                  <a:lnTo>
                    <a:pt x="523" y="156"/>
                  </a:lnTo>
                  <a:lnTo>
                    <a:pt x="528" y="153"/>
                  </a:lnTo>
                  <a:lnTo>
                    <a:pt x="533" y="153"/>
                  </a:lnTo>
                  <a:lnTo>
                    <a:pt x="547" y="156"/>
                  </a:lnTo>
                  <a:lnTo>
                    <a:pt x="552" y="156"/>
                  </a:lnTo>
                  <a:lnTo>
                    <a:pt x="554" y="156"/>
                  </a:lnTo>
                  <a:lnTo>
                    <a:pt x="556" y="158"/>
                  </a:lnTo>
                  <a:lnTo>
                    <a:pt x="559" y="161"/>
                  </a:lnTo>
                  <a:lnTo>
                    <a:pt x="563" y="165"/>
                  </a:lnTo>
                  <a:lnTo>
                    <a:pt x="568" y="165"/>
                  </a:lnTo>
                  <a:lnTo>
                    <a:pt x="568" y="163"/>
                  </a:lnTo>
                  <a:lnTo>
                    <a:pt x="568" y="158"/>
                  </a:lnTo>
                  <a:lnTo>
                    <a:pt x="559" y="156"/>
                  </a:lnTo>
                  <a:lnTo>
                    <a:pt x="552" y="153"/>
                  </a:lnTo>
                  <a:lnTo>
                    <a:pt x="540" y="151"/>
                  </a:lnTo>
                  <a:lnTo>
                    <a:pt x="544" y="149"/>
                  </a:lnTo>
                  <a:lnTo>
                    <a:pt x="547" y="149"/>
                  </a:lnTo>
                  <a:lnTo>
                    <a:pt x="552" y="151"/>
                  </a:lnTo>
                  <a:lnTo>
                    <a:pt x="556" y="151"/>
                  </a:lnTo>
                  <a:lnTo>
                    <a:pt x="559" y="153"/>
                  </a:lnTo>
                  <a:lnTo>
                    <a:pt x="578" y="153"/>
                  </a:lnTo>
                  <a:lnTo>
                    <a:pt x="594" y="151"/>
                  </a:lnTo>
                  <a:lnTo>
                    <a:pt x="594" y="144"/>
                  </a:lnTo>
                  <a:lnTo>
                    <a:pt x="582" y="141"/>
                  </a:lnTo>
                  <a:lnTo>
                    <a:pt x="578" y="146"/>
                  </a:lnTo>
                  <a:lnTo>
                    <a:pt x="573" y="141"/>
                  </a:lnTo>
                  <a:lnTo>
                    <a:pt x="573" y="139"/>
                  </a:lnTo>
                  <a:lnTo>
                    <a:pt x="587" y="139"/>
                  </a:lnTo>
                  <a:lnTo>
                    <a:pt x="599" y="137"/>
                  </a:lnTo>
                  <a:lnTo>
                    <a:pt x="602" y="139"/>
                  </a:lnTo>
                  <a:lnTo>
                    <a:pt x="609" y="139"/>
                  </a:lnTo>
                  <a:lnTo>
                    <a:pt x="616" y="134"/>
                  </a:lnTo>
                  <a:lnTo>
                    <a:pt x="618" y="134"/>
                  </a:lnTo>
                  <a:lnTo>
                    <a:pt x="618" y="132"/>
                  </a:lnTo>
                  <a:lnTo>
                    <a:pt x="599" y="132"/>
                  </a:lnTo>
                  <a:lnTo>
                    <a:pt x="599" y="129"/>
                  </a:lnTo>
                  <a:lnTo>
                    <a:pt x="597" y="129"/>
                  </a:lnTo>
                  <a:lnTo>
                    <a:pt x="597" y="127"/>
                  </a:lnTo>
                  <a:lnTo>
                    <a:pt x="592" y="127"/>
                  </a:lnTo>
                  <a:lnTo>
                    <a:pt x="587" y="125"/>
                  </a:lnTo>
                  <a:lnTo>
                    <a:pt x="592" y="125"/>
                  </a:lnTo>
                  <a:lnTo>
                    <a:pt x="594" y="125"/>
                  </a:lnTo>
                  <a:lnTo>
                    <a:pt x="594" y="122"/>
                  </a:lnTo>
                  <a:lnTo>
                    <a:pt x="592" y="120"/>
                  </a:lnTo>
                  <a:lnTo>
                    <a:pt x="590" y="120"/>
                  </a:lnTo>
                  <a:lnTo>
                    <a:pt x="582" y="117"/>
                  </a:lnTo>
                  <a:lnTo>
                    <a:pt x="592" y="117"/>
                  </a:lnTo>
                  <a:lnTo>
                    <a:pt x="594" y="120"/>
                  </a:lnTo>
                  <a:lnTo>
                    <a:pt x="597" y="120"/>
                  </a:lnTo>
                  <a:lnTo>
                    <a:pt x="602" y="120"/>
                  </a:lnTo>
                  <a:lnTo>
                    <a:pt x="606" y="120"/>
                  </a:lnTo>
                  <a:lnTo>
                    <a:pt x="609" y="125"/>
                  </a:lnTo>
                  <a:lnTo>
                    <a:pt x="613" y="125"/>
                  </a:lnTo>
                  <a:lnTo>
                    <a:pt x="618" y="120"/>
                  </a:lnTo>
                  <a:lnTo>
                    <a:pt x="618" y="113"/>
                  </a:lnTo>
                  <a:lnTo>
                    <a:pt x="616" y="110"/>
                  </a:lnTo>
                  <a:lnTo>
                    <a:pt x="613" y="110"/>
                  </a:lnTo>
                  <a:lnTo>
                    <a:pt x="611" y="108"/>
                  </a:lnTo>
                  <a:lnTo>
                    <a:pt x="609" y="105"/>
                  </a:lnTo>
                  <a:lnTo>
                    <a:pt x="592" y="103"/>
                  </a:lnTo>
                  <a:lnTo>
                    <a:pt x="587" y="101"/>
                  </a:lnTo>
                  <a:lnTo>
                    <a:pt x="587" y="98"/>
                  </a:lnTo>
                  <a:lnTo>
                    <a:pt x="590" y="98"/>
                  </a:lnTo>
                  <a:lnTo>
                    <a:pt x="599" y="98"/>
                  </a:lnTo>
                  <a:lnTo>
                    <a:pt x="611" y="96"/>
                  </a:lnTo>
                  <a:lnTo>
                    <a:pt x="618" y="96"/>
                  </a:lnTo>
                  <a:lnTo>
                    <a:pt x="623" y="98"/>
                  </a:lnTo>
                  <a:lnTo>
                    <a:pt x="632" y="98"/>
                  </a:lnTo>
                  <a:lnTo>
                    <a:pt x="637" y="96"/>
                  </a:lnTo>
                  <a:lnTo>
                    <a:pt x="642" y="93"/>
                  </a:lnTo>
                  <a:lnTo>
                    <a:pt x="642" y="91"/>
                  </a:lnTo>
                  <a:lnTo>
                    <a:pt x="642" y="89"/>
                  </a:lnTo>
                  <a:lnTo>
                    <a:pt x="632" y="89"/>
                  </a:lnTo>
                  <a:lnTo>
                    <a:pt x="625" y="86"/>
                  </a:lnTo>
                  <a:lnTo>
                    <a:pt x="616" y="86"/>
                  </a:lnTo>
                  <a:lnTo>
                    <a:pt x="613" y="84"/>
                  </a:lnTo>
                  <a:lnTo>
                    <a:pt x="623" y="84"/>
                  </a:lnTo>
                  <a:lnTo>
                    <a:pt x="621" y="82"/>
                  </a:lnTo>
                  <a:lnTo>
                    <a:pt x="618" y="79"/>
                  </a:lnTo>
                  <a:lnTo>
                    <a:pt x="618" y="77"/>
                  </a:lnTo>
                  <a:lnTo>
                    <a:pt x="613" y="77"/>
                  </a:lnTo>
                  <a:lnTo>
                    <a:pt x="611" y="79"/>
                  </a:lnTo>
                  <a:lnTo>
                    <a:pt x="611" y="84"/>
                  </a:lnTo>
                  <a:lnTo>
                    <a:pt x="606" y="84"/>
                  </a:lnTo>
                  <a:lnTo>
                    <a:pt x="604" y="84"/>
                  </a:lnTo>
                  <a:lnTo>
                    <a:pt x="602" y="82"/>
                  </a:lnTo>
                  <a:lnTo>
                    <a:pt x="599" y="79"/>
                  </a:lnTo>
                  <a:lnTo>
                    <a:pt x="602" y="79"/>
                  </a:lnTo>
                  <a:lnTo>
                    <a:pt x="606" y="77"/>
                  </a:lnTo>
                  <a:lnTo>
                    <a:pt x="609" y="74"/>
                  </a:lnTo>
                  <a:lnTo>
                    <a:pt x="613" y="70"/>
                  </a:lnTo>
                  <a:lnTo>
                    <a:pt x="616" y="67"/>
                  </a:lnTo>
                  <a:lnTo>
                    <a:pt x="618" y="65"/>
                  </a:lnTo>
                  <a:lnTo>
                    <a:pt x="621" y="65"/>
                  </a:lnTo>
                  <a:lnTo>
                    <a:pt x="623" y="65"/>
                  </a:lnTo>
                  <a:lnTo>
                    <a:pt x="628" y="65"/>
                  </a:lnTo>
                  <a:lnTo>
                    <a:pt x="630" y="65"/>
                  </a:lnTo>
                  <a:lnTo>
                    <a:pt x="632" y="62"/>
                  </a:lnTo>
                  <a:lnTo>
                    <a:pt x="637" y="60"/>
                  </a:lnTo>
                  <a:lnTo>
                    <a:pt x="635" y="55"/>
                  </a:lnTo>
                  <a:lnTo>
                    <a:pt x="637" y="53"/>
                  </a:lnTo>
                  <a:lnTo>
                    <a:pt x="640" y="50"/>
                  </a:lnTo>
                  <a:lnTo>
                    <a:pt x="642" y="50"/>
                  </a:lnTo>
                  <a:lnTo>
                    <a:pt x="647" y="50"/>
                  </a:lnTo>
                  <a:lnTo>
                    <a:pt x="649" y="50"/>
                  </a:lnTo>
                  <a:lnTo>
                    <a:pt x="651" y="53"/>
                  </a:lnTo>
                  <a:lnTo>
                    <a:pt x="656" y="53"/>
                  </a:lnTo>
                  <a:lnTo>
                    <a:pt x="659" y="50"/>
                  </a:lnTo>
                  <a:lnTo>
                    <a:pt x="661" y="50"/>
                  </a:lnTo>
                  <a:lnTo>
                    <a:pt x="663" y="48"/>
                  </a:lnTo>
                  <a:lnTo>
                    <a:pt x="644" y="48"/>
                  </a:lnTo>
                  <a:lnTo>
                    <a:pt x="642" y="48"/>
                  </a:lnTo>
                  <a:lnTo>
                    <a:pt x="637" y="48"/>
                  </a:lnTo>
                  <a:lnTo>
                    <a:pt x="635" y="50"/>
                  </a:lnTo>
                  <a:lnTo>
                    <a:pt x="630" y="50"/>
                  </a:lnTo>
                  <a:lnTo>
                    <a:pt x="630" y="48"/>
                  </a:lnTo>
                  <a:lnTo>
                    <a:pt x="640" y="43"/>
                  </a:lnTo>
                  <a:lnTo>
                    <a:pt x="670" y="43"/>
                  </a:lnTo>
                  <a:lnTo>
                    <a:pt x="675" y="43"/>
                  </a:lnTo>
                  <a:lnTo>
                    <a:pt x="678" y="43"/>
                  </a:lnTo>
                  <a:lnTo>
                    <a:pt x="682" y="41"/>
                  </a:lnTo>
                  <a:lnTo>
                    <a:pt x="678" y="41"/>
                  </a:lnTo>
                  <a:lnTo>
                    <a:pt x="673" y="38"/>
                  </a:lnTo>
                  <a:lnTo>
                    <a:pt x="656" y="38"/>
                  </a:lnTo>
                  <a:lnTo>
                    <a:pt x="651" y="41"/>
                  </a:lnTo>
                  <a:lnTo>
                    <a:pt x="635" y="41"/>
                  </a:lnTo>
                  <a:lnTo>
                    <a:pt x="635" y="38"/>
                  </a:lnTo>
                  <a:lnTo>
                    <a:pt x="637" y="38"/>
                  </a:lnTo>
                  <a:lnTo>
                    <a:pt x="642" y="38"/>
                  </a:lnTo>
                  <a:lnTo>
                    <a:pt x="687" y="38"/>
                  </a:lnTo>
                  <a:lnTo>
                    <a:pt x="692" y="36"/>
                  </a:lnTo>
                  <a:lnTo>
                    <a:pt x="699" y="34"/>
                  </a:lnTo>
                  <a:lnTo>
                    <a:pt x="701" y="31"/>
                  </a:lnTo>
                  <a:lnTo>
                    <a:pt x="718" y="31"/>
                  </a:lnTo>
                  <a:lnTo>
                    <a:pt x="723" y="29"/>
                  </a:lnTo>
                  <a:lnTo>
                    <a:pt x="725" y="29"/>
                  </a:lnTo>
                  <a:lnTo>
                    <a:pt x="730" y="29"/>
                  </a:lnTo>
                  <a:lnTo>
                    <a:pt x="732" y="26"/>
                  </a:lnTo>
                  <a:lnTo>
                    <a:pt x="730" y="24"/>
                  </a:lnTo>
                  <a:close/>
                  <a:moveTo>
                    <a:pt x="119" y="268"/>
                  </a:moveTo>
                  <a:lnTo>
                    <a:pt x="116" y="266"/>
                  </a:lnTo>
                  <a:lnTo>
                    <a:pt x="119" y="268"/>
                  </a:lnTo>
                  <a:close/>
                  <a:moveTo>
                    <a:pt x="128" y="223"/>
                  </a:moveTo>
                  <a:lnTo>
                    <a:pt x="135" y="223"/>
                  </a:lnTo>
                  <a:lnTo>
                    <a:pt x="138" y="220"/>
                  </a:lnTo>
                  <a:lnTo>
                    <a:pt x="145" y="220"/>
                  </a:lnTo>
                  <a:lnTo>
                    <a:pt x="147" y="220"/>
                  </a:lnTo>
                  <a:lnTo>
                    <a:pt x="147" y="216"/>
                  </a:lnTo>
                  <a:lnTo>
                    <a:pt x="150" y="216"/>
                  </a:lnTo>
                  <a:lnTo>
                    <a:pt x="147" y="213"/>
                  </a:lnTo>
                  <a:lnTo>
                    <a:pt x="145" y="211"/>
                  </a:lnTo>
                  <a:lnTo>
                    <a:pt x="143" y="211"/>
                  </a:lnTo>
                  <a:lnTo>
                    <a:pt x="138" y="211"/>
                  </a:lnTo>
                  <a:lnTo>
                    <a:pt x="135" y="206"/>
                  </a:lnTo>
                  <a:lnTo>
                    <a:pt x="119" y="206"/>
                  </a:lnTo>
                  <a:lnTo>
                    <a:pt x="119" y="213"/>
                  </a:lnTo>
                  <a:lnTo>
                    <a:pt x="116" y="216"/>
                  </a:lnTo>
                  <a:lnTo>
                    <a:pt x="114" y="216"/>
                  </a:lnTo>
                  <a:lnTo>
                    <a:pt x="114" y="218"/>
                  </a:lnTo>
                  <a:lnTo>
                    <a:pt x="116" y="220"/>
                  </a:lnTo>
                  <a:lnTo>
                    <a:pt x="119" y="220"/>
                  </a:lnTo>
                  <a:lnTo>
                    <a:pt x="119" y="225"/>
                  </a:lnTo>
                  <a:lnTo>
                    <a:pt x="128" y="223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Great Britain"/>
            <p:cNvSpPr>
              <a:spLocks noEditPoints="1"/>
            </p:cNvSpPr>
            <p:nvPr/>
          </p:nvSpPr>
          <p:spPr bwMode="gray">
            <a:xfrm>
              <a:off x="4056063" y="2430612"/>
              <a:ext cx="231775" cy="331787"/>
            </a:xfrm>
            <a:custGeom>
              <a:avLst/>
              <a:gdLst>
                <a:gd name="T0" fmla="*/ 2147483647 w 576"/>
                <a:gd name="T1" fmla="*/ 2147483647 h 822"/>
                <a:gd name="T2" fmla="*/ 2147483647 w 576"/>
                <a:gd name="T3" fmla="*/ 2147483647 h 822"/>
                <a:gd name="T4" fmla="*/ 2147483647 w 576"/>
                <a:gd name="T5" fmla="*/ 2147483647 h 822"/>
                <a:gd name="T6" fmla="*/ 2147483647 w 576"/>
                <a:gd name="T7" fmla="*/ 2147483647 h 822"/>
                <a:gd name="T8" fmla="*/ 2147483647 w 576"/>
                <a:gd name="T9" fmla="*/ 2147483647 h 822"/>
                <a:gd name="T10" fmla="*/ 2147483647 w 576"/>
                <a:gd name="T11" fmla="*/ 2147483647 h 822"/>
                <a:gd name="T12" fmla="*/ 2147483647 w 576"/>
                <a:gd name="T13" fmla="*/ 2147483647 h 822"/>
                <a:gd name="T14" fmla="*/ 2147483647 w 576"/>
                <a:gd name="T15" fmla="*/ 0 h 822"/>
                <a:gd name="T16" fmla="*/ 2147483647 w 576"/>
                <a:gd name="T17" fmla="*/ 0 h 822"/>
                <a:gd name="T18" fmla="*/ 2147483647 w 576"/>
                <a:gd name="T19" fmla="*/ 2147483647 h 822"/>
                <a:gd name="T20" fmla="*/ 2147483647 w 576"/>
                <a:gd name="T21" fmla="*/ 2147483647 h 822"/>
                <a:gd name="T22" fmla="*/ 2147483647 w 576"/>
                <a:gd name="T23" fmla="*/ 2147483647 h 822"/>
                <a:gd name="T24" fmla="*/ 2147483647 w 576"/>
                <a:gd name="T25" fmla="*/ 2147483647 h 822"/>
                <a:gd name="T26" fmla="*/ 2147483647 w 576"/>
                <a:gd name="T27" fmla="*/ 2147483647 h 822"/>
                <a:gd name="T28" fmla="*/ 2147483647 w 576"/>
                <a:gd name="T29" fmla="*/ 2147483647 h 822"/>
                <a:gd name="T30" fmla="*/ 2147483647 w 576"/>
                <a:gd name="T31" fmla="*/ 2147483647 h 822"/>
                <a:gd name="T32" fmla="*/ 2147483647 w 576"/>
                <a:gd name="T33" fmla="*/ 2147483647 h 822"/>
                <a:gd name="T34" fmla="*/ 2147483647 w 576"/>
                <a:gd name="T35" fmla="*/ 2147483647 h 822"/>
                <a:gd name="T36" fmla="*/ 2147483647 w 576"/>
                <a:gd name="T37" fmla="*/ 2147483647 h 822"/>
                <a:gd name="T38" fmla="*/ 2147483647 w 576"/>
                <a:gd name="T39" fmla="*/ 2147483647 h 822"/>
                <a:gd name="T40" fmla="*/ 2147483647 w 576"/>
                <a:gd name="T41" fmla="*/ 2147483647 h 822"/>
                <a:gd name="T42" fmla="*/ 2147483647 w 576"/>
                <a:gd name="T43" fmla="*/ 2147483647 h 822"/>
                <a:gd name="T44" fmla="*/ 2147483647 w 576"/>
                <a:gd name="T45" fmla="*/ 2147483647 h 822"/>
                <a:gd name="T46" fmla="*/ 2147483647 w 576"/>
                <a:gd name="T47" fmla="*/ 2147483647 h 822"/>
                <a:gd name="T48" fmla="*/ 2147483647 w 576"/>
                <a:gd name="T49" fmla="*/ 2147483647 h 822"/>
                <a:gd name="T50" fmla="*/ 2147483647 w 576"/>
                <a:gd name="T51" fmla="*/ 2147483647 h 822"/>
                <a:gd name="T52" fmla="*/ 2147483647 w 576"/>
                <a:gd name="T53" fmla="*/ 2147483647 h 822"/>
                <a:gd name="T54" fmla="*/ 2147483647 w 576"/>
                <a:gd name="T55" fmla="*/ 2147483647 h 822"/>
                <a:gd name="T56" fmla="*/ 2147483647 w 576"/>
                <a:gd name="T57" fmla="*/ 2147483647 h 822"/>
                <a:gd name="T58" fmla="*/ 2147483647 w 576"/>
                <a:gd name="T59" fmla="*/ 2147483647 h 822"/>
                <a:gd name="T60" fmla="*/ 2147483647 w 576"/>
                <a:gd name="T61" fmla="*/ 2147483647 h 822"/>
                <a:gd name="T62" fmla="*/ 2147483647 w 576"/>
                <a:gd name="T63" fmla="*/ 2147483647 h 822"/>
                <a:gd name="T64" fmla="*/ 2147483647 w 576"/>
                <a:gd name="T65" fmla="*/ 2147483647 h 822"/>
                <a:gd name="T66" fmla="*/ 2147483647 w 576"/>
                <a:gd name="T67" fmla="*/ 2147483647 h 822"/>
                <a:gd name="T68" fmla="*/ 2147483647 w 576"/>
                <a:gd name="T69" fmla="*/ 2147483647 h 822"/>
                <a:gd name="T70" fmla="*/ 2147483647 w 576"/>
                <a:gd name="T71" fmla="*/ 2147483647 h 822"/>
                <a:gd name="T72" fmla="*/ 2147483647 w 576"/>
                <a:gd name="T73" fmla="*/ 2147483647 h 822"/>
                <a:gd name="T74" fmla="*/ 2147483647 w 576"/>
                <a:gd name="T75" fmla="*/ 2147483647 h 822"/>
                <a:gd name="T76" fmla="*/ 2147483647 w 576"/>
                <a:gd name="T77" fmla="*/ 2147483647 h 822"/>
                <a:gd name="T78" fmla="*/ 2147483647 w 576"/>
                <a:gd name="T79" fmla="*/ 2147483647 h 822"/>
                <a:gd name="T80" fmla="*/ 2147483647 w 576"/>
                <a:gd name="T81" fmla="*/ 2147483647 h 822"/>
                <a:gd name="T82" fmla="*/ 2147483647 w 576"/>
                <a:gd name="T83" fmla="*/ 2147483647 h 822"/>
                <a:gd name="T84" fmla="*/ 2147483647 w 576"/>
                <a:gd name="T85" fmla="*/ 2147483647 h 822"/>
                <a:gd name="T86" fmla="*/ 2147483647 w 576"/>
                <a:gd name="T87" fmla="*/ 2147483647 h 822"/>
                <a:gd name="T88" fmla="*/ 2147483647 w 576"/>
                <a:gd name="T89" fmla="*/ 2147483647 h 822"/>
                <a:gd name="T90" fmla="*/ 2147483647 w 576"/>
                <a:gd name="T91" fmla="*/ 2147483647 h 822"/>
                <a:gd name="T92" fmla="*/ 2147483647 w 576"/>
                <a:gd name="T93" fmla="*/ 2147483647 h 822"/>
                <a:gd name="T94" fmla="*/ 2147483647 w 576"/>
                <a:gd name="T95" fmla="*/ 2147483647 h 822"/>
                <a:gd name="T96" fmla="*/ 2147483647 w 576"/>
                <a:gd name="T97" fmla="*/ 2147483647 h 822"/>
                <a:gd name="T98" fmla="*/ 2147483647 w 576"/>
                <a:gd name="T99" fmla="*/ 2147483647 h 822"/>
                <a:gd name="T100" fmla="*/ 2147483647 w 576"/>
                <a:gd name="T101" fmla="*/ 2147483647 h 822"/>
                <a:gd name="T102" fmla="*/ 2147483647 w 576"/>
                <a:gd name="T103" fmla="*/ 2147483647 h 822"/>
                <a:gd name="T104" fmla="*/ 2147483647 w 576"/>
                <a:gd name="T105" fmla="*/ 2147483647 h 822"/>
                <a:gd name="T106" fmla="*/ 2147483647 w 576"/>
                <a:gd name="T107" fmla="*/ 2147483647 h 822"/>
                <a:gd name="T108" fmla="*/ 2147483647 w 576"/>
                <a:gd name="T109" fmla="*/ 2147483647 h 822"/>
                <a:gd name="T110" fmla="*/ 2147483647 w 576"/>
                <a:gd name="T111" fmla="*/ 2147483647 h 822"/>
                <a:gd name="T112" fmla="*/ 2147483647 w 576"/>
                <a:gd name="T113" fmla="*/ 2147483647 h 822"/>
                <a:gd name="T114" fmla="*/ 2147483647 w 576"/>
                <a:gd name="T115" fmla="*/ 2147483647 h 822"/>
                <a:gd name="T116" fmla="*/ 2147483647 w 576"/>
                <a:gd name="T117" fmla="*/ 2147483647 h 822"/>
                <a:gd name="T118" fmla="*/ 2147483647 w 576"/>
                <a:gd name="T119" fmla="*/ 2147483647 h 822"/>
                <a:gd name="T120" fmla="*/ 2147483647 w 576"/>
                <a:gd name="T121" fmla="*/ 2147483647 h 822"/>
                <a:gd name="T122" fmla="*/ 2147483647 w 576"/>
                <a:gd name="T123" fmla="*/ 2147483647 h 82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76"/>
                <a:gd name="T187" fmla="*/ 0 h 822"/>
                <a:gd name="T188" fmla="*/ 576 w 576"/>
                <a:gd name="T189" fmla="*/ 822 h 82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76" h="822">
                  <a:moveTo>
                    <a:pt x="162" y="378"/>
                  </a:moveTo>
                  <a:lnTo>
                    <a:pt x="156" y="378"/>
                  </a:lnTo>
                  <a:lnTo>
                    <a:pt x="150" y="384"/>
                  </a:lnTo>
                  <a:lnTo>
                    <a:pt x="150" y="396"/>
                  </a:lnTo>
                  <a:lnTo>
                    <a:pt x="144" y="414"/>
                  </a:lnTo>
                  <a:lnTo>
                    <a:pt x="156" y="402"/>
                  </a:lnTo>
                  <a:lnTo>
                    <a:pt x="162" y="390"/>
                  </a:lnTo>
                  <a:lnTo>
                    <a:pt x="162" y="378"/>
                  </a:lnTo>
                  <a:close/>
                  <a:moveTo>
                    <a:pt x="132" y="312"/>
                  </a:moveTo>
                  <a:lnTo>
                    <a:pt x="126" y="312"/>
                  </a:lnTo>
                  <a:lnTo>
                    <a:pt x="126" y="336"/>
                  </a:lnTo>
                  <a:lnTo>
                    <a:pt x="132" y="336"/>
                  </a:lnTo>
                  <a:lnTo>
                    <a:pt x="138" y="330"/>
                  </a:lnTo>
                  <a:lnTo>
                    <a:pt x="150" y="330"/>
                  </a:lnTo>
                  <a:lnTo>
                    <a:pt x="144" y="318"/>
                  </a:lnTo>
                  <a:lnTo>
                    <a:pt x="138" y="312"/>
                  </a:lnTo>
                  <a:lnTo>
                    <a:pt x="132" y="312"/>
                  </a:lnTo>
                  <a:close/>
                  <a:moveTo>
                    <a:pt x="114" y="390"/>
                  </a:moveTo>
                  <a:lnTo>
                    <a:pt x="126" y="390"/>
                  </a:lnTo>
                  <a:lnTo>
                    <a:pt x="138" y="384"/>
                  </a:lnTo>
                  <a:lnTo>
                    <a:pt x="138" y="372"/>
                  </a:lnTo>
                  <a:lnTo>
                    <a:pt x="132" y="366"/>
                  </a:lnTo>
                  <a:lnTo>
                    <a:pt x="120" y="366"/>
                  </a:lnTo>
                  <a:lnTo>
                    <a:pt x="114" y="372"/>
                  </a:lnTo>
                  <a:lnTo>
                    <a:pt x="108" y="384"/>
                  </a:lnTo>
                  <a:lnTo>
                    <a:pt x="108" y="390"/>
                  </a:lnTo>
                  <a:lnTo>
                    <a:pt x="114" y="390"/>
                  </a:lnTo>
                  <a:close/>
                  <a:moveTo>
                    <a:pt x="330" y="120"/>
                  </a:moveTo>
                  <a:lnTo>
                    <a:pt x="324" y="120"/>
                  </a:lnTo>
                  <a:lnTo>
                    <a:pt x="318" y="126"/>
                  </a:lnTo>
                  <a:lnTo>
                    <a:pt x="318" y="138"/>
                  </a:lnTo>
                  <a:lnTo>
                    <a:pt x="330" y="138"/>
                  </a:lnTo>
                  <a:lnTo>
                    <a:pt x="336" y="126"/>
                  </a:lnTo>
                  <a:lnTo>
                    <a:pt x="330" y="120"/>
                  </a:lnTo>
                  <a:close/>
                  <a:moveTo>
                    <a:pt x="138" y="258"/>
                  </a:moveTo>
                  <a:lnTo>
                    <a:pt x="138" y="234"/>
                  </a:lnTo>
                  <a:lnTo>
                    <a:pt x="126" y="234"/>
                  </a:lnTo>
                  <a:lnTo>
                    <a:pt x="120" y="240"/>
                  </a:lnTo>
                  <a:lnTo>
                    <a:pt x="120" y="246"/>
                  </a:lnTo>
                  <a:lnTo>
                    <a:pt x="126" y="252"/>
                  </a:lnTo>
                  <a:lnTo>
                    <a:pt x="108" y="252"/>
                  </a:lnTo>
                  <a:lnTo>
                    <a:pt x="108" y="258"/>
                  </a:lnTo>
                  <a:lnTo>
                    <a:pt x="114" y="264"/>
                  </a:lnTo>
                  <a:lnTo>
                    <a:pt x="120" y="264"/>
                  </a:lnTo>
                  <a:lnTo>
                    <a:pt x="126" y="270"/>
                  </a:lnTo>
                  <a:lnTo>
                    <a:pt x="150" y="270"/>
                  </a:lnTo>
                  <a:lnTo>
                    <a:pt x="138" y="258"/>
                  </a:lnTo>
                  <a:close/>
                  <a:moveTo>
                    <a:pt x="474" y="0"/>
                  </a:moveTo>
                  <a:lnTo>
                    <a:pt x="468" y="0"/>
                  </a:lnTo>
                  <a:lnTo>
                    <a:pt x="456" y="12"/>
                  </a:lnTo>
                  <a:lnTo>
                    <a:pt x="474" y="12"/>
                  </a:lnTo>
                  <a:lnTo>
                    <a:pt x="474" y="6"/>
                  </a:lnTo>
                  <a:lnTo>
                    <a:pt x="480" y="0"/>
                  </a:lnTo>
                  <a:lnTo>
                    <a:pt x="474" y="0"/>
                  </a:lnTo>
                  <a:close/>
                  <a:moveTo>
                    <a:pt x="432" y="48"/>
                  </a:moveTo>
                  <a:lnTo>
                    <a:pt x="432" y="66"/>
                  </a:lnTo>
                  <a:lnTo>
                    <a:pt x="438" y="66"/>
                  </a:lnTo>
                  <a:lnTo>
                    <a:pt x="444" y="60"/>
                  </a:lnTo>
                  <a:lnTo>
                    <a:pt x="450" y="48"/>
                  </a:lnTo>
                  <a:lnTo>
                    <a:pt x="450" y="24"/>
                  </a:lnTo>
                  <a:lnTo>
                    <a:pt x="438" y="12"/>
                  </a:lnTo>
                  <a:lnTo>
                    <a:pt x="432" y="24"/>
                  </a:lnTo>
                  <a:lnTo>
                    <a:pt x="426" y="30"/>
                  </a:lnTo>
                  <a:lnTo>
                    <a:pt x="420" y="30"/>
                  </a:lnTo>
                  <a:lnTo>
                    <a:pt x="420" y="42"/>
                  </a:lnTo>
                  <a:lnTo>
                    <a:pt x="426" y="42"/>
                  </a:lnTo>
                  <a:lnTo>
                    <a:pt x="432" y="48"/>
                  </a:lnTo>
                  <a:close/>
                  <a:moveTo>
                    <a:pt x="342" y="138"/>
                  </a:moveTo>
                  <a:lnTo>
                    <a:pt x="342" y="150"/>
                  </a:lnTo>
                  <a:lnTo>
                    <a:pt x="354" y="138"/>
                  </a:lnTo>
                  <a:lnTo>
                    <a:pt x="342" y="138"/>
                  </a:lnTo>
                  <a:close/>
                  <a:moveTo>
                    <a:pt x="192" y="402"/>
                  </a:moveTo>
                  <a:lnTo>
                    <a:pt x="192" y="390"/>
                  </a:lnTo>
                  <a:lnTo>
                    <a:pt x="186" y="384"/>
                  </a:lnTo>
                  <a:lnTo>
                    <a:pt x="186" y="378"/>
                  </a:lnTo>
                  <a:lnTo>
                    <a:pt x="174" y="390"/>
                  </a:lnTo>
                  <a:lnTo>
                    <a:pt x="174" y="396"/>
                  </a:lnTo>
                  <a:lnTo>
                    <a:pt x="180" y="402"/>
                  </a:lnTo>
                  <a:lnTo>
                    <a:pt x="192" y="402"/>
                  </a:lnTo>
                  <a:close/>
                  <a:moveTo>
                    <a:pt x="504" y="588"/>
                  </a:moveTo>
                  <a:lnTo>
                    <a:pt x="498" y="594"/>
                  </a:lnTo>
                  <a:lnTo>
                    <a:pt x="498" y="600"/>
                  </a:lnTo>
                  <a:lnTo>
                    <a:pt x="480" y="600"/>
                  </a:lnTo>
                  <a:lnTo>
                    <a:pt x="480" y="588"/>
                  </a:lnTo>
                  <a:lnTo>
                    <a:pt x="486" y="576"/>
                  </a:lnTo>
                  <a:lnTo>
                    <a:pt x="498" y="564"/>
                  </a:lnTo>
                  <a:lnTo>
                    <a:pt x="492" y="558"/>
                  </a:lnTo>
                  <a:lnTo>
                    <a:pt x="456" y="540"/>
                  </a:lnTo>
                  <a:lnTo>
                    <a:pt x="450" y="540"/>
                  </a:lnTo>
                  <a:lnTo>
                    <a:pt x="444" y="534"/>
                  </a:lnTo>
                  <a:lnTo>
                    <a:pt x="450" y="534"/>
                  </a:lnTo>
                  <a:lnTo>
                    <a:pt x="456" y="528"/>
                  </a:lnTo>
                  <a:lnTo>
                    <a:pt x="480" y="528"/>
                  </a:lnTo>
                  <a:lnTo>
                    <a:pt x="468" y="516"/>
                  </a:lnTo>
                  <a:lnTo>
                    <a:pt x="468" y="510"/>
                  </a:lnTo>
                  <a:lnTo>
                    <a:pt x="456" y="498"/>
                  </a:lnTo>
                  <a:lnTo>
                    <a:pt x="450" y="486"/>
                  </a:lnTo>
                  <a:lnTo>
                    <a:pt x="432" y="468"/>
                  </a:lnTo>
                  <a:lnTo>
                    <a:pt x="420" y="468"/>
                  </a:lnTo>
                  <a:lnTo>
                    <a:pt x="414" y="456"/>
                  </a:lnTo>
                  <a:lnTo>
                    <a:pt x="402" y="450"/>
                  </a:lnTo>
                  <a:lnTo>
                    <a:pt x="390" y="438"/>
                  </a:lnTo>
                  <a:lnTo>
                    <a:pt x="390" y="414"/>
                  </a:lnTo>
                  <a:lnTo>
                    <a:pt x="396" y="402"/>
                  </a:lnTo>
                  <a:lnTo>
                    <a:pt x="396" y="390"/>
                  </a:lnTo>
                  <a:lnTo>
                    <a:pt x="384" y="390"/>
                  </a:lnTo>
                  <a:lnTo>
                    <a:pt x="378" y="384"/>
                  </a:lnTo>
                  <a:lnTo>
                    <a:pt x="372" y="372"/>
                  </a:lnTo>
                  <a:lnTo>
                    <a:pt x="360" y="360"/>
                  </a:lnTo>
                  <a:lnTo>
                    <a:pt x="342" y="354"/>
                  </a:lnTo>
                  <a:lnTo>
                    <a:pt x="324" y="354"/>
                  </a:lnTo>
                  <a:lnTo>
                    <a:pt x="306" y="360"/>
                  </a:lnTo>
                  <a:lnTo>
                    <a:pt x="294" y="366"/>
                  </a:lnTo>
                  <a:lnTo>
                    <a:pt x="288" y="366"/>
                  </a:lnTo>
                  <a:lnTo>
                    <a:pt x="270" y="348"/>
                  </a:lnTo>
                  <a:lnTo>
                    <a:pt x="282" y="348"/>
                  </a:lnTo>
                  <a:lnTo>
                    <a:pt x="294" y="354"/>
                  </a:lnTo>
                  <a:lnTo>
                    <a:pt x="306" y="354"/>
                  </a:lnTo>
                  <a:lnTo>
                    <a:pt x="330" y="342"/>
                  </a:lnTo>
                  <a:lnTo>
                    <a:pt x="336" y="336"/>
                  </a:lnTo>
                  <a:lnTo>
                    <a:pt x="330" y="336"/>
                  </a:lnTo>
                  <a:lnTo>
                    <a:pt x="324" y="330"/>
                  </a:lnTo>
                  <a:lnTo>
                    <a:pt x="306" y="330"/>
                  </a:lnTo>
                  <a:lnTo>
                    <a:pt x="330" y="324"/>
                  </a:lnTo>
                  <a:lnTo>
                    <a:pt x="336" y="318"/>
                  </a:lnTo>
                  <a:lnTo>
                    <a:pt x="348" y="312"/>
                  </a:lnTo>
                  <a:lnTo>
                    <a:pt x="360" y="300"/>
                  </a:lnTo>
                  <a:lnTo>
                    <a:pt x="360" y="288"/>
                  </a:lnTo>
                  <a:lnTo>
                    <a:pt x="366" y="276"/>
                  </a:lnTo>
                  <a:lnTo>
                    <a:pt x="372" y="270"/>
                  </a:lnTo>
                  <a:lnTo>
                    <a:pt x="378" y="258"/>
                  </a:lnTo>
                  <a:lnTo>
                    <a:pt x="384" y="252"/>
                  </a:lnTo>
                  <a:lnTo>
                    <a:pt x="396" y="246"/>
                  </a:lnTo>
                  <a:lnTo>
                    <a:pt x="402" y="246"/>
                  </a:lnTo>
                  <a:lnTo>
                    <a:pt x="402" y="240"/>
                  </a:lnTo>
                  <a:lnTo>
                    <a:pt x="396" y="234"/>
                  </a:lnTo>
                  <a:lnTo>
                    <a:pt x="318" y="234"/>
                  </a:lnTo>
                  <a:lnTo>
                    <a:pt x="318" y="228"/>
                  </a:lnTo>
                  <a:lnTo>
                    <a:pt x="288" y="228"/>
                  </a:lnTo>
                  <a:lnTo>
                    <a:pt x="276" y="234"/>
                  </a:lnTo>
                  <a:lnTo>
                    <a:pt x="264" y="234"/>
                  </a:lnTo>
                  <a:lnTo>
                    <a:pt x="258" y="240"/>
                  </a:lnTo>
                  <a:lnTo>
                    <a:pt x="252" y="240"/>
                  </a:lnTo>
                  <a:lnTo>
                    <a:pt x="264" y="228"/>
                  </a:lnTo>
                  <a:lnTo>
                    <a:pt x="252" y="216"/>
                  </a:lnTo>
                  <a:lnTo>
                    <a:pt x="270" y="210"/>
                  </a:lnTo>
                  <a:lnTo>
                    <a:pt x="300" y="192"/>
                  </a:lnTo>
                  <a:lnTo>
                    <a:pt x="312" y="186"/>
                  </a:lnTo>
                  <a:lnTo>
                    <a:pt x="324" y="162"/>
                  </a:lnTo>
                  <a:lnTo>
                    <a:pt x="318" y="156"/>
                  </a:lnTo>
                  <a:lnTo>
                    <a:pt x="288" y="156"/>
                  </a:lnTo>
                  <a:lnTo>
                    <a:pt x="276" y="162"/>
                  </a:lnTo>
                  <a:lnTo>
                    <a:pt x="258" y="168"/>
                  </a:lnTo>
                  <a:lnTo>
                    <a:pt x="240" y="168"/>
                  </a:lnTo>
                  <a:lnTo>
                    <a:pt x="228" y="162"/>
                  </a:lnTo>
                  <a:lnTo>
                    <a:pt x="216" y="162"/>
                  </a:lnTo>
                  <a:lnTo>
                    <a:pt x="210" y="168"/>
                  </a:lnTo>
                  <a:lnTo>
                    <a:pt x="210" y="174"/>
                  </a:lnTo>
                  <a:lnTo>
                    <a:pt x="216" y="180"/>
                  </a:lnTo>
                  <a:lnTo>
                    <a:pt x="204" y="180"/>
                  </a:lnTo>
                  <a:lnTo>
                    <a:pt x="192" y="192"/>
                  </a:lnTo>
                  <a:lnTo>
                    <a:pt x="192" y="210"/>
                  </a:lnTo>
                  <a:lnTo>
                    <a:pt x="198" y="216"/>
                  </a:lnTo>
                  <a:lnTo>
                    <a:pt x="156" y="222"/>
                  </a:lnTo>
                  <a:lnTo>
                    <a:pt x="156" y="234"/>
                  </a:lnTo>
                  <a:lnTo>
                    <a:pt x="168" y="240"/>
                  </a:lnTo>
                  <a:lnTo>
                    <a:pt x="180" y="264"/>
                  </a:lnTo>
                  <a:lnTo>
                    <a:pt x="162" y="282"/>
                  </a:lnTo>
                  <a:lnTo>
                    <a:pt x="162" y="294"/>
                  </a:lnTo>
                  <a:lnTo>
                    <a:pt x="144" y="300"/>
                  </a:lnTo>
                  <a:lnTo>
                    <a:pt x="156" y="312"/>
                  </a:lnTo>
                  <a:lnTo>
                    <a:pt x="168" y="312"/>
                  </a:lnTo>
                  <a:lnTo>
                    <a:pt x="180" y="306"/>
                  </a:lnTo>
                  <a:lnTo>
                    <a:pt x="186" y="300"/>
                  </a:lnTo>
                  <a:lnTo>
                    <a:pt x="186" y="318"/>
                  </a:lnTo>
                  <a:lnTo>
                    <a:pt x="180" y="318"/>
                  </a:lnTo>
                  <a:lnTo>
                    <a:pt x="168" y="330"/>
                  </a:lnTo>
                  <a:lnTo>
                    <a:pt x="156" y="336"/>
                  </a:lnTo>
                  <a:lnTo>
                    <a:pt x="156" y="360"/>
                  </a:lnTo>
                  <a:lnTo>
                    <a:pt x="162" y="372"/>
                  </a:lnTo>
                  <a:lnTo>
                    <a:pt x="168" y="366"/>
                  </a:lnTo>
                  <a:lnTo>
                    <a:pt x="198" y="366"/>
                  </a:lnTo>
                  <a:lnTo>
                    <a:pt x="210" y="360"/>
                  </a:lnTo>
                  <a:lnTo>
                    <a:pt x="216" y="354"/>
                  </a:lnTo>
                  <a:lnTo>
                    <a:pt x="198" y="372"/>
                  </a:lnTo>
                  <a:lnTo>
                    <a:pt x="210" y="402"/>
                  </a:lnTo>
                  <a:lnTo>
                    <a:pt x="204" y="408"/>
                  </a:lnTo>
                  <a:lnTo>
                    <a:pt x="198" y="420"/>
                  </a:lnTo>
                  <a:lnTo>
                    <a:pt x="186" y="426"/>
                  </a:lnTo>
                  <a:lnTo>
                    <a:pt x="180" y="438"/>
                  </a:lnTo>
                  <a:lnTo>
                    <a:pt x="180" y="450"/>
                  </a:lnTo>
                  <a:lnTo>
                    <a:pt x="186" y="456"/>
                  </a:lnTo>
                  <a:lnTo>
                    <a:pt x="204" y="456"/>
                  </a:lnTo>
                  <a:lnTo>
                    <a:pt x="216" y="450"/>
                  </a:lnTo>
                  <a:lnTo>
                    <a:pt x="240" y="450"/>
                  </a:lnTo>
                  <a:lnTo>
                    <a:pt x="252" y="444"/>
                  </a:lnTo>
                  <a:lnTo>
                    <a:pt x="258" y="438"/>
                  </a:lnTo>
                  <a:lnTo>
                    <a:pt x="270" y="432"/>
                  </a:lnTo>
                  <a:lnTo>
                    <a:pt x="300" y="438"/>
                  </a:lnTo>
                  <a:lnTo>
                    <a:pt x="288" y="444"/>
                  </a:lnTo>
                  <a:lnTo>
                    <a:pt x="264" y="468"/>
                  </a:lnTo>
                  <a:lnTo>
                    <a:pt x="264" y="474"/>
                  </a:lnTo>
                  <a:lnTo>
                    <a:pt x="282" y="492"/>
                  </a:lnTo>
                  <a:lnTo>
                    <a:pt x="294" y="492"/>
                  </a:lnTo>
                  <a:lnTo>
                    <a:pt x="300" y="498"/>
                  </a:lnTo>
                  <a:lnTo>
                    <a:pt x="306" y="498"/>
                  </a:lnTo>
                  <a:lnTo>
                    <a:pt x="312" y="516"/>
                  </a:lnTo>
                  <a:lnTo>
                    <a:pt x="294" y="534"/>
                  </a:lnTo>
                  <a:lnTo>
                    <a:pt x="294" y="564"/>
                  </a:lnTo>
                  <a:lnTo>
                    <a:pt x="222" y="564"/>
                  </a:lnTo>
                  <a:lnTo>
                    <a:pt x="216" y="558"/>
                  </a:lnTo>
                  <a:lnTo>
                    <a:pt x="198" y="558"/>
                  </a:lnTo>
                  <a:lnTo>
                    <a:pt x="192" y="564"/>
                  </a:lnTo>
                  <a:lnTo>
                    <a:pt x="210" y="582"/>
                  </a:lnTo>
                  <a:lnTo>
                    <a:pt x="186" y="600"/>
                  </a:lnTo>
                  <a:lnTo>
                    <a:pt x="228" y="594"/>
                  </a:lnTo>
                  <a:lnTo>
                    <a:pt x="228" y="618"/>
                  </a:lnTo>
                  <a:lnTo>
                    <a:pt x="216" y="642"/>
                  </a:lnTo>
                  <a:lnTo>
                    <a:pt x="210" y="648"/>
                  </a:lnTo>
                  <a:lnTo>
                    <a:pt x="198" y="654"/>
                  </a:lnTo>
                  <a:lnTo>
                    <a:pt x="180" y="660"/>
                  </a:lnTo>
                  <a:lnTo>
                    <a:pt x="168" y="666"/>
                  </a:lnTo>
                  <a:lnTo>
                    <a:pt x="162" y="666"/>
                  </a:lnTo>
                  <a:lnTo>
                    <a:pt x="162" y="690"/>
                  </a:lnTo>
                  <a:lnTo>
                    <a:pt x="168" y="696"/>
                  </a:lnTo>
                  <a:lnTo>
                    <a:pt x="174" y="696"/>
                  </a:lnTo>
                  <a:lnTo>
                    <a:pt x="180" y="690"/>
                  </a:lnTo>
                  <a:lnTo>
                    <a:pt x="192" y="684"/>
                  </a:lnTo>
                  <a:lnTo>
                    <a:pt x="198" y="678"/>
                  </a:lnTo>
                  <a:lnTo>
                    <a:pt x="204" y="684"/>
                  </a:lnTo>
                  <a:lnTo>
                    <a:pt x="204" y="690"/>
                  </a:lnTo>
                  <a:lnTo>
                    <a:pt x="210" y="696"/>
                  </a:lnTo>
                  <a:lnTo>
                    <a:pt x="234" y="696"/>
                  </a:lnTo>
                  <a:lnTo>
                    <a:pt x="240" y="702"/>
                  </a:lnTo>
                  <a:lnTo>
                    <a:pt x="252" y="708"/>
                  </a:lnTo>
                  <a:lnTo>
                    <a:pt x="258" y="708"/>
                  </a:lnTo>
                  <a:lnTo>
                    <a:pt x="276" y="702"/>
                  </a:lnTo>
                  <a:lnTo>
                    <a:pt x="288" y="696"/>
                  </a:lnTo>
                  <a:lnTo>
                    <a:pt x="294" y="690"/>
                  </a:lnTo>
                  <a:lnTo>
                    <a:pt x="318" y="690"/>
                  </a:lnTo>
                  <a:lnTo>
                    <a:pt x="312" y="696"/>
                  </a:lnTo>
                  <a:lnTo>
                    <a:pt x="300" y="702"/>
                  </a:lnTo>
                  <a:lnTo>
                    <a:pt x="294" y="714"/>
                  </a:lnTo>
                  <a:lnTo>
                    <a:pt x="282" y="720"/>
                  </a:lnTo>
                  <a:lnTo>
                    <a:pt x="276" y="726"/>
                  </a:lnTo>
                  <a:lnTo>
                    <a:pt x="210" y="726"/>
                  </a:lnTo>
                  <a:lnTo>
                    <a:pt x="210" y="738"/>
                  </a:lnTo>
                  <a:lnTo>
                    <a:pt x="198" y="738"/>
                  </a:lnTo>
                  <a:lnTo>
                    <a:pt x="186" y="744"/>
                  </a:lnTo>
                  <a:lnTo>
                    <a:pt x="180" y="750"/>
                  </a:lnTo>
                  <a:lnTo>
                    <a:pt x="180" y="768"/>
                  </a:lnTo>
                  <a:lnTo>
                    <a:pt x="174" y="774"/>
                  </a:lnTo>
                  <a:lnTo>
                    <a:pt x="144" y="774"/>
                  </a:lnTo>
                  <a:lnTo>
                    <a:pt x="144" y="780"/>
                  </a:lnTo>
                  <a:lnTo>
                    <a:pt x="138" y="786"/>
                  </a:lnTo>
                  <a:lnTo>
                    <a:pt x="138" y="792"/>
                  </a:lnTo>
                  <a:lnTo>
                    <a:pt x="126" y="804"/>
                  </a:lnTo>
                  <a:lnTo>
                    <a:pt x="114" y="810"/>
                  </a:lnTo>
                  <a:lnTo>
                    <a:pt x="108" y="810"/>
                  </a:lnTo>
                  <a:lnTo>
                    <a:pt x="108" y="816"/>
                  </a:lnTo>
                  <a:lnTo>
                    <a:pt x="114" y="816"/>
                  </a:lnTo>
                  <a:lnTo>
                    <a:pt x="120" y="822"/>
                  </a:lnTo>
                  <a:lnTo>
                    <a:pt x="150" y="822"/>
                  </a:lnTo>
                  <a:lnTo>
                    <a:pt x="156" y="810"/>
                  </a:lnTo>
                  <a:lnTo>
                    <a:pt x="174" y="792"/>
                  </a:lnTo>
                  <a:lnTo>
                    <a:pt x="210" y="792"/>
                  </a:lnTo>
                  <a:lnTo>
                    <a:pt x="216" y="798"/>
                  </a:lnTo>
                  <a:lnTo>
                    <a:pt x="228" y="804"/>
                  </a:lnTo>
                  <a:lnTo>
                    <a:pt x="240" y="804"/>
                  </a:lnTo>
                  <a:lnTo>
                    <a:pt x="246" y="792"/>
                  </a:lnTo>
                  <a:lnTo>
                    <a:pt x="252" y="786"/>
                  </a:lnTo>
                  <a:lnTo>
                    <a:pt x="258" y="774"/>
                  </a:lnTo>
                  <a:lnTo>
                    <a:pt x="270" y="762"/>
                  </a:lnTo>
                  <a:lnTo>
                    <a:pt x="288" y="762"/>
                  </a:lnTo>
                  <a:lnTo>
                    <a:pt x="300" y="774"/>
                  </a:lnTo>
                  <a:lnTo>
                    <a:pt x="330" y="774"/>
                  </a:lnTo>
                  <a:lnTo>
                    <a:pt x="354" y="762"/>
                  </a:lnTo>
                  <a:lnTo>
                    <a:pt x="360" y="762"/>
                  </a:lnTo>
                  <a:lnTo>
                    <a:pt x="366" y="768"/>
                  </a:lnTo>
                  <a:lnTo>
                    <a:pt x="378" y="768"/>
                  </a:lnTo>
                  <a:lnTo>
                    <a:pt x="390" y="774"/>
                  </a:lnTo>
                  <a:lnTo>
                    <a:pt x="396" y="774"/>
                  </a:lnTo>
                  <a:lnTo>
                    <a:pt x="396" y="768"/>
                  </a:lnTo>
                  <a:lnTo>
                    <a:pt x="390" y="762"/>
                  </a:lnTo>
                  <a:lnTo>
                    <a:pt x="390" y="750"/>
                  </a:lnTo>
                  <a:lnTo>
                    <a:pt x="396" y="750"/>
                  </a:lnTo>
                  <a:lnTo>
                    <a:pt x="408" y="756"/>
                  </a:lnTo>
                  <a:lnTo>
                    <a:pt x="414" y="762"/>
                  </a:lnTo>
                  <a:lnTo>
                    <a:pt x="426" y="756"/>
                  </a:lnTo>
                  <a:lnTo>
                    <a:pt x="498" y="756"/>
                  </a:lnTo>
                  <a:lnTo>
                    <a:pt x="522" y="750"/>
                  </a:lnTo>
                  <a:lnTo>
                    <a:pt x="534" y="744"/>
                  </a:lnTo>
                  <a:lnTo>
                    <a:pt x="540" y="732"/>
                  </a:lnTo>
                  <a:lnTo>
                    <a:pt x="546" y="726"/>
                  </a:lnTo>
                  <a:lnTo>
                    <a:pt x="552" y="714"/>
                  </a:lnTo>
                  <a:lnTo>
                    <a:pt x="498" y="708"/>
                  </a:lnTo>
                  <a:lnTo>
                    <a:pt x="522" y="702"/>
                  </a:lnTo>
                  <a:lnTo>
                    <a:pt x="516" y="684"/>
                  </a:lnTo>
                  <a:lnTo>
                    <a:pt x="528" y="672"/>
                  </a:lnTo>
                  <a:lnTo>
                    <a:pt x="540" y="666"/>
                  </a:lnTo>
                  <a:lnTo>
                    <a:pt x="546" y="666"/>
                  </a:lnTo>
                  <a:lnTo>
                    <a:pt x="558" y="660"/>
                  </a:lnTo>
                  <a:lnTo>
                    <a:pt x="564" y="654"/>
                  </a:lnTo>
                  <a:lnTo>
                    <a:pt x="576" y="618"/>
                  </a:lnTo>
                  <a:lnTo>
                    <a:pt x="570" y="606"/>
                  </a:lnTo>
                  <a:lnTo>
                    <a:pt x="564" y="600"/>
                  </a:lnTo>
                  <a:lnTo>
                    <a:pt x="552" y="594"/>
                  </a:lnTo>
                  <a:lnTo>
                    <a:pt x="540" y="594"/>
                  </a:lnTo>
                  <a:lnTo>
                    <a:pt x="528" y="588"/>
                  </a:lnTo>
                  <a:lnTo>
                    <a:pt x="504" y="588"/>
                  </a:lnTo>
                  <a:close/>
                  <a:moveTo>
                    <a:pt x="222" y="486"/>
                  </a:moveTo>
                  <a:lnTo>
                    <a:pt x="216" y="480"/>
                  </a:lnTo>
                  <a:lnTo>
                    <a:pt x="204" y="480"/>
                  </a:lnTo>
                  <a:lnTo>
                    <a:pt x="204" y="486"/>
                  </a:lnTo>
                  <a:lnTo>
                    <a:pt x="198" y="498"/>
                  </a:lnTo>
                  <a:lnTo>
                    <a:pt x="192" y="504"/>
                  </a:lnTo>
                  <a:lnTo>
                    <a:pt x="210" y="504"/>
                  </a:lnTo>
                  <a:lnTo>
                    <a:pt x="222" y="492"/>
                  </a:lnTo>
                  <a:lnTo>
                    <a:pt x="222" y="486"/>
                  </a:lnTo>
                  <a:close/>
                  <a:moveTo>
                    <a:pt x="126" y="504"/>
                  </a:moveTo>
                  <a:lnTo>
                    <a:pt x="132" y="498"/>
                  </a:lnTo>
                  <a:lnTo>
                    <a:pt x="132" y="492"/>
                  </a:lnTo>
                  <a:lnTo>
                    <a:pt x="144" y="492"/>
                  </a:lnTo>
                  <a:lnTo>
                    <a:pt x="150" y="480"/>
                  </a:lnTo>
                  <a:lnTo>
                    <a:pt x="156" y="474"/>
                  </a:lnTo>
                  <a:lnTo>
                    <a:pt x="156" y="462"/>
                  </a:lnTo>
                  <a:lnTo>
                    <a:pt x="138" y="444"/>
                  </a:lnTo>
                  <a:lnTo>
                    <a:pt x="138" y="432"/>
                  </a:lnTo>
                  <a:lnTo>
                    <a:pt x="132" y="438"/>
                  </a:lnTo>
                  <a:lnTo>
                    <a:pt x="126" y="426"/>
                  </a:lnTo>
                  <a:lnTo>
                    <a:pt x="120" y="420"/>
                  </a:lnTo>
                  <a:lnTo>
                    <a:pt x="78" y="420"/>
                  </a:lnTo>
                  <a:lnTo>
                    <a:pt x="72" y="426"/>
                  </a:lnTo>
                  <a:lnTo>
                    <a:pt x="30" y="450"/>
                  </a:lnTo>
                  <a:lnTo>
                    <a:pt x="30" y="462"/>
                  </a:lnTo>
                  <a:lnTo>
                    <a:pt x="24" y="462"/>
                  </a:lnTo>
                  <a:lnTo>
                    <a:pt x="18" y="468"/>
                  </a:lnTo>
                  <a:lnTo>
                    <a:pt x="12" y="468"/>
                  </a:lnTo>
                  <a:lnTo>
                    <a:pt x="0" y="480"/>
                  </a:lnTo>
                  <a:lnTo>
                    <a:pt x="6" y="486"/>
                  </a:lnTo>
                  <a:lnTo>
                    <a:pt x="30" y="498"/>
                  </a:lnTo>
                  <a:lnTo>
                    <a:pt x="42" y="498"/>
                  </a:lnTo>
                  <a:lnTo>
                    <a:pt x="66" y="474"/>
                  </a:lnTo>
                  <a:lnTo>
                    <a:pt x="84" y="498"/>
                  </a:lnTo>
                  <a:lnTo>
                    <a:pt x="120" y="504"/>
                  </a:lnTo>
                  <a:lnTo>
                    <a:pt x="126" y="504"/>
                  </a:lnTo>
                  <a:close/>
                  <a:moveTo>
                    <a:pt x="78" y="228"/>
                  </a:moveTo>
                  <a:lnTo>
                    <a:pt x="72" y="228"/>
                  </a:lnTo>
                  <a:lnTo>
                    <a:pt x="66" y="234"/>
                  </a:lnTo>
                  <a:lnTo>
                    <a:pt x="66" y="240"/>
                  </a:lnTo>
                  <a:lnTo>
                    <a:pt x="84" y="240"/>
                  </a:lnTo>
                  <a:lnTo>
                    <a:pt x="84" y="228"/>
                  </a:lnTo>
                  <a:lnTo>
                    <a:pt x="78" y="228"/>
                  </a:lnTo>
                  <a:close/>
                  <a:moveTo>
                    <a:pt x="108" y="210"/>
                  </a:moveTo>
                  <a:lnTo>
                    <a:pt x="126" y="210"/>
                  </a:lnTo>
                  <a:lnTo>
                    <a:pt x="132" y="204"/>
                  </a:lnTo>
                  <a:lnTo>
                    <a:pt x="132" y="198"/>
                  </a:lnTo>
                  <a:lnTo>
                    <a:pt x="138" y="186"/>
                  </a:lnTo>
                  <a:lnTo>
                    <a:pt x="150" y="174"/>
                  </a:lnTo>
                  <a:lnTo>
                    <a:pt x="150" y="168"/>
                  </a:lnTo>
                  <a:lnTo>
                    <a:pt x="138" y="174"/>
                  </a:lnTo>
                  <a:lnTo>
                    <a:pt x="132" y="174"/>
                  </a:lnTo>
                  <a:lnTo>
                    <a:pt x="114" y="192"/>
                  </a:lnTo>
                  <a:lnTo>
                    <a:pt x="108" y="186"/>
                  </a:lnTo>
                  <a:lnTo>
                    <a:pt x="96" y="186"/>
                  </a:lnTo>
                  <a:lnTo>
                    <a:pt x="90" y="192"/>
                  </a:lnTo>
                  <a:lnTo>
                    <a:pt x="90" y="210"/>
                  </a:lnTo>
                  <a:lnTo>
                    <a:pt x="96" y="216"/>
                  </a:lnTo>
                  <a:lnTo>
                    <a:pt x="96" y="228"/>
                  </a:lnTo>
                  <a:lnTo>
                    <a:pt x="108" y="210"/>
                  </a:lnTo>
                  <a:close/>
                  <a:moveTo>
                    <a:pt x="72" y="252"/>
                  </a:moveTo>
                  <a:lnTo>
                    <a:pt x="60" y="282"/>
                  </a:lnTo>
                  <a:lnTo>
                    <a:pt x="78" y="258"/>
                  </a:lnTo>
                  <a:lnTo>
                    <a:pt x="72" y="25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Greece"/>
            <p:cNvSpPr>
              <a:spLocks noEditPoints="1"/>
            </p:cNvSpPr>
            <p:nvPr/>
          </p:nvSpPr>
          <p:spPr bwMode="gray">
            <a:xfrm>
              <a:off x="4764088" y="3021162"/>
              <a:ext cx="214312" cy="222250"/>
            </a:xfrm>
            <a:custGeom>
              <a:avLst/>
              <a:gdLst>
                <a:gd name="T0" fmla="*/ 0 w 534"/>
                <a:gd name="T1" fmla="*/ 2147483647 h 552"/>
                <a:gd name="T2" fmla="*/ 2147483647 w 534"/>
                <a:gd name="T3" fmla="*/ 2147483647 h 552"/>
                <a:gd name="T4" fmla="*/ 2147483647 w 534"/>
                <a:gd name="T5" fmla="*/ 2147483647 h 552"/>
                <a:gd name="T6" fmla="*/ 2147483647 w 534"/>
                <a:gd name="T7" fmla="*/ 2147483647 h 552"/>
                <a:gd name="T8" fmla="*/ 2147483647 w 534"/>
                <a:gd name="T9" fmla="*/ 2147483647 h 552"/>
                <a:gd name="T10" fmla="*/ 2147483647 w 534"/>
                <a:gd name="T11" fmla="*/ 2147483647 h 552"/>
                <a:gd name="T12" fmla="*/ 2147483647 w 534"/>
                <a:gd name="T13" fmla="*/ 2147483647 h 552"/>
                <a:gd name="T14" fmla="*/ 2147483647 w 534"/>
                <a:gd name="T15" fmla="*/ 2147483647 h 552"/>
                <a:gd name="T16" fmla="*/ 2147483647 w 534"/>
                <a:gd name="T17" fmla="*/ 2147483647 h 552"/>
                <a:gd name="T18" fmla="*/ 2147483647 w 534"/>
                <a:gd name="T19" fmla="*/ 2147483647 h 552"/>
                <a:gd name="T20" fmla="*/ 2147483647 w 534"/>
                <a:gd name="T21" fmla="*/ 2147483647 h 552"/>
                <a:gd name="T22" fmla="*/ 2147483647 w 534"/>
                <a:gd name="T23" fmla="*/ 2147483647 h 552"/>
                <a:gd name="T24" fmla="*/ 2147483647 w 534"/>
                <a:gd name="T25" fmla="*/ 2147483647 h 552"/>
                <a:gd name="T26" fmla="*/ 2147483647 w 534"/>
                <a:gd name="T27" fmla="*/ 2147483647 h 552"/>
                <a:gd name="T28" fmla="*/ 2147483647 w 534"/>
                <a:gd name="T29" fmla="*/ 2147483647 h 552"/>
                <a:gd name="T30" fmla="*/ 2147483647 w 534"/>
                <a:gd name="T31" fmla="*/ 2147483647 h 552"/>
                <a:gd name="T32" fmla="*/ 2147483647 w 534"/>
                <a:gd name="T33" fmla="*/ 2147483647 h 552"/>
                <a:gd name="T34" fmla="*/ 2147483647 w 534"/>
                <a:gd name="T35" fmla="*/ 2147483647 h 552"/>
                <a:gd name="T36" fmla="*/ 2147483647 w 534"/>
                <a:gd name="T37" fmla="*/ 2147483647 h 552"/>
                <a:gd name="T38" fmla="*/ 2147483647 w 534"/>
                <a:gd name="T39" fmla="*/ 2147483647 h 552"/>
                <a:gd name="T40" fmla="*/ 2147483647 w 534"/>
                <a:gd name="T41" fmla="*/ 2147483647 h 552"/>
                <a:gd name="T42" fmla="*/ 2147483647 w 534"/>
                <a:gd name="T43" fmla="*/ 2147483647 h 552"/>
                <a:gd name="T44" fmla="*/ 2147483647 w 534"/>
                <a:gd name="T45" fmla="*/ 2147483647 h 552"/>
                <a:gd name="T46" fmla="*/ 2147483647 w 534"/>
                <a:gd name="T47" fmla="*/ 2147483647 h 552"/>
                <a:gd name="T48" fmla="*/ 2147483647 w 534"/>
                <a:gd name="T49" fmla="*/ 2147483647 h 552"/>
                <a:gd name="T50" fmla="*/ 2147483647 w 534"/>
                <a:gd name="T51" fmla="*/ 2147483647 h 552"/>
                <a:gd name="T52" fmla="*/ 2147483647 w 534"/>
                <a:gd name="T53" fmla="*/ 2147483647 h 552"/>
                <a:gd name="T54" fmla="*/ 2147483647 w 534"/>
                <a:gd name="T55" fmla="*/ 2147483647 h 552"/>
                <a:gd name="T56" fmla="*/ 2147483647 w 534"/>
                <a:gd name="T57" fmla="*/ 2147483647 h 552"/>
                <a:gd name="T58" fmla="*/ 2147483647 w 534"/>
                <a:gd name="T59" fmla="*/ 2147483647 h 552"/>
                <a:gd name="T60" fmla="*/ 2147483647 w 534"/>
                <a:gd name="T61" fmla="*/ 2147483647 h 552"/>
                <a:gd name="T62" fmla="*/ 2147483647 w 534"/>
                <a:gd name="T63" fmla="*/ 2147483647 h 552"/>
                <a:gd name="T64" fmla="*/ 2147483647 w 534"/>
                <a:gd name="T65" fmla="*/ 2147483647 h 552"/>
                <a:gd name="T66" fmla="*/ 2147483647 w 534"/>
                <a:gd name="T67" fmla="*/ 2147483647 h 552"/>
                <a:gd name="T68" fmla="*/ 2147483647 w 534"/>
                <a:gd name="T69" fmla="*/ 2147483647 h 552"/>
                <a:gd name="T70" fmla="*/ 2147483647 w 534"/>
                <a:gd name="T71" fmla="*/ 2147483647 h 552"/>
                <a:gd name="T72" fmla="*/ 2147483647 w 534"/>
                <a:gd name="T73" fmla="*/ 2147483647 h 552"/>
                <a:gd name="T74" fmla="*/ 2147483647 w 534"/>
                <a:gd name="T75" fmla="*/ 2147483647 h 552"/>
                <a:gd name="T76" fmla="*/ 2147483647 w 534"/>
                <a:gd name="T77" fmla="*/ 2147483647 h 552"/>
                <a:gd name="T78" fmla="*/ 2147483647 w 534"/>
                <a:gd name="T79" fmla="*/ 2147483647 h 552"/>
                <a:gd name="T80" fmla="*/ 2147483647 w 534"/>
                <a:gd name="T81" fmla="*/ 2147483647 h 552"/>
                <a:gd name="T82" fmla="*/ 2147483647 w 534"/>
                <a:gd name="T83" fmla="*/ 2147483647 h 552"/>
                <a:gd name="T84" fmla="*/ 2147483647 w 534"/>
                <a:gd name="T85" fmla="*/ 2147483647 h 552"/>
                <a:gd name="T86" fmla="*/ 2147483647 w 534"/>
                <a:gd name="T87" fmla="*/ 2147483647 h 552"/>
                <a:gd name="T88" fmla="*/ 2147483647 w 534"/>
                <a:gd name="T89" fmla="*/ 2147483647 h 552"/>
                <a:gd name="T90" fmla="*/ 2147483647 w 534"/>
                <a:gd name="T91" fmla="*/ 2147483647 h 552"/>
                <a:gd name="T92" fmla="*/ 2147483647 w 534"/>
                <a:gd name="T93" fmla="*/ 2147483647 h 552"/>
                <a:gd name="T94" fmla="*/ 2147483647 w 534"/>
                <a:gd name="T95" fmla="*/ 2147483647 h 552"/>
                <a:gd name="T96" fmla="*/ 2147483647 w 534"/>
                <a:gd name="T97" fmla="*/ 2147483647 h 552"/>
                <a:gd name="T98" fmla="*/ 2147483647 w 534"/>
                <a:gd name="T99" fmla="*/ 2147483647 h 552"/>
                <a:gd name="T100" fmla="*/ 2147483647 w 534"/>
                <a:gd name="T101" fmla="*/ 2147483647 h 552"/>
                <a:gd name="T102" fmla="*/ 2147483647 w 534"/>
                <a:gd name="T103" fmla="*/ 2147483647 h 552"/>
                <a:gd name="T104" fmla="*/ 2147483647 w 534"/>
                <a:gd name="T105" fmla="*/ 2147483647 h 552"/>
                <a:gd name="T106" fmla="*/ 2147483647 w 534"/>
                <a:gd name="T107" fmla="*/ 2147483647 h 5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34"/>
                <a:gd name="T163" fmla="*/ 0 h 552"/>
                <a:gd name="T164" fmla="*/ 534 w 534"/>
                <a:gd name="T165" fmla="*/ 552 h 55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34" h="552">
                  <a:moveTo>
                    <a:pt x="240" y="108"/>
                  </a:moveTo>
                  <a:lnTo>
                    <a:pt x="270" y="126"/>
                  </a:lnTo>
                  <a:lnTo>
                    <a:pt x="282" y="120"/>
                  </a:lnTo>
                  <a:lnTo>
                    <a:pt x="240" y="108"/>
                  </a:lnTo>
                  <a:close/>
                  <a:moveTo>
                    <a:pt x="24" y="258"/>
                  </a:moveTo>
                  <a:lnTo>
                    <a:pt x="0" y="282"/>
                  </a:lnTo>
                  <a:lnTo>
                    <a:pt x="42" y="294"/>
                  </a:lnTo>
                  <a:lnTo>
                    <a:pt x="24" y="258"/>
                  </a:lnTo>
                  <a:close/>
                  <a:moveTo>
                    <a:pt x="312" y="414"/>
                  </a:moveTo>
                  <a:lnTo>
                    <a:pt x="312" y="420"/>
                  </a:lnTo>
                  <a:lnTo>
                    <a:pt x="324" y="420"/>
                  </a:lnTo>
                  <a:lnTo>
                    <a:pt x="324" y="414"/>
                  </a:lnTo>
                  <a:lnTo>
                    <a:pt x="318" y="408"/>
                  </a:lnTo>
                  <a:lnTo>
                    <a:pt x="312" y="408"/>
                  </a:lnTo>
                  <a:lnTo>
                    <a:pt x="312" y="414"/>
                  </a:lnTo>
                  <a:close/>
                  <a:moveTo>
                    <a:pt x="306" y="390"/>
                  </a:moveTo>
                  <a:lnTo>
                    <a:pt x="300" y="378"/>
                  </a:lnTo>
                  <a:lnTo>
                    <a:pt x="294" y="390"/>
                  </a:lnTo>
                  <a:lnTo>
                    <a:pt x="306" y="390"/>
                  </a:lnTo>
                  <a:close/>
                  <a:moveTo>
                    <a:pt x="294" y="294"/>
                  </a:moveTo>
                  <a:lnTo>
                    <a:pt x="318" y="336"/>
                  </a:lnTo>
                  <a:lnTo>
                    <a:pt x="330" y="318"/>
                  </a:lnTo>
                  <a:lnTo>
                    <a:pt x="294" y="294"/>
                  </a:lnTo>
                  <a:close/>
                  <a:moveTo>
                    <a:pt x="108" y="264"/>
                  </a:moveTo>
                  <a:lnTo>
                    <a:pt x="138" y="264"/>
                  </a:lnTo>
                  <a:lnTo>
                    <a:pt x="144" y="270"/>
                  </a:lnTo>
                  <a:lnTo>
                    <a:pt x="156" y="270"/>
                  </a:lnTo>
                  <a:lnTo>
                    <a:pt x="180" y="282"/>
                  </a:lnTo>
                  <a:lnTo>
                    <a:pt x="192" y="282"/>
                  </a:lnTo>
                  <a:lnTo>
                    <a:pt x="198" y="288"/>
                  </a:lnTo>
                  <a:lnTo>
                    <a:pt x="204" y="288"/>
                  </a:lnTo>
                  <a:lnTo>
                    <a:pt x="216" y="300"/>
                  </a:lnTo>
                  <a:lnTo>
                    <a:pt x="228" y="306"/>
                  </a:lnTo>
                  <a:lnTo>
                    <a:pt x="234" y="312"/>
                  </a:lnTo>
                  <a:lnTo>
                    <a:pt x="246" y="312"/>
                  </a:lnTo>
                  <a:lnTo>
                    <a:pt x="252" y="306"/>
                  </a:lnTo>
                  <a:lnTo>
                    <a:pt x="252" y="288"/>
                  </a:lnTo>
                  <a:lnTo>
                    <a:pt x="228" y="264"/>
                  </a:lnTo>
                  <a:lnTo>
                    <a:pt x="216" y="258"/>
                  </a:lnTo>
                  <a:lnTo>
                    <a:pt x="210" y="252"/>
                  </a:lnTo>
                  <a:lnTo>
                    <a:pt x="204" y="252"/>
                  </a:lnTo>
                  <a:lnTo>
                    <a:pt x="198" y="246"/>
                  </a:lnTo>
                  <a:lnTo>
                    <a:pt x="186" y="246"/>
                  </a:lnTo>
                  <a:lnTo>
                    <a:pt x="174" y="234"/>
                  </a:lnTo>
                  <a:lnTo>
                    <a:pt x="168" y="234"/>
                  </a:lnTo>
                  <a:lnTo>
                    <a:pt x="174" y="228"/>
                  </a:lnTo>
                  <a:lnTo>
                    <a:pt x="192" y="228"/>
                  </a:lnTo>
                  <a:lnTo>
                    <a:pt x="198" y="240"/>
                  </a:lnTo>
                  <a:lnTo>
                    <a:pt x="222" y="252"/>
                  </a:lnTo>
                  <a:lnTo>
                    <a:pt x="234" y="264"/>
                  </a:lnTo>
                  <a:lnTo>
                    <a:pt x="258" y="264"/>
                  </a:lnTo>
                  <a:lnTo>
                    <a:pt x="270" y="252"/>
                  </a:lnTo>
                  <a:lnTo>
                    <a:pt x="258" y="240"/>
                  </a:lnTo>
                  <a:lnTo>
                    <a:pt x="246" y="240"/>
                  </a:lnTo>
                  <a:lnTo>
                    <a:pt x="234" y="234"/>
                  </a:lnTo>
                  <a:lnTo>
                    <a:pt x="222" y="234"/>
                  </a:lnTo>
                  <a:lnTo>
                    <a:pt x="210" y="228"/>
                  </a:lnTo>
                  <a:lnTo>
                    <a:pt x="204" y="216"/>
                  </a:lnTo>
                  <a:lnTo>
                    <a:pt x="198" y="210"/>
                  </a:lnTo>
                  <a:lnTo>
                    <a:pt x="198" y="204"/>
                  </a:lnTo>
                  <a:lnTo>
                    <a:pt x="192" y="192"/>
                  </a:lnTo>
                  <a:lnTo>
                    <a:pt x="186" y="186"/>
                  </a:lnTo>
                  <a:lnTo>
                    <a:pt x="174" y="162"/>
                  </a:lnTo>
                  <a:lnTo>
                    <a:pt x="168" y="156"/>
                  </a:lnTo>
                  <a:lnTo>
                    <a:pt x="162" y="144"/>
                  </a:lnTo>
                  <a:lnTo>
                    <a:pt x="150" y="132"/>
                  </a:lnTo>
                  <a:lnTo>
                    <a:pt x="150" y="120"/>
                  </a:lnTo>
                  <a:lnTo>
                    <a:pt x="144" y="114"/>
                  </a:lnTo>
                  <a:lnTo>
                    <a:pt x="144" y="102"/>
                  </a:lnTo>
                  <a:lnTo>
                    <a:pt x="150" y="96"/>
                  </a:lnTo>
                  <a:lnTo>
                    <a:pt x="156" y="96"/>
                  </a:lnTo>
                  <a:lnTo>
                    <a:pt x="162" y="102"/>
                  </a:lnTo>
                  <a:lnTo>
                    <a:pt x="162" y="108"/>
                  </a:lnTo>
                  <a:lnTo>
                    <a:pt x="168" y="114"/>
                  </a:lnTo>
                  <a:lnTo>
                    <a:pt x="180" y="114"/>
                  </a:lnTo>
                  <a:lnTo>
                    <a:pt x="180" y="120"/>
                  </a:lnTo>
                  <a:lnTo>
                    <a:pt x="186" y="120"/>
                  </a:lnTo>
                  <a:lnTo>
                    <a:pt x="198" y="132"/>
                  </a:lnTo>
                  <a:lnTo>
                    <a:pt x="198" y="144"/>
                  </a:lnTo>
                  <a:lnTo>
                    <a:pt x="204" y="144"/>
                  </a:lnTo>
                  <a:lnTo>
                    <a:pt x="210" y="138"/>
                  </a:lnTo>
                  <a:lnTo>
                    <a:pt x="216" y="138"/>
                  </a:lnTo>
                  <a:lnTo>
                    <a:pt x="204" y="120"/>
                  </a:lnTo>
                  <a:lnTo>
                    <a:pt x="210" y="120"/>
                  </a:lnTo>
                  <a:lnTo>
                    <a:pt x="234" y="132"/>
                  </a:lnTo>
                  <a:lnTo>
                    <a:pt x="222" y="114"/>
                  </a:lnTo>
                  <a:lnTo>
                    <a:pt x="228" y="108"/>
                  </a:lnTo>
                  <a:lnTo>
                    <a:pt x="228" y="84"/>
                  </a:lnTo>
                  <a:lnTo>
                    <a:pt x="240" y="72"/>
                  </a:lnTo>
                  <a:lnTo>
                    <a:pt x="270" y="72"/>
                  </a:lnTo>
                  <a:lnTo>
                    <a:pt x="276" y="78"/>
                  </a:lnTo>
                  <a:lnTo>
                    <a:pt x="276" y="90"/>
                  </a:lnTo>
                  <a:lnTo>
                    <a:pt x="288" y="90"/>
                  </a:lnTo>
                  <a:lnTo>
                    <a:pt x="294" y="84"/>
                  </a:lnTo>
                  <a:lnTo>
                    <a:pt x="300" y="72"/>
                  </a:lnTo>
                  <a:lnTo>
                    <a:pt x="306" y="66"/>
                  </a:lnTo>
                  <a:lnTo>
                    <a:pt x="342" y="66"/>
                  </a:lnTo>
                  <a:lnTo>
                    <a:pt x="360" y="72"/>
                  </a:lnTo>
                  <a:lnTo>
                    <a:pt x="372" y="72"/>
                  </a:lnTo>
                  <a:lnTo>
                    <a:pt x="378" y="78"/>
                  </a:lnTo>
                  <a:lnTo>
                    <a:pt x="384" y="78"/>
                  </a:lnTo>
                  <a:lnTo>
                    <a:pt x="384" y="72"/>
                  </a:lnTo>
                  <a:lnTo>
                    <a:pt x="390" y="60"/>
                  </a:lnTo>
                  <a:lnTo>
                    <a:pt x="390" y="48"/>
                  </a:lnTo>
                  <a:lnTo>
                    <a:pt x="384" y="42"/>
                  </a:lnTo>
                  <a:lnTo>
                    <a:pt x="384" y="36"/>
                  </a:lnTo>
                  <a:lnTo>
                    <a:pt x="390" y="30"/>
                  </a:lnTo>
                  <a:lnTo>
                    <a:pt x="408" y="30"/>
                  </a:lnTo>
                  <a:lnTo>
                    <a:pt x="408" y="18"/>
                  </a:lnTo>
                  <a:lnTo>
                    <a:pt x="402" y="12"/>
                  </a:lnTo>
                  <a:lnTo>
                    <a:pt x="402" y="6"/>
                  </a:lnTo>
                  <a:lnTo>
                    <a:pt x="390" y="6"/>
                  </a:lnTo>
                  <a:lnTo>
                    <a:pt x="384" y="0"/>
                  </a:lnTo>
                  <a:lnTo>
                    <a:pt x="366" y="6"/>
                  </a:lnTo>
                  <a:lnTo>
                    <a:pt x="372" y="12"/>
                  </a:lnTo>
                  <a:lnTo>
                    <a:pt x="372" y="30"/>
                  </a:lnTo>
                  <a:lnTo>
                    <a:pt x="366" y="36"/>
                  </a:lnTo>
                  <a:lnTo>
                    <a:pt x="348" y="36"/>
                  </a:lnTo>
                  <a:lnTo>
                    <a:pt x="336" y="24"/>
                  </a:lnTo>
                  <a:lnTo>
                    <a:pt x="324" y="36"/>
                  </a:lnTo>
                  <a:lnTo>
                    <a:pt x="312" y="36"/>
                  </a:lnTo>
                  <a:lnTo>
                    <a:pt x="300" y="24"/>
                  </a:lnTo>
                  <a:lnTo>
                    <a:pt x="294" y="30"/>
                  </a:lnTo>
                  <a:lnTo>
                    <a:pt x="282" y="30"/>
                  </a:lnTo>
                  <a:lnTo>
                    <a:pt x="264" y="12"/>
                  </a:lnTo>
                  <a:lnTo>
                    <a:pt x="264" y="6"/>
                  </a:lnTo>
                  <a:lnTo>
                    <a:pt x="234" y="12"/>
                  </a:lnTo>
                  <a:lnTo>
                    <a:pt x="228" y="30"/>
                  </a:lnTo>
                  <a:lnTo>
                    <a:pt x="204" y="24"/>
                  </a:lnTo>
                  <a:lnTo>
                    <a:pt x="198" y="30"/>
                  </a:lnTo>
                  <a:lnTo>
                    <a:pt x="186" y="36"/>
                  </a:lnTo>
                  <a:lnTo>
                    <a:pt x="174" y="36"/>
                  </a:lnTo>
                  <a:lnTo>
                    <a:pt x="168" y="30"/>
                  </a:lnTo>
                  <a:lnTo>
                    <a:pt x="162" y="30"/>
                  </a:lnTo>
                  <a:lnTo>
                    <a:pt x="150" y="36"/>
                  </a:lnTo>
                  <a:lnTo>
                    <a:pt x="138" y="48"/>
                  </a:lnTo>
                  <a:lnTo>
                    <a:pt x="126" y="54"/>
                  </a:lnTo>
                  <a:lnTo>
                    <a:pt x="102" y="54"/>
                  </a:lnTo>
                  <a:lnTo>
                    <a:pt x="102" y="60"/>
                  </a:lnTo>
                  <a:lnTo>
                    <a:pt x="96" y="72"/>
                  </a:lnTo>
                  <a:lnTo>
                    <a:pt x="72" y="7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48" y="72"/>
                  </a:lnTo>
                  <a:lnTo>
                    <a:pt x="54" y="84"/>
                  </a:lnTo>
                  <a:lnTo>
                    <a:pt x="54" y="90"/>
                  </a:lnTo>
                  <a:lnTo>
                    <a:pt x="42" y="102"/>
                  </a:lnTo>
                  <a:lnTo>
                    <a:pt x="24" y="102"/>
                  </a:lnTo>
                  <a:lnTo>
                    <a:pt x="24" y="126"/>
                  </a:lnTo>
                  <a:lnTo>
                    <a:pt x="12" y="132"/>
                  </a:lnTo>
                  <a:lnTo>
                    <a:pt x="0" y="132"/>
                  </a:lnTo>
                  <a:lnTo>
                    <a:pt x="0" y="198"/>
                  </a:lnTo>
                  <a:lnTo>
                    <a:pt x="6" y="204"/>
                  </a:lnTo>
                  <a:lnTo>
                    <a:pt x="18" y="210"/>
                  </a:lnTo>
                  <a:lnTo>
                    <a:pt x="24" y="216"/>
                  </a:lnTo>
                  <a:lnTo>
                    <a:pt x="30" y="228"/>
                  </a:lnTo>
                  <a:lnTo>
                    <a:pt x="36" y="234"/>
                  </a:lnTo>
                  <a:lnTo>
                    <a:pt x="42" y="246"/>
                  </a:lnTo>
                  <a:lnTo>
                    <a:pt x="54" y="258"/>
                  </a:lnTo>
                  <a:lnTo>
                    <a:pt x="60" y="270"/>
                  </a:lnTo>
                  <a:lnTo>
                    <a:pt x="84" y="270"/>
                  </a:lnTo>
                  <a:lnTo>
                    <a:pt x="96" y="264"/>
                  </a:lnTo>
                  <a:lnTo>
                    <a:pt x="108" y="264"/>
                  </a:lnTo>
                  <a:close/>
                  <a:moveTo>
                    <a:pt x="396" y="252"/>
                  </a:moveTo>
                  <a:lnTo>
                    <a:pt x="372" y="252"/>
                  </a:lnTo>
                  <a:lnTo>
                    <a:pt x="372" y="270"/>
                  </a:lnTo>
                  <a:lnTo>
                    <a:pt x="384" y="294"/>
                  </a:lnTo>
                  <a:lnTo>
                    <a:pt x="396" y="252"/>
                  </a:lnTo>
                  <a:close/>
                  <a:moveTo>
                    <a:pt x="24" y="312"/>
                  </a:moveTo>
                  <a:lnTo>
                    <a:pt x="18" y="318"/>
                  </a:lnTo>
                  <a:lnTo>
                    <a:pt x="24" y="324"/>
                  </a:lnTo>
                  <a:lnTo>
                    <a:pt x="30" y="324"/>
                  </a:lnTo>
                  <a:lnTo>
                    <a:pt x="36" y="330"/>
                  </a:lnTo>
                  <a:lnTo>
                    <a:pt x="42" y="324"/>
                  </a:lnTo>
                  <a:lnTo>
                    <a:pt x="42" y="318"/>
                  </a:lnTo>
                  <a:lnTo>
                    <a:pt x="30" y="306"/>
                  </a:lnTo>
                  <a:lnTo>
                    <a:pt x="24" y="312"/>
                  </a:lnTo>
                  <a:close/>
                  <a:moveTo>
                    <a:pt x="378" y="390"/>
                  </a:moveTo>
                  <a:lnTo>
                    <a:pt x="378" y="408"/>
                  </a:lnTo>
                  <a:lnTo>
                    <a:pt x="390" y="390"/>
                  </a:lnTo>
                  <a:lnTo>
                    <a:pt x="378" y="390"/>
                  </a:lnTo>
                  <a:close/>
                  <a:moveTo>
                    <a:pt x="408" y="330"/>
                  </a:moveTo>
                  <a:lnTo>
                    <a:pt x="396" y="330"/>
                  </a:lnTo>
                  <a:lnTo>
                    <a:pt x="384" y="336"/>
                  </a:lnTo>
                  <a:lnTo>
                    <a:pt x="384" y="342"/>
                  </a:lnTo>
                  <a:lnTo>
                    <a:pt x="396" y="342"/>
                  </a:lnTo>
                  <a:lnTo>
                    <a:pt x="402" y="336"/>
                  </a:lnTo>
                  <a:lnTo>
                    <a:pt x="408" y="336"/>
                  </a:lnTo>
                  <a:lnTo>
                    <a:pt x="408" y="330"/>
                  </a:lnTo>
                  <a:close/>
                  <a:moveTo>
                    <a:pt x="396" y="192"/>
                  </a:moveTo>
                  <a:lnTo>
                    <a:pt x="372" y="198"/>
                  </a:lnTo>
                  <a:lnTo>
                    <a:pt x="372" y="210"/>
                  </a:lnTo>
                  <a:lnTo>
                    <a:pt x="390" y="210"/>
                  </a:lnTo>
                  <a:lnTo>
                    <a:pt x="396" y="216"/>
                  </a:lnTo>
                  <a:lnTo>
                    <a:pt x="396" y="222"/>
                  </a:lnTo>
                  <a:lnTo>
                    <a:pt x="414" y="222"/>
                  </a:lnTo>
                  <a:lnTo>
                    <a:pt x="414" y="210"/>
                  </a:lnTo>
                  <a:lnTo>
                    <a:pt x="396" y="192"/>
                  </a:lnTo>
                  <a:close/>
                  <a:moveTo>
                    <a:pt x="342" y="372"/>
                  </a:moveTo>
                  <a:lnTo>
                    <a:pt x="342" y="378"/>
                  </a:lnTo>
                  <a:lnTo>
                    <a:pt x="348" y="384"/>
                  </a:lnTo>
                  <a:lnTo>
                    <a:pt x="360" y="384"/>
                  </a:lnTo>
                  <a:lnTo>
                    <a:pt x="366" y="378"/>
                  </a:lnTo>
                  <a:lnTo>
                    <a:pt x="366" y="372"/>
                  </a:lnTo>
                  <a:lnTo>
                    <a:pt x="360" y="366"/>
                  </a:lnTo>
                  <a:lnTo>
                    <a:pt x="342" y="366"/>
                  </a:lnTo>
                  <a:lnTo>
                    <a:pt x="342" y="372"/>
                  </a:lnTo>
                  <a:close/>
                  <a:moveTo>
                    <a:pt x="444" y="312"/>
                  </a:moveTo>
                  <a:lnTo>
                    <a:pt x="432" y="312"/>
                  </a:lnTo>
                  <a:lnTo>
                    <a:pt x="432" y="330"/>
                  </a:lnTo>
                  <a:lnTo>
                    <a:pt x="444" y="336"/>
                  </a:lnTo>
                  <a:lnTo>
                    <a:pt x="450" y="330"/>
                  </a:lnTo>
                  <a:lnTo>
                    <a:pt x="450" y="318"/>
                  </a:lnTo>
                  <a:lnTo>
                    <a:pt x="444" y="312"/>
                  </a:lnTo>
                  <a:close/>
                  <a:moveTo>
                    <a:pt x="444" y="372"/>
                  </a:moveTo>
                  <a:lnTo>
                    <a:pt x="456" y="354"/>
                  </a:lnTo>
                  <a:lnTo>
                    <a:pt x="438" y="354"/>
                  </a:lnTo>
                  <a:lnTo>
                    <a:pt x="444" y="372"/>
                  </a:lnTo>
                  <a:close/>
                  <a:moveTo>
                    <a:pt x="276" y="222"/>
                  </a:moveTo>
                  <a:lnTo>
                    <a:pt x="276" y="240"/>
                  </a:lnTo>
                  <a:lnTo>
                    <a:pt x="288" y="240"/>
                  </a:lnTo>
                  <a:lnTo>
                    <a:pt x="276" y="222"/>
                  </a:lnTo>
                  <a:close/>
                  <a:moveTo>
                    <a:pt x="534" y="420"/>
                  </a:moveTo>
                  <a:lnTo>
                    <a:pt x="522" y="420"/>
                  </a:lnTo>
                  <a:lnTo>
                    <a:pt x="516" y="426"/>
                  </a:lnTo>
                  <a:lnTo>
                    <a:pt x="510" y="438"/>
                  </a:lnTo>
                  <a:lnTo>
                    <a:pt x="510" y="468"/>
                  </a:lnTo>
                  <a:lnTo>
                    <a:pt x="516" y="468"/>
                  </a:lnTo>
                  <a:lnTo>
                    <a:pt x="522" y="456"/>
                  </a:lnTo>
                  <a:lnTo>
                    <a:pt x="528" y="450"/>
                  </a:lnTo>
                  <a:lnTo>
                    <a:pt x="534" y="438"/>
                  </a:lnTo>
                  <a:lnTo>
                    <a:pt x="534" y="420"/>
                  </a:lnTo>
                  <a:close/>
                  <a:moveTo>
                    <a:pt x="462" y="384"/>
                  </a:moveTo>
                  <a:lnTo>
                    <a:pt x="456" y="408"/>
                  </a:lnTo>
                  <a:lnTo>
                    <a:pt x="498" y="378"/>
                  </a:lnTo>
                  <a:lnTo>
                    <a:pt x="486" y="372"/>
                  </a:lnTo>
                  <a:lnTo>
                    <a:pt x="462" y="384"/>
                  </a:lnTo>
                  <a:close/>
                  <a:moveTo>
                    <a:pt x="462" y="510"/>
                  </a:moveTo>
                  <a:lnTo>
                    <a:pt x="480" y="510"/>
                  </a:lnTo>
                  <a:lnTo>
                    <a:pt x="468" y="468"/>
                  </a:lnTo>
                  <a:lnTo>
                    <a:pt x="462" y="510"/>
                  </a:lnTo>
                  <a:close/>
                  <a:moveTo>
                    <a:pt x="276" y="330"/>
                  </a:moveTo>
                  <a:lnTo>
                    <a:pt x="270" y="336"/>
                  </a:lnTo>
                  <a:lnTo>
                    <a:pt x="270" y="348"/>
                  </a:lnTo>
                  <a:lnTo>
                    <a:pt x="276" y="348"/>
                  </a:lnTo>
                  <a:lnTo>
                    <a:pt x="288" y="336"/>
                  </a:lnTo>
                  <a:lnTo>
                    <a:pt x="282" y="330"/>
                  </a:lnTo>
                  <a:lnTo>
                    <a:pt x="276" y="330"/>
                  </a:lnTo>
                  <a:close/>
                  <a:moveTo>
                    <a:pt x="186" y="432"/>
                  </a:moveTo>
                  <a:lnTo>
                    <a:pt x="180" y="438"/>
                  </a:lnTo>
                  <a:lnTo>
                    <a:pt x="180" y="450"/>
                  </a:lnTo>
                  <a:lnTo>
                    <a:pt x="186" y="456"/>
                  </a:lnTo>
                  <a:lnTo>
                    <a:pt x="198" y="444"/>
                  </a:lnTo>
                  <a:lnTo>
                    <a:pt x="198" y="438"/>
                  </a:lnTo>
                  <a:lnTo>
                    <a:pt x="192" y="432"/>
                  </a:lnTo>
                  <a:lnTo>
                    <a:pt x="186" y="432"/>
                  </a:lnTo>
                  <a:close/>
                  <a:moveTo>
                    <a:pt x="384" y="528"/>
                  </a:moveTo>
                  <a:lnTo>
                    <a:pt x="378" y="528"/>
                  </a:lnTo>
                  <a:lnTo>
                    <a:pt x="378" y="516"/>
                  </a:lnTo>
                  <a:lnTo>
                    <a:pt x="372" y="510"/>
                  </a:lnTo>
                  <a:lnTo>
                    <a:pt x="342" y="510"/>
                  </a:lnTo>
                  <a:lnTo>
                    <a:pt x="306" y="504"/>
                  </a:lnTo>
                  <a:lnTo>
                    <a:pt x="276" y="504"/>
                  </a:lnTo>
                  <a:lnTo>
                    <a:pt x="246" y="486"/>
                  </a:lnTo>
                  <a:lnTo>
                    <a:pt x="228" y="504"/>
                  </a:lnTo>
                  <a:lnTo>
                    <a:pt x="234" y="510"/>
                  </a:lnTo>
                  <a:lnTo>
                    <a:pt x="246" y="516"/>
                  </a:lnTo>
                  <a:lnTo>
                    <a:pt x="252" y="522"/>
                  </a:lnTo>
                  <a:lnTo>
                    <a:pt x="258" y="516"/>
                  </a:lnTo>
                  <a:lnTo>
                    <a:pt x="264" y="528"/>
                  </a:lnTo>
                  <a:lnTo>
                    <a:pt x="300" y="528"/>
                  </a:lnTo>
                  <a:lnTo>
                    <a:pt x="312" y="552"/>
                  </a:lnTo>
                  <a:lnTo>
                    <a:pt x="354" y="546"/>
                  </a:lnTo>
                  <a:lnTo>
                    <a:pt x="354" y="540"/>
                  </a:lnTo>
                  <a:lnTo>
                    <a:pt x="402" y="540"/>
                  </a:lnTo>
                  <a:lnTo>
                    <a:pt x="414" y="528"/>
                  </a:lnTo>
                  <a:lnTo>
                    <a:pt x="414" y="522"/>
                  </a:lnTo>
                  <a:lnTo>
                    <a:pt x="408" y="516"/>
                  </a:lnTo>
                  <a:lnTo>
                    <a:pt x="402" y="516"/>
                  </a:lnTo>
                  <a:lnTo>
                    <a:pt x="396" y="522"/>
                  </a:lnTo>
                  <a:lnTo>
                    <a:pt x="390" y="522"/>
                  </a:lnTo>
                  <a:lnTo>
                    <a:pt x="384" y="528"/>
                  </a:lnTo>
                  <a:close/>
                  <a:moveTo>
                    <a:pt x="420" y="408"/>
                  </a:moveTo>
                  <a:lnTo>
                    <a:pt x="408" y="408"/>
                  </a:lnTo>
                  <a:lnTo>
                    <a:pt x="408" y="420"/>
                  </a:lnTo>
                  <a:lnTo>
                    <a:pt x="420" y="420"/>
                  </a:lnTo>
                  <a:lnTo>
                    <a:pt x="426" y="414"/>
                  </a:lnTo>
                  <a:lnTo>
                    <a:pt x="420" y="408"/>
                  </a:lnTo>
                  <a:close/>
                  <a:moveTo>
                    <a:pt x="114" y="276"/>
                  </a:moveTo>
                  <a:lnTo>
                    <a:pt x="90" y="288"/>
                  </a:lnTo>
                  <a:lnTo>
                    <a:pt x="84" y="288"/>
                  </a:lnTo>
                  <a:lnTo>
                    <a:pt x="66" y="312"/>
                  </a:lnTo>
                  <a:lnTo>
                    <a:pt x="96" y="336"/>
                  </a:lnTo>
                  <a:lnTo>
                    <a:pt x="96" y="348"/>
                  </a:lnTo>
                  <a:lnTo>
                    <a:pt x="90" y="366"/>
                  </a:lnTo>
                  <a:lnTo>
                    <a:pt x="90" y="384"/>
                  </a:lnTo>
                  <a:lnTo>
                    <a:pt x="96" y="390"/>
                  </a:lnTo>
                  <a:lnTo>
                    <a:pt x="108" y="396"/>
                  </a:lnTo>
                  <a:lnTo>
                    <a:pt x="114" y="396"/>
                  </a:lnTo>
                  <a:lnTo>
                    <a:pt x="114" y="390"/>
                  </a:lnTo>
                  <a:lnTo>
                    <a:pt x="126" y="378"/>
                  </a:lnTo>
                  <a:lnTo>
                    <a:pt x="132" y="378"/>
                  </a:lnTo>
                  <a:lnTo>
                    <a:pt x="156" y="420"/>
                  </a:lnTo>
                  <a:lnTo>
                    <a:pt x="162" y="390"/>
                  </a:lnTo>
                  <a:lnTo>
                    <a:pt x="180" y="414"/>
                  </a:lnTo>
                  <a:lnTo>
                    <a:pt x="204" y="420"/>
                  </a:lnTo>
                  <a:lnTo>
                    <a:pt x="186" y="402"/>
                  </a:lnTo>
                  <a:lnTo>
                    <a:pt x="192" y="396"/>
                  </a:lnTo>
                  <a:lnTo>
                    <a:pt x="192" y="372"/>
                  </a:lnTo>
                  <a:lnTo>
                    <a:pt x="186" y="366"/>
                  </a:lnTo>
                  <a:lnTo>
                    <a:pt x="180" y="354"/>
                  </a:lnTo>
                  <a:lnTo>
                    <a:pt x="174" y="348"/>
                  </a:lnTo>
                  <a:lnTo>
                    <a:pt x="168" y="336"/>
                  </a:lnTo>
                  <a:lnTo>
                    <a:pt x="168" y="330"/>
                  </a:lnTo>
                  <a:lnTo>
                    <a:pt x="186" y="330"/>
                  </a:lnTo>
                  <a:lnTo>
                    <a:pt x="198" y="336"/>
                  </a:lnTo>
                  <a:lnTo>
                    <a:pt x="210" y="348"/>
                  </a:lnTo>
                  <a:lnTo>
                    <a:pt x="222" y="342"/>
                  </a:lnTo>
                  <a:lnTo>
                    <a:pt x="210" y="336"/>
                  </a:lnTo>
                  <a:lnTo>
                    <a:pt x="204" y="324"/>
                  </a:lnTo>
                  <a:lnTo>
                    <a:pt x="192" y="318"/>
                  </a:lnTo>
                  <a:lnTo>
                    <a:pt x="186" y="312"/>
                  </a:lnTo>
                  <a:lnTo>
                    <a:pt x="174" y="306"/>
                  </a:lnTo>
                  <a:lnTo>
                    <a:pt x="156" y="294"/>
                  </a:lnTo>
                  <a:lnTo>
                    <a:pt x="138" y="288"/>
                  </a:lnTo>
                  <a:lnTo>
                    <a:pt x="126" y="282"/>
                  </a:lnTo>
                  <a:lnTo>
                    <a:pt x="120" y="276"/>
                  </a:lnTo>
                  <a:lnTo>
                    <a:pt x="114" y="27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Ghana"/>
            <p:cNvSpPr>
              <a:spLocks/>
            </p:cNvSpPr>
            <p:nvPr/>
          </p:nvSpPr>
          <p:spPr bwMode="gray">
            <a:xfrm>
              <a:off x="4108450" y="4014937"/>
              <a:ext cx="131763" cy="207962"/>
            </a:xfrm>
            <a:custGeom>
              <a:avLst/>
              <a:gdLst>
                <a:gd name="T0" fmla="*/ 2147483647 w 324"/>
                <a:gd name="T1" fmla="*/ 2147483647 h 516"/>
                <a:gd name="T2" fmla="*/ 2147483647 w 324"/>
                <a:gd name="T3" fmla="*/ 2147483647 h 516"/>
                <a:gd name="T4" fmla="*/ 2147483647 w 324"/>
                <a:gd name="T5" fmla="*/ 2147483647 h 516"/>
                <a:gd name="T6" fmla="*/ 2147483647 w 324"/>
                <a:gd name="T7" fmla="*/ 2147483647 h 516"/>
                <a:gd name="T8" fmla="*/ 2147483647 w 324"/>
                <a:gd name="T9" fmla="*/ 2147483647 h 516"/>
                <a:gd name="T10" fmla="*/ 2147483647 w 324"/>
                <a:gd name="T11" fmla="*/ 2147483647 h 516"/>
                <a:gd name="T12" fmla="*/ 2147483647 w 324"/>
                <a:gd name="T13" fmla="*/ 2147483647 h 516"/>
                <a:gd name="T14" fmla="*/ 2147483647 w 324"/>
                <a:gd name="T15" fmla="*/ 2147483647 h 516"/>
                <a:gd name="T16" fmla="*/ 2147483647 w 324"/>
                <a:gd name="T17" fmla="*/ 2147483647 h 516"/>
                <a:gd name="T18" fmla="*/ 2147483647 w 324"/>
                <a:gd name="T19" fmla="*/ 2147483647 h 516"/>
                <a:gd name="T20" fmla="*/ 2147483647 w 324"/>
                <a:gd name="T21" fmla="*/ 2147483647 h 516"/>
                <a:gd name="T22" fmla="*/ 2147483647 w 324"/>
                <a:gd name="T23" fmla="*/ 2147483647 h 516"/>
                <a:gd name="T24" fmla="*/ 2147483647 w 324"/>
                <a:gd name="T25" fmla="*/ 2147483647 h 516"/>
                <a:gd name="T26" fmla="*/ 2147483647 w 324"/>
                <a:gd name="T27" fmla="*/ 0 h 516"/>
                <a:gd name="T28" fmla="*/ 2147483647 w 324"/>
                <a:gd name="T29" fmla="*/ 2147483647 h 516"/>
                <a:gd name="T30" fmla="*/ 2147483647 w 324"/>
                <a:gd name="T31" fmla="*/ 2147483647 h 516"/>
                <a:gd name="T32" fmla="*/ 2147483647 w 324"/>
                <a:gd name="T33" fmla="*/ 2147483647 h 516"/>
                <a:gd name="T34" fmla="*/ 2147483647 w 324"/>
                <a:gd name="T35" fmla="*/ 2147483647 h 516"/>
                <a:gd name="T36" fmla="*/ 2147483647 w 324"/>
                <a:gd name="T37" fmla="*/ 2147483647 h 516"/>
                <a:gd name="T38" fmla="*/ 2147483647 w 324"/>
                <a:gd name="T39" fmla="*/ 2147483647 h 516"/>
                <a:gd name="T40" fmla="*/ 2147483647 w 324"/>
                <a:gd name="T41" fmla="*/ 2147483647 h 516"/>
                <a:gd name="T42" fmla="*/ 2147483647 w 324"/>
                <a:gd name="T43" fmla="*/ 2147483647 h 516"/>
                <a:gd name="T44" fmla="*/ 2147483647 w 324"/>
                <a:gd name="T45" fmla="*/ 2147483647 h 516"/>
                <a:gd name="T46" fmla="*/ 2147483647 w 324"/>
                <a:gd name="T47" fmla="*/ 2147483647 h 516"/>
                <a:gd name="T48" fmla="*/ 2147483647 w 324"/>
                <a:gd name="T49" fmla="*/ 2147483647 h 516"/>
                <a:gd name="T50" fmla="*/ 2147483647 w 324"/>
                <a:gd name="T51" fmla="*/ 2147483647 h 516"/>
                <a:gd name="T52" fmla="*/ 2147483647 w 324"/>
                <a:gd name="T53" fmla="*/ 2147483647 h 516"/>
                <a:gd name="T54" fmla="*/ 0 w 324"/>
                <a:gd name="T55" fmla="*/ 2147483647 h 516"/>
                <a:gd name="T56" fmla="*/ 2147483647 w 324"/>
                <a:gd name="T57" fmla="*/ 2147483647 h 516"/>
                <a:gd name="T58" fmla="*/ 2147483647 w 324"/>
                <a:gd name="T59" fmla="*/ 2147483647 h 516"/>
                <a:gd name="T60" fmla="*/ 2147483647 w 324"/>
                <a:gd name="T61" fmla="*/ 2147483647 h 516"/>
                <a:gd name="T62" fmla="*/ 2147483647 w 324"/>
                <a:gd name="T63" fmla="*/ 2147483647 h 516"/>
                <a:gd name="T64" fmla="*/ 2147483647 w 324"/>
                <a:gd name="T65" fmla="*/ 2147483647 h 516"/>
                <a:gd name="T66" fmla="*/ 2147483647 w 324"/>
                <a:gd name="T67" fmla="*/ 2147483647 h 516"/>
                <a:gd name="T68" fmla="*/ 2147483647 w 324"/>
                <a:gd name="T69" fmla="*/ 2147483647 h 516"/>
                <a:gd name="T70" fmla="*/ 2147483647 w 324"/>
                <a:gd name="T71" fmla="*/ 2147483647 h 516"/>
                <a:gd name="T72" fmla="*/ 2147483647 w 324"/>
                <a:gd name="T73" fmla="*/ 2147483647 h 516"/>
                <a:gd name="T74" fmla="*/ 2147483647 w 324"/>
                <a:gd name="T75" fmla="*/ 2147483647 h 516"/>
                <a:gd name="T76" fmla="*/ 2147483647 w 324"/>
                <a:gd name="T77" fmla="*/ 2147483647 h 516"/>
                <a:gd name="T78" fmla="*/ 2147483647 w 324"/>
                <a:gd name="T79" fmla="*/ 2147483647 h 516"/>
                <a:gd name="T80" fmla="*/ 2147483647 w 324"/>
                <a:gd name="T81" fmla="*/ 2147483647 h 516"/>
                <a:gd name="T82" fmla="*/ 2147483647 w 324"/>
                <a:gd name="T83" fmla="*/ 2147483647 h 516"/>
                <a:gd name="T84" fmla="*/ 2147483647 w 324"/>
                <a:gd name="T85" fmla="*/ 2147483647 h 516"/>
                <a:gd name="T86" fmla="*/ 2147483647 w 324"/>
                <a:gd name="T87" fmla="*/ 2147483647 h 5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4"/>
                <a:gd name="T133" fmla="*/ 0 h 516"/>
                <a:gd name="T134" fmla="*/ 324 w 324"/>
                <a:gd name="T135" fmla="*/ 516 h 51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4" h="516">
                  <a:moveTo>
                    <a:pt x="282" y="342"/>
                  </a:moveTo>
                  <a:lnTo>
                    <a:pt x="282" y="330"/>
                  </a:lnTo>
                  <a:lnTo>
                    <a:pt x="288" y="318"/>
                  </a:lnTo>
                  <a:lnTo>
                    <a:pt x="288" y="306"/>
                  </a:lnTo>
                  <a:lnTo>
                    <a:pt x="282" y="300"/>
                  </a:lnTo>
                  <a:lnTo>
                    <a:pt x="276" y="300"/>
                  </a:lnTo>
                  <a:lnTo>
                    <a:pt x="276" y="282"/>
                  </a:lnTo>
                  <a:lnTo>
                    <a:pt x="282" y="276"/>
                  </a:lnTo>
                  <a:lnTo>
                    <a:pt x="282" y="234"/>
                  </a:lnTo>
                  <a:lnTo>
                    <a:pt x="288" y="228"/>
                  </a:lnTo>
                  <a:lnTo>
                    <a:pt x="288" y="216"/>
                  </a:lnTo>
                  <a:lnTo>
                    <a:pt x="282" y="210"/>
                  </a:lnTo>
                  <a:lnTo>
                    <a:pt x="270" y="204"/>
                  </a:lnTo>
                  <a:lnTo>
                    <a:pt x="264" y="198"/>
                  </a:lnTo>
                  <a:lnTo>
                    <a:pt x="276" y="186"/>
                  </a:lnTo>
                  <a:lnTo>
                    <a:pt x="282" y="186"/>
                  </a:lnTo>
                  <a:lnTo>
                    <a:pt x="282" y="180"/>
                  </a:lnTo>
                  <a:lnTo>
                    <a:pt x="270" y="168"/>
                  </a:lnTo>
                  <a:lnTo>
                    <a:pt x="276" y="156"/>
                  </a:lnTo>
                  <a:lnTo>
                    <a:pt x="276" y="132"/>
                  </a:lnTo>
                  <a:lnTo>
                    <a:pt x="270" y="126"/>
                  </a:lnTo>
                  <a:lnTo>
                    <a:pt x="264" y="126"/>
                  </a:lnTo>
                  <a:lnTo>
                    <a:pt x="252" y="138"/>
                  </a:lnTo>
                  <a:lnTo>
                    <a:pt x="264" y="60"/>
                  </a:lnTo>
                  <a:lnTo>
                    <a:pt x="228" y="36"/>
                  </a:lnTo>
                  <a:lnTo>
                    <a:pt x="240" y="24"/>
                  </a:lnTo>
                  <a:lnTo>
                    <a:pt x="240" y="6"/>
                  </a:lnTo>
                  <a:lnTo>
                    <a:pt x="222" y="0"/>
                  </a:lnTo>
                  <a:lnTo>
                    <a:pt x="198" y="12"/>
                  </a:lnTo>
                  <a:lnTo>
                    <a:pt x="42" y="12"/>
                  </a:lnTo>
                  <a:lnTo>
                    <a:pt x="36" y="18"/>
                  </a:lnTo>
                  <a:lnTo>
                    <a:pt x="30" y="30"/>
                  </a:lnTo>
                  <a:lnTo>
                    <a:pt x="30" y="48"/>
                  </a:lnTo>
                  <a:lnTo>
                    <a:pt x="36" y="48"/>
                  </a:lnTo>
                  <a:lnTo>
                    <a:pt x="42" y="78"/>
                  </a:lnTo>
                  <a:lnTo>
                    <a:pt x="42" y="132"/>
                  </a:lnTo>
                  <a:lnTo>
                    <a:pt x="48" y="126"/>
                  </a:lnTo>
                  <a:lnTo>
                    <a:pt x="54" y="156"/>
                  </a:lnTo>
                  <a:lnTo>
                    <a:pt x="42" y="156"/>
                  </a:lnTo>
                  <a:lnTo>
                    <a:pt x="42" y="162"/>
                  </a:lnTo>
                  <a:lnTo>
                    <a:pt x="48" y="168"/>
                  </a:lnTo>
                  <a:lnTo>
                    <a:pt x="48" y="180"/>
                  </a:lnTo>
                  <a:lnTo>
                    <a:pt x="54" y="192"/>
                  </a:lnTo>
                  <a:lnTo>
                    <a:pt x="54" y="204"/>
                  </a:lnTo>
                  <a:lnTo>
                    <a:pt x="60" y="216"/>
                  </a:lnTo>
                  <a:lnTo>
                    <a:pt x="60" y="228"/>
                  </a:lnTo>
                  <a:lnTo>
                    <a:pt x="48" y="252"/>
                  </a:lnTo>
                  <a:lnTo>
                    <a:pt x="42" y="258"/>
                  </a:lnTo>
                  <a:lnTo>
                    <a:pt x="36" y="270"/>
                  </a:lnTo>
                  <a:lnTo>
                    <a:pt x="36" y="288"/>
                  </a:lnTo>
                  <a:lnTo>
                    <a:pt x="30" y="300"/>
                  </a:lnTo>
                  <a:lnTo>
                    <a:pt x="30" y="312"/>
                  </a:lnTo>
                  <a:lnTo>
                    <a:pt x="12" y="330"/>
                  </a:lnTo>
                  <a:lnTo>
                    <a:pt x="6" y="342"/>
                  </a:lnTo>
                  <a:lnTo>
                    <a:pt x="0" y="348"/>
                  </a:lnTo>
                  <a:lnTo>
                    <a:pt x="0" y="372"/>
                  </a:lnTo>
                  <a:lnTo>
                    <a:pt x="6" y="384"/>
                  </a:lnTo>
                  <a:lnTo>
                    <a:pt x="12" y="402"/>
                  </a:lnTo>
                  <a:lnTo>
                    <a:pt x="12" y="414"/>
                  </a:lnTo>
                  <a:lnTo>
                    <a:pt x="18" y="426"/>
                  </a:lnTo>
                  <a:lnTo>
                    <a:pt x="24" y="432"/>
                  </a:lnTo>
                  <a:lnTo>
                    <a:pt x="24" y="438"/>
                  </a:lnTo>
                  <a:lnTo>
                    <a:pt x="48" y="444"/>
                  </a:lnTo>
                  <a:lnTo>
                    <a:pt x="48" y="498"/>
                  </a:lnTo>
                  <a:lnTo>
                    <a:pt x="72" y="498"/>
                  </a:lnTo>
                  <a:lnTo>
                    <a:pt x="78" y="504"/>
                  </a:lnTo>
                  <a:lnTo>
                    <a:pt x="78" y="510"/>
                  </a:lnTo>
                  <a:lnTo>
                    <a:pt x="84" y="516"/>
                  </a:lnTo>
                  <a:lnTo>
                    <a:pt x="96" y="516"/>
                  </a:lnTo>
                  <a:lnTo>
                    <a:pt x="108" y="510"/>
                  </a:lnTo>
                  <a:lnTo>
                    <a:pt x="114" y="504"/>
                  </a:lnTo>
                  <a:lnTo>
                    <a:pt x="132" y="492"/>
                  </a:lnTo>
                  <a:lnTo>
                    <a:pt x="138" y="486"/>
                  </a:lnTo>
                  <a:lnTo>
                    <a:pt x="150" y="480"/>
                  </a:lnTo>
                  <a:lnTo>
                    <a:pt x="180" y="480"/>
                  </a:lnTo>
                  <a:lnTo>
                    <a:pt x="186" y="474"/>
                  </a:lnTo>
                  <a:lnTo>
                    <a:pt x="198" y="468"/>
                  </a:lnTo>
                  <a:lnTo>
                    <a:pt x="216" y="450"/>
                  </a:lnTo>
                  <a:lnTo>
                    <a:pt x="228" y="450"/>
                  </a:lnTo>
                  <a:lnTo>
                    <a:pt x="234" y="444"/>
                  </a:lnTo>
                  <a:lnTo>
                    <a:pt x="240" y="444"/>
                  </a:lnTo>
                  <a:lnTo>
                    <a:pt x="258" y="426"/>
                  </a:lnTo>
                  <a:lnTo>
                    <a:pt x="270" y="426"/>
                  </a:lnTo>
                  <a:lnTo>
                    <a:pt x="276" y="432"/>
                  </a:lnTo>
                  <a:lnTo>
                    <a:pt x="294" y="432"/>
                  </a:lnTo>
                  <a:lnTo>
                    <a:pt x="306" y="426"/>
                  </a:lnTo>
                  <a:lnTo>
                    <a:pt x="324" y="408"/>
                  </a:lnTo>
                  <a:lnTo>
                    <a:pt x="294" y="384"/>
                  </a:lnTo>
                  <a:lnTo>
                    <a:pt x="282" y="34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Germany"/>
            <p:cNvSpPr>
              <a:spLocks/>
            </p:cNvSpPr>
            <p:nvPr/>
          </p:nvSpPr>
          <p:spPr bwMode="gray">
            <a:xfrm>
              <a:off x="4389438" y="2606824"/>
              <a:ext cx="227012" cy="236538"/>
            </a:xfrm>
            <a:custGeom>
              <a:avLst/>
              <a:gdLst>
                <a:gd name="T0" fmla="*/ 2147483647 w 564"/>
                <a:gd name="T1" fmla="*/ 2147483647 h 588"/>
                <a:gd name="T2" fmla="*/ 2147483647 w 564"/>
                <a:gd name="T3" fmla="*/ 2147483647 h 588"/>
                <a:gd name="T4" fmla="*/ 2147483647 w 564"/>
                <a:gd name="T5" fmla="*/ 2147483647 h 588"/>
                <a:gd name="T6" fmla="*/ 2147483647 w 564"/>
                <a:gd name="T7" fmla="*/ 2147483647 h 588"/>
                <a:gd name="T8" fmla="*/ 2147483647 w 564"/>
                <a:gd name="T9" fmla="*/ 2147483647 h 588"/>
                <a:gd name="T10" fmla="*/ 2147483647 w 564"/>
                <a:gd name="T11" fmla="*/ 2147483647 h 588"/>
                <a:gd name="T12" fmla="*/ 2147483647 w 564"/>
                <a:gd name="T13" fmla="*/ 2147483647 h 588"/>
                <a:gd name="T14" fmla="*/ 2147483647 w 564"/>
                <a:gd name="T15" fmla="*/ 2147483647 h 588"/>
                <a:gd name="T16" fmla="*/ 2147483647 w 564"/>
                <a:gd name="T17" fmla="*/ 2147483647 h 588"/>
                <a:gd name="T18" fmla="*/ 2147483647 w 564"/>
                <a:gd name="T19" fmla="*/ 2147483647 h 588"/>
                <a:gd name="T20" fmla="*/ 2147483647 w 564"/>
                <a:gd name="T21" fmla="*/ 2147483647 h 588"/>
                <a:gd name="T22" fmla="*/ 2147483647 w 564"/>
                <a:gd name="T23" fmla="*/ 2147483647 h 588"/>
                <a:gd name="T24" fmla="*/ 2147483647 w 564"/>
                <a:gd name="T25" fmla="*/ 2147483647 h 588"/>
                <a:gd name="T26" fmla="*/ 2147483647 w 564"/>
                <a:gd name="T27" fmla="*/ 2147483647 h 588"/>
                <a:gd name="T28" fmla="*/ 2147483647 w 564"/>
                <a:gd name="T29" fmla="*/ 2147483647 h 588"/>
                <a:gd name="T30" fmla="*/ 2147483647 w 564"/>
                <a:gd name="T31" fmla="*/ 2147483647 h 588"/>
                <a:gd name="T32" fmla="*/ 2147483647 w 564"/>
                <a:gd name="T33" fmla="*/ 2147483647 h 588"/>
                <a:gd name="T34" fmla="*/ 2147483647 w 564"/>
                <a:gd name="T35" fmla="*/ 2147483647 h 588"/>
                <a:gd name="T36" fmla="*/ 2147483647 w 564"/>
                <a:gd name="T37" fmla="*/ 2147483647 h 588"/>
                <a:gd name="T38" fmla="*/ 2147483647 w 564"/>
                <a:gd name="T39" fmla="*/ 2147483647 h 588"/>
                <a:gd name="T40" fmla="*/ 2147483647 w 564"/>
                <a:gd name="T41" fmla="*/ 2147483647 h 588"/>
                <a:gd name="T42" fmla="*/ 2147483647 w 564"/>
                <a:gd name="T43" fmla="*/ 2147483647 h 588"/>
                <a:gd name="T44" fmla="*/ 2147483647 w 564"/>
                <a:gd name="T45" fmla="*/ 2147483647 h 588"/>
                <a:gd name="T46" fmla="*/ 2147483647 w 564"/>
                <a:gd name="T47" fmla="*/ 2147483647 h 588"/>
                <a:gd name="T48" fmla="*/ 2147483647 w 564"/>
                <a:gd name="T49" fmla="*/ 2147483647 h 588"/>
                <a:gd name="T50" fmla="*/ 2147483647 w 564"/>
                <a:gd name="T51" fmla="*/ 2147483647 h 588"/>
                <a:gd name="T52" fmla="*/ 2147483647 w 564"/>
                <a:gd name="T53" fmla="*/ 2147483647 h 588"/>
                <a:gd name="T54" fmla="*/ 2147483647 w 564"/>
                <a:gd name="T55" fmla="*/ 2147483647 h 588"/>
                <a:gd name="T56" fmla="*/ 2147483647 w 564"/>
                <a:gd name="T57" fmla="*/ 2147483647 h 588"/>
                <a:gd name="T58" fmla="*/ 2147483647 w 564"/>
                <a:gd name="T59" fmla="*/ 2147483647 h 588"/>
                <a:gd name="T60" fmla="*/ 2147483647 w 564"/>
                <a:gd name="T61" fmla="*/ 2147483647 h 588"/>
                <a:gd name="T62" fmla="*/ 2147483647 w 564"/>
                <a:gd name="T63" fmla="*/ 2147483647 h 588"/>
                <a:gd name="T64" fmla="*/ 2147483647 w 564"/>
                <a:gd name="T65" fmla="*/ 2147483647 h 588"/>
                <a:gd name="T66" fmla="*/ 2147483647 w 564"/>
                <a:gd name="T67" fmla="*/ 2147483647 h 588"/>
                <a:gd name="T68" fmla="*/ 2147483647 w 564"/>
                <a:gd name="T69" fmla="*/ 2147483647 h 588"/>
                <a:gd name="T70" fmla="*/ 2147483647 w 564"/>
                <a:gd name="T71" fmla="*/ 2147483647 h 588"/>
                <a:gd name="T72" fmla="*/ 2147483647 w 564"/>
                <a:gd name="T73" fmla="*/ 2147483647 h 588"/>
                <a:gd name="T74" fmla="*/ 2147483647 w 564"/>
                <a:gd name="T75" fmla="*/ 2147483647 h 588"/>
                <a:gd name="T76" fmla="*/ 2147483647 w 564"/>
                <a:gd name="T77" fmla="*/ 2147483647 h 588"/>
                <a:gd name="T78" fmla="*/ 2147483647 w 564"/>
                <a:gd name="T79" fmla="*/ 2147483647 h 588"/>
                <a:gd name="T80" fmla="*/ 2147483647 w 564"/>
                <a:gd name="T81" fmla="*/ 2147483647 h 588"/>
                <a:gd name="T82" fmla="*/ 2147483647 w 564"/>
                <a:gd name="T83" fmla="*/ 0 h 588"/>
                <a:gd name="T84" fmla="*/ 2147483647 w 564"/>
                <a:gd name="T85" fmla="*/ 2147483647 h 588"/>
                <a:gd name="T86" fmla="*/ 2147483647 w 564"/>
                <a:gd name="T87" fmla="*/ 2147483647 h 588"/>
                <a:gd name="T88" fmla="*/ 2147483647 w 564"/>
                <a:gd name="T89" fmla="*/ 2147483647 h 588"/>
                <a:gd name="T90" fmla="*/ 2147483647 w 564"/>
                <a:gd name="T91" fmla="*/ 2147483647 h 588"/>
                <a:gd name="T92" fmla="*/ 2147483647 w 564"/>
                <a:gd name="T93" fmla="*/ 2147483647 h 588"/>
                <a:gd name="T94" fmla="*/ 2147483647 w 564"/>
                <a:gd name="T95" fmla="*/ 2147483647 h 588"/>
                <a:gd name="T96" fmla="*/ 2147483647 w 564"/>
                <a:gd name="T97" fmla="*/ 2147483647 h 588"/>
                <a:gd name="T98" fmla="*/ 2147483647 w 564"/>
                <a:gd name="T99" fmla="*/ 2147483647 h 588"/>
                <a:gd name="T100" fmla="*/ 2147483647 w 564"/>
                <a:gd name="T101" fmla="*/ 2147483647 h 588"/>
                <a:gd name="T102" fmla="*/ 2147483647 w 564"/>
                <a:gd name="T103" fmla="*/ 2147483647 h 588"/>
                <a:gd name="T104" fmla="*/ 0 w 564"/>
                <a:gd name="T105" fmla="*/ 2147483647 h 588"/>
                <a:gd name="T106" fmla="*/ 2147483647 w 564"/>
                <a:gd name="T107" fmla="*/ 2147483647 h 588"/>
                <a:gd name="T108" fmla="*/ 2147483647 w 564"/>
                <a:gd name="T109" fmla="*/ 2147483647 h 588"/>
                <a:gd name="T110" fmla="*/ 2147483647 w 564"/>
                <a:gd name="T111" fmla="*/ 2147483647 h 5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64"/>
                <a:gd name="T169" fmla="*/ 0 h 588"/>
                <a:gd name="T170" fmla="*/ 564 w 564"/>
                <a:gd name="T171" fmla="*/ 588 h 58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64" h="588">
                  <a:moveTo>
                    <a:pt x="30" y="414"/>
                  </a:moveTo>
                  <a:lnTo>
                    <a:pt x="30" y="420"/>
                  </a:lnTo>
                  <a:lnTo>
                    <a:pt x="36" y="420"/>
                  </a:lnTo>
                  <a:lnTo>
                    <a:pt x="36" y="444"/>
                  </a:lnTo>
                  <a:lnTo>
                    <a:pt x="60" y="444"/>
                  </a:lnTo>
                  <a:lnTo>
                    <a:pt x="60" y="450"/>
                  </a:lnTo>
                  <a:lnTo>
                    <a:pt x="72" y="450"/>
                  </a:lnTo>
                  <a:lnTo>
                    <a:pt x="84" y="444"/>
                  </a:lnTo>
                  <a:lnTo>
                    <a:pt x="96" y="444"/>
                  </a:lnTo>
                  <a:lnTo>
                    <a:pt x="96" y="450"/>
                  </a:lnTo>
                  <a:lnTo>
                    <a:pt x="120" y="450"/>
                  </a:lnTo>
                  <a:lnTo>
                    <a:pt x="138" y="456"/>
                  </a:lnTo>
                  <a:lnTo>
                    <a:pt x="132" y="468"/>
                  </a:lnTo>
                  <a:lnTo>
                    <a:pt x="114" y="486"/>
                  </a:lnTo>
                  <a:lnTo>
                    <a:pt x="114" y="498"/>
                  </a:lnTo>
                  <a:lnTo>
                    <a:pt x="108" y="510"/>
                  </a:lnTo>
                  <a:lnTo>
                    <a:pt x="102" y="516"/>
                  </a:lnTo>
                  <a:lnTo>
                    <a:pt x="96" y="528"/>
                  </a:lnTo>
                  <a:lnTo>
                    <a:pt x="96" y="570"/>
                  </a:lnTo>
                  <a:lnTo>
                    <a:pt x="132" y="570"/>
                  </a:lnTo>
                  <a:lnTo>
                    <a:pt x="150" y="564"/>
                  </a:lnTo>
                  <a:lnTo>
                    <a:pt x="156" y="570"/>
                  </a:lnTo>
                  <a:lnTo>
                    <a:pt x="150" y="564"/>
                  </a:lnTo>
                  <a:lnTo>
                    <a:pt x="150" y="552"/>
                  </a:lnTo>
                  <a:lnTo>
                    <a:pt x="156" y="546"/>
                  </a:lnTo>
                  <a:lnTo>
                    <a:pt x="162" y="546"/>
                  </a:lnTo>
                  <a:lnTo>
                    <a:pt x="174" y="552"/>
                  </a:lnTo>
                  <a:lnTo>
                    <a:pt x="180" y="558"/>
                  </a:lnTo>
                  <a:lnTo>
                    <a:pt x="192" y="558"/>
                  </a:lnTo>
                  <a:lnTo>
                    <a:pt x="210" y="564"/>
                  </a:lnTo>
                  <a:lnTo>
                    <a:pt x="216" y="576"/>
                  </a:lnTo>
                  <a:lnTo>
                    <a:pt x="252" y="576"/>
                  </a:lnTo>
                  <a:lnTo>
                    <a:pt x="258" y="582"/>
                  </a:lnTo>
                  <a:lnTo>
                    <a:pt x="258" y="588"/>
                  </a:lnTo>
                  <a:lnTo>
                    <a:pt x="270" y="588"/>
                  </a:lnTo>
                  <a:lnTo>
                    <a:pt x="276" y="582"/>
                  </a:lnTo>
                  <a:lnTo>
                    <a:pt x="276" y="570"/>
                  </a:lnTo>
                  <a:lnTo>
                    <a:pt x="294" y="570"/>
                  </a:lnTo>
                  <a:lnTo>
                    <a:pt x="312" y="588"/>
                  </a:lnTo>
                  <a:lnTo>
                    <a:pt x="330" y="588"/>
                  </a:lnTo>
                  <a:lnTo>
                    <a:pt x="336" y="582"/>
                  </a:lnTo>
                  <a:lnTo>
                    <a:pt x="354" y="570"/>
                  </a:lnTo>
                  <a:lnTo>
                    <a:pt x="372" y="570"/>
                  </a:lnTo>
                  <a:lnTo>
                    <a:pt x="390" y="558"/>
                  </a:lnTo>
                  <a:lnTo>
                    <a:pt x="402" y="564"/>
                  </a:lnTo>
                  <a:lnTo>
                    <a:pt x="420" y="570"/>
                  </a:lnTo>
                  <a:lnTo>
                    <a:pt x="432" y="582"/>
                  </a:lnTo>
                  <a:lnTo>
                    <a:pt x="438" y="582"/>
                  </a:lnTo>
                  <a:lnTo>
                    <a:pt x="438" y="540"/>
                  </a:lnTo>
                  <a:lnTo>
                    <a:pt x="426" y="540"/>
                  </a:lnTo>
                  <a:lnTo>
                    <a:pt x="426" y="534"/>
                  </a:lnTo>
                  <a:lnTo>
                    <a:pt x="432" y="528"/>
                  </a:lnTo>
                  <a:lnTo>
                    <a:pt x="432" y="522"/>
                  </a:lnTo>
                  <a:lnTo>
                    <a:pt x="438" y="516"/>
                  </a:lnTo>
                  <a:lnTo>
                    <a:pt x="456" y="516"/>
                  </a:lnTo>
                  <a:lnTo>
                    <a:pt x="462" y="522"/>
                  </a:lnTo>
                  <a:lnTo>
                    <a:pt x="468" y="522"/>
                  </a:lnTo>
                  <a:lnTo>
                    <a:pt x="468" y="504"/>
                  </a:lnTo>
                  <a:lnTo>
                    <a:pt x="462" y="492"/>
                  </a:lnTo>
                  <a:lnTo>
                    <a:pt x="480" y="492"/>
                  </a:lnTo>
                  <a:lnTo>
                    <a:pt x="486" y="474"/>
                  </a:lnTo>
                  <a:lnTo>
                    <a:pt x="486" y="462"/>
                  </a:lnTo>
                  <a:lnTo>
                    <a:pt x="480" y="462"/>
                  </a:lnTo>
                  <a:lnTo>
                    <a:pt x="474" y="456"/>
                  </a:lnTo>
                  <a:lnTo>
                    <a:pt x="462" y="456"/>
                  </a:lnTo>
                  <a:lnTo>
                    <a:pt x="456" y="444"/>
                  </a:lnTo>
                  <a:lnTo>
                    <a:pt x="450" y="444"/>
                  </a:lnTo>
                  <a:lnTo>
                    <a:pt x="444" y="432"/>
                  </a:lnTo>
                  <a:lnTo>
                    <a:pt x="432" y="432"/>
                  </a:lnTo>
                  <a:lnTo>
                    <a:pt x="420" y="426"/>
                  </a:lnTo>
                  <a:lnTo>
                    <a:pt x="420" y="420"/>
                  </a:lnTo>
                  <a:lnTo>
                    <a:pt x="414" y="420"/>
                  </a:lnTo>
                  <a:lnTo>
                    <a:pt x="408" y="408"/>
                  </a:lnTo>
                  <a:lnTo>
                    <a:pt x="396" y="396"/>
                  </a:lnTo>
                  <a:lnTo>
                    <a:pt x="396" y="390"/>
                  </a:lnTo>
                  <a:lnTo>
                    <a:pt x="402" y="390"/>
                  </a:lnTo>
                  <a:lnTo>
                    <a:pt x="408" y="384"/>
                  </a:lnTo>
                  <a:lnTo>
                    <a:pt x="396" y="372"/>
                  </a:lnTo>
                  <a:lnTo>
                    <a:pt x="390" y="372"/>
                  </a:lnTo>
                  <a:lnTo>
                    <a:pt x="384" y="366"/>
                  </a:lnTo>
                  <a:lnTo>
                    <a:pt x="384" y="354"/>
                  </a:lnTo>
                  <a:lnTo>
                    <a:pt x="390" y="354"/>
                  </a:lnTo>
                  <a:lnTo>
                    <a:pt x="390" y="360"/>
                  </a:lnTo>
                  <a:lnTo>
                    <a:pt x="402" y="360"/>
                  </a:lnTo>
                  <a:lnTo>
                    <a:pt x="402" y="354"/>
                  </a:lnTo>
                  <a:lnTo>
                    <a:pt x="414" y="354"/>
                  </a:lnTo>
                  <a:lnTo>
                    <a:pt x="414" y="348"/>
                  </a:lnTo>
                  <a:lnTo>
                    <a:pt x="420" y="342"/>
                  </a:lnTo>
                  <a:lnTo>
                    <a:pt x="426" y="342"/>
                  </a:lnTo>
                  <a:lnTo>
                    <a:pt x="438" y="348"/>
                  </a:lnTo>
                  <a:lnTo>
                    <a:pt x="450" y="336"/>
                  </a:lnTo>
                  <a:lnTo>
                    <a:pt x="468" y="330"/>
                  </a:lnTo>
                  <a:lnTo>
                    <a:pt x="468" y="324"/>
                  </a:lnTo>
                  <a:lnTo>
                    <a:pt x="492" y="324"/>
                  </a:lnTo>
                  <a:lnTo>
                    <a:pt x="492" y="318"/>
                  </a:lnTo>
                  <a:lnTo>
                    <a:pt x="510" y="318"/>
                  </a:lnTo>
                  <a:lnTo>
                    <a:pt x="510" y="312"/>
                  </a:lnTo>
                  <a:lnTo>
                    <a:pt x="516" y="306"/>
                  </a:lnTo>
                  <a:lnTo>
                    <a:pt x="522" y="306"/>
                  </a:lnTo>
                  <a:lnTo>
                    <a:pt x="528" y="300"/>
                  </a:lnTo>
                  <a:lnTo>
                    <a:pt x="540" y="312"/>
                  </a:lnTo>
                  <a:lnTo>
                    <a:pt x="552" y="312"/>
                  </a:lnTo>
                  <a:lnTo>
                    <a:pt x="558" y="300"/>
                  </a:lnTo>
                  <a:lnTo>
                    <a:pt x="558" y="294"/>
                  </a:lnTo>
                  <a:lnTo>
                    <a:pt x="564" y="288"/>
                  </a:lnTo>
                  <a:lnTo>
                    <a:pt x="564" y="282"/>
                  </a:lnTo>
                  <a:lnTo>
                    <a:pt x="552" y="282"/>
                  </a:lnTo>
                  <a:lnTo>
                    <a:pt x="558" y="276"/>
                  </a:lnTo>
                  <a:lnTo>
                    <a:pt x="558" y="264"/>
                  </a:lnTo>
                  <a:lnTo>
                    <a:pt x="552" y="264"/>
                  </a:lnTo>
                  <a:lnTo>
                    <a:pt x="546" y="270"/>
                  </a:lnTo>
                  <a:lnTo>
                    <a:pt x="546" y="252"/>
                  </a:lnTo>
                  <a:lnTo>
                    <a:pt x="540" y="246"/>
                  </a:lnTo>
                  <a:lnTo>
                    <a:pt x="534" y="246"/>
                  </a:lnTo>
                  <a:lnTo>
                    <a:pt x="528" y="240"/>
                  </a:lnTo>
                  <a:lnTo>
                    <a:pt x="528" y="234"/>
                  </a:lnTo>
                  <a:lnTo>
                    <a:pt x="540" y="228"/>
                  </a:lnTo>
                  <a:lnTo>
                    <a:pt x="546" y="222"/>
                  </a:lnTo>
                  <a:lnTo>
                    <a:pt x="540" y="216"/>
                  </a:lnTo>
                  <a:lnTo>
                    <a:pt x="534" y="216"/>
                  </a:lnTo>
                  <a:lnTo>
                    <a:pt x="540" y="210"/>
                  </a:lnTo>
                  <a:lnTo>
                    <a:pt x="540" y="204"/>
                  </a:lnTo>
                  <a:lnTo>
                    <a:pt x="528" y="204"/>
                  </a:lnTo>
                  <a:lnTo>
                    <a:pt x="528" y="192"/>
                  </a:lnTo>
                  <a:lnTo>
                    <a:pt x="534" y="192"/>
                  </a:lnTo>
                  <a:lnTo>
                    <a:pt x="534" y="174"/>
                  </a:lnTo>
                  <a:lnTo>
                    <a:pt x="522" y="174"/>
                  </a:lnTo>
                  <a:lnTo>
                    <a:pt x="516" y="168"/>
                  </a:lnTo>
                  <a:lnTo>
                    <a:pt x="510" y="168"/>
                  </a:lnTo>
                  <a:lnTo>
                    <a:pt x="504" y="162"/>
                  </a:lnTo>
                  <a:lnTo>
                    <a:pt x="504" y="150"/>
                  </a:lnTo>
                  <a:lnTo>
                    <a:pt x="510" y="150"/>
                  </a:lnTo>
                  <a:lnTo>
                    <a:pt x="522" y="138"/>
                  </a:lnTo>
                  <a:lnTo>
                    <a:pt x="522" y="120"/>
                  </a:lnTo>
                  <a:lnTo>
                    <a:pt x="516" y="114"/>
                  </a:lnTo>
                  <a:lnTo>
                    <a:pt x="510" y="114"/>
                  </a:lnTo>
                  <a:lnTo>
                    <a:pt x="510" y="96"/>
                  </a:lnTo>
                  <a:lnTo>
                    <a:pt x="504" y="90"/>
                  </a:lnTo>
                  <a:lnTo>
                    <a:pt x="486" y="84"/>
                  </a:lnTo>
                  <a:lnTo>
                    <a:pt x="486" y="78"/>
                  </a:lnTo>
                  <a:lnTo>
                    <a:pt x="480" y="66"/>
                  </a:lnTo>
                  <a:lnTo>
                    <a:pt x="474" y="60"/>
                  </a:lnTo>
                  <a:lnTo>
                    <a:pt x="456" y="60"/>
                  </a:lnTo>
                  <a:lnTo>
                    <a:pt x="450" y="54"/>
                  </a:lnTo>
                  <a:lnTo>
                    <a:pt x="444" y="54"/>
                  </a:lnTo>
                  <a:lnTo>
                    <a:pt x="438" y="48"/>
                  </a:lnTo>
                  <a:lnTo>
                    <a:pt x="426" y="48"/>
                  </a:lnTo>
                  <a:lnTo>
                    <a:pt x="420" y="42"/>
                  </a:lnTo>
                  <a:lnTo>
                    <a:pt x="396" y="42"/>
                  </a:lnTo>
                  <a:lnTo>
                    <a:pt x="384" y="54"/>
                  </a:lnTo>
                  <a:lnTo>
                    <a:pt x="342" y="54"/>
                  </a:lnTo>
                  <a:lnTo>
                    <a:pt x="342" y="72"/>
                  </a:lnTo>
                  <a:lnTo>
                    <a:pt x="300" y="72"/>
                  </a:lnTo>
                  <a:lnTo>
                    <a:pt x="300" y="60"/>
                  </a:lnTo>
                  <a:lnTo>
                    <a:pt x="312" y="48"/>
                  </a:lnTo>
                  <a:lnTo>
                    <a:pt x="312" y="42"/>
                  </a:lnTo>
                  <a:lnTo>
                    <a:pt x="318" y="30"/>
                  </a:lnTo>
                  <a:lnTo>
                    <a:pt x="294" y="42"/>
                  </a:lnTo>
                  <a:lnTo>
                    <a:pt x="252" y="36"/>
                  </a:lnTo>
                  <a:lnTo>
                    <a:pt x="246" y="30"/>
                  </a:lnTo>
                  <a:lnTo>
                    <a:pt x="246" y="18"/>
                  </a:lnTo>
                  <a:lnTo>
                    <a:pt x="240" y="6"/>
                  </a:lnTo>
                  <a:lnTo>
                    <a:pt x="234" y="6"/>
                  </a:lnTo>
                  <a:lnTo>
                    <a:pt x="234" y="12"/>
                  </a:lnTo>
                  <a:lnTo>
                    <a:pt x="228" y="6"/>
                  </a:lnTo>
                  <a:lnTo>
                    <a:pt x="204" y="6"/>
                  </a:lnTo>
                  <a:lnTo>
                    <a:pt x="198" y="0"/>
                  </a:lnTo>
                  <a:lnTo>
                    <a:pt x="168" y="0"/>
                  </a:lnTo>
                  <a:lnTo>
                    <a:pt x="192" y="36"/>
                  </a:lnTo>
                  <a:lnTo>
                    <a:pt x="180" y="48"/>
                  </a:lnTo>
                  <a:lnTo>
                    <a:pt x="198" y="72"/>
                  </a:lnTo>
                  <a:lnTo>
                    <a:pt x="216" y="90"/>
                  </a:lnTo>
                  <a:lnTo>
                    <a:pt x="186" y="78"/>
                  </a:lnTo>
                  <a:lnTo>
                    <a:pt x="162" y="84"/>
                  </a:lnTo>
                  <a:lnTo>
                    <a:pt x="162" y="108"/>
                  </a:lnTo>
                  <a:lnTo>
                    <a:pt x="132" y="108"/>
                  </a:lnTo>
                  <a:lnTo>
                    <a:pt x="126" y="96"/>
                  </a:lnTo>
                  <a:lnTo>
                    <a:pt x="84" y="96"/>
                  </a:lnTo>
                  <a:lnTo>
                    <a:pt x="84" y="126"/>
                  </a:lnTo>
                  <a:lnTo>
                    <a:pt x="90" y="126"/>
                  </a:lnTo>
                  <a:lnTo>
                    <a:pt x="84" y="132"/>
                  </a:lnTo>
                  <a:lnTo>
                    <a:pt x="90" y="144"/>
                  </a:lnTo>
                  <a:lnTo>
                    <a:pt x="78" y="150"/>
                  </a:lnTo>
                  <a:lnTo>
                    <a:pt x="72" y="150"/>
                  </a:lnTo>
                  <a:lnTo>
                    <a:pt x="72" y="168"/>
                  </a:lnTo>
                  <a:lnTo>
                    <a:pt x="78" y="174"/>
                  </a:lnTo>
                  <a:lnTo>
                    <a:pt x="66" y="174"/>
                  </a:lnTo>
                  <a:lnTo>
                    <a:pt x="54" y="180"/>
                  </a:lnTo>
                  <a:lnTo>
                    <a:pt x="48" y="180"/>
                  </a:lnTo>
                  <a:lnTo>
                    <a:pt x="48" y="186"/>
                  </a:lnTo>
                  <a:lnTo>
                    <a:pt x="54" y="192"/>
                  </a:lnTo>
                  <a:lnTo>
                    <a:pt x="60" y="192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6" y="210"/>
                  </a:lnTo>
                  <a:lnTo>
                    <a:pt x="60" y="216"/>
                  </a:lnTo>
                  <a:lnTo>
                    <a:pt x="54" y="228"/>
                  </a:lnTo>
                  <a:lnTo>
                    <a:pt x="48" y="228"/>
                  </a:lnTo>
                  <a:lnTo>
                    <a:pt x="42" y="234"/>
                  </a:lnTo>
                  <a:lnTo>
                    <a:pt x="42" y="240"/>
                  </a:lnTo>
                  <a:lnTo>
                    <a:pt x="18" y="240"/>
                  </a:lnTo>
                  <a:lnTo>
                    <a:pt x="12" y="234"/>
                  </a:lnTo>
                  <a:lnTo>
                    <a:pt x="6" y="234"/>
                  </a:lnTo>
                  <a:lnTo>
                    <a:pt x="12" y="258"/>
                  </a:lnTo>
                  <a:lnTo>
                    <a:pt x="12" y="264"/>
                  </a:lnTo>
                  <a:lnTo>
                    <a:pt x="18" y="270"/>
                  </a:lnTo>
                  <a:lnTo>
                    <a:pt x="18" y="276"/>
                  </a:lnTo>
                  <a:lnTo>
                    <a:pt x="6" y="282"/>
                  </a:lnTo>
                  <a:lnTo>
                    <a:pt x="0" y="288"/>
                  </a:lnTo>
                  <a:lnTo>
                    <a:pt x="6" y="294"/>
                  </a:lnTo>
                  <a:lnTo>
                    <a:pt x="6" y="306"/>
                  </a:lnTo>
                  <a:lnTo>
                    <a:pt x="0" y="312"/>
                  </a:lnTo>
                  <a:lnTo>
                    <a:pt x="0" y="324"/>
                  </a:lnTo>
                  <a:lnTo>
                    <a:pt x="12" y="324"/>
                  </a:lnTo>
                  <a:lnTo>
                    <a:pt x="24" y="336"/>
                  </a:lnTo>
                  <a:lnTo>
                    <a:pt x="24" y="354"/>
                  </a:lnTo>
                  <a:lnTo>
                    <a:pt x="30" y="360"/>
                  </a:lnTo>
                  <a:lnTo>
                    <a:pt x="18" y="360"/>
                  </a:lnTo>
                  <a:lnTo>
                    <a:pt x="12" y="366"/>
                  </a:lnTo>
                  <a:lnTo>
                    <a:pt x="12" y="384"/>
                  </a:lnTo>
                  <a:lnTo>
                    <a:pt x="18" y="390"/>
                  </a:lnTo>
                  <a:lnTo>
                    <a:pt x="24" y="390"/>
                  </a:lnTo>
                  <a:lnTo>
                    <a:pt x="36" y="396"/>
                  </a:lnTo>
                  <a:lnTo>
                    <a:pt x="36" y="408"/>
                  </a:lnTo>
                  <a:lnTo>
                    <a:pt x="30" y="41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Georgia"/>
            <p:cNvSpPr>
              <a:spLocks/>
            </p:cNvSpPr>
            <p:nvPr/>
          </p:nvSpPr>
          <p:spPr bwMode="gray">
            <a:xfrm>
              <a:off x="5268913" y="2962424"/>
              <a:ext cx="185737" cy="84138"/>
            </a:xfrm>
            <a:custGeom>
              <a:avLst/>
              <a:gdLst>
                <a:gd name="T0" fmla="*/ 2147483647 w 462"/>
                <a:gd name="T1" fmla="*/ 2147483647 h 210"/>
                <a:gd name="T2" fmla="*/ 2147483647 w 462"/>
                <a:gd name="T3" fmla="*/ 2147483647 h 210"/>
                <a:gd name="T4" fmla="*/ 2147483647 w 462"/>
                <a:gd name="T5" fmla="*/ 2147483647 h 210"/>
                <a:gd name="T6" fmla="*/ 2147483647 w 462"/>
                <a:gd name="T7" fmla="*/ 2147483647 h 210"/>
                <a:gd name="T8" fmla="*/ 2147483647 w 462"/>
                <a:gd name="T9" fmla="*/ 2147483647 h 210"/>
                <a:gd name="T10" fmla="*/ 2147483647 w 462"/>
                <a:gd name="T11" fmla="*/ 2147483647 h 210"/>
                <a:gd name="T12" fmla="*/ 2147483647 w 462"/>
                <a:gd name="T13" fmla="*/ 2147483647 h 210"/>
                <a:gd name="T14" fmla="*/ 2147483647 w 462"/>
                <a:gd name="T15" fmla="*/ 2147483647 h 210"/>
                <a:gd name="T16" fmla="*/ 2147483647 w 462"/>
                <a:gd name="T17" fmla="*/ 2147483647 h 210"/>
                <a:gd name="T18" fmla="*/ 2147483647 w 462"/>
                <a:gd name="T19" fmla="*/ 2147483647 h 210"/>
                <a:gd name="T20" fmla="*/ 2147483647 w 462"/>
                <a:gd name="T21" fmla="*/ 2147483647 h 210"/>
                <a:gd name="T22" fmla="*/ 2147483647 w 462"/>
                <a:gd name="T23" fmla="*/ 2147483647 h 210"/>
                <a:gd name="T24" fmla="*/ 2147483647 w 462"/>
                <a:gd name="T25" fmla="*/ 2147483647 h 210"/>
                <a:gd name="T26" fmla="*/ 2147483647 w 462"/>
                <a:gd name="T27" fmla="*/ 2147483647 h 210"/>
                <a:gd name="T28" fmla="*/ 2147483647 w 462"/>
                <a:gd name="T29" fmla="*/ 2147483647 h 210"/>
                <a:gd name="T30" fmla="*/ 2147483647 w 462"/>
                <a:gd name="T31" fmla="*/ 2147483647 h 210"/>
                <a:gd name="T32" fmla="*/ 2147483647 w 462"/>
                <a:gd name="T33" fmla="*/ 2147483647 h 210"/>
                <a:gd name="T34" fmla="*/ 2147483647 w 462"/>
                <a:gd name="T35" fmla="*/ 2147483647 h 210"/>
                <a:gd name="T36" fmla="*/ 2147483647 w 462"/>
                <a:gd name="T37" fmla="*/ 2147483647 h 210"/>
                <a:gd name="T38" fmla="*/ 2147483647 w 462"/>
                <a:gd name="T39" fmla="*/ 2147483647 h 210"/>
                <a:gd name="T40" fmla="*/ 2147483647 w 462"/>
                <a:gd name="T41" fmla="*/ 2147483647 h 210"/>
                <a:gd name="T42" fmla="*/ 2147483647 w 462"/>
                <a:gd name="T43" fmla="*/ 2147483647 h 210"/>
                <a:gd name="T44" fmla="*/ 2147483647 w 462"/>
                <a:gd name="T45" fmla="*/ 2147483647 h 210"/>
                <a:gd name="T46" fmla="*/ 2147483647 w 462"/>
                <a:gd name="T47" fmla="*/ 2147483647 h 210"/>
                <a:gd name="T48" fmla="*/ 2147483647 w 462"/>
                <a:gd name="T49" fmla="*/ 2147483647 h 210"/>
                <a:gd name="T50" fmla="*/ 2147483647 w 462"/>
                <a:gd name="T51" fmla="*/ 2147483647 h 210"/>
                <a:gd name="T52" fmla="*/ 2147483647 w 462"/>
                <a:gd name="T53" fmla="*/ 2147483647 h 210"/>
                <a:gd name="T54" fmla="*/ 2147483647 w 462"/>
                <a:gd name="T55" fmla="*/ 2147483647 h 210"/>
                <a:gd name="T56" fmla="*/ 2147483647 w 462"/>
                <a:gd name="T57" fmla="*/ 2147483647 h 210"/>
                <a:gd name="T58" fmla="*/ 2147483647 w 462"/>
                <a:gd name="T59" fmla="*/ 2147483647 h 210"/>
                <a:gd name="T60" fmla="*/ 2147483647 w 462"/>
                <a:gd name="T61" fmla="*/ 2147483647 h 210"/>
                <a:gd name="T62" fmla="*/ 2147483647 w 462"/>
                <a:gd name="T63" fmla="*/ 2147483647 h 210"/>
                <a:gd name="T64" fmla="*/ 2147483647 w 462"/>
                <a:gd name="T65" fmla="*/ 2147483647 h 210"/>
                <a:gd name="T66" fmla="*/ 2147483647 w 462"/>
                <a:gd name="T67" fmla="*/ 2147483647 h 210"/>
                <a:gd name="T68" fmla="*/ 2147483647 w 462"/>
                <a:gd name="T69" fmla="*/ 2147483647 h 210"/>
                <a:gd name="T70" fmla="*/ 2147483647 w 462"/>
                <a:gd name="T71" fmla="*/ 2147483647 h 210"/>
                <a:gd name="T72" fmla="*/ 2147483647 w 462"/>
                <a:gd name="T73" fmla="*/ 2147483647 h 210"/>
                <a:gd name="T74" fmla="*/ 2147483647 w 462"/>
                <a:gd name="T75" fmla="*/ 2147483647 h 210"/>
                <a:gd name="T76" fmla="*/ 2147483647 w 462"/>
                <a:gd name="T77" fmla="*/ 2147483647 h 210"/>
                <a:gd name="T78" fmla="*/ 2147483647 w 462"/>
                <a:gd name="T79" fmla="*/ 2147483647 h 210"/>
                <a:gd name="T80" fmla="*/ 2147483647 w 462"/>
                <a:gd name="T81" fmla="*/ 0 h 210"/>
                <a:gd name="T82" fmla="*/ 0 w 462"/>
                <a:gd name="T83" fmla="*/ 2147483647 h 2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2"/>
                <a:gd name="T127" fmla="*/ 0 h 210"/>
                <a:gd name="T128" fmla="*/ 462 w 462"/>
                <a:gd name="T129" fmla="*/ 210 h 2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2" h="210">
                  <a:moveTo>
                    <a:pt x="6" y="18"/>
                  </a:moveTo>
                  <a:lnTo>
                    <a:pt x="12" y="18"/>
                  </a:lnTo>
                  <a:lnTo>
                    <a:pt x="18" y="24"/>
                  </a:lnTo>
                  <a:lnTo>
                    <a:pt x="30" y="30"/>
                  </a:lnTo>
                  <a:lnTo>
                    <a:pt x="42" y="42"/>
                  </a:lnTo>
                  <a:lnTo>
                    <a:pt x="60" y="48"/>
                  </a:lnTo>
                  <a:lnTo>
                    <a:pt x="72" y="54"/>
                  </a:lnTo>
                  <a:lnTo>
                    <a:pt x="78" y="54"/>
                  </a:lnTo>
                  <a:lnTo>
                    <a:pt x="84" y="60"/>
                  </a:lnTo>
                  <a:lnTo>
                    <a:pt x="96" y="66"/>
                  </a:lnTo>
                  <a:lnTo>
                    <a:pt x="102" y="78"/>
                  </a:lnTo>
                  <a:lnTo>
                    <a:pt x="114" y="84"/>
                  </a:lnTo>
                  <a:lnTo>
                    <a:pt x="114" y="96"/>
                  </a:lnTo>
                  <a:lnTo>
                    <a:pt x="120" y="114"/>
                  </a:lnTo>
                  <a:lnTo>
                    <a:pt x="120" y="132"/>
                  </a:lnTo>
                  <a:lnTo>
                    <a:pt x="126" y="138"/>
                  </a:lnTo>
                  <a:lnTo>
                    <a:pt x="132" y="150"/>
                  </a:lnTo>
                  <a:lnTo>
                    <a:pt x="138" y="156"/>
                  </a:lnTo>
                  <a:lnTo>
                    <a:pt x="138" y="162"/>
                  </a:lnTo>
                  <a:lnTo>
                    <a:pt x="132" y="168"/>
                  </a:lnTo>
                  <a:lnTo>
                    <a:pt x="168" y="174"/>
                  </a:lnTo>
                  <a:lnTo>
                    <a:pt x="174" y="168"/>
                  </a:lnTo>
                  <a:lnTo>
                    <a:pt x="186" y="162"/>
                  </a:lnTo>
                  <a:lnTo>
                    <a:pt x="198" y="162"/>
                  </a:lnTo>
                  <a:lnTo>
                    <a:pt x="210" y="168"/>
                  </a:lnTo>
                  <a:lnTo>
                    <a:pt x="216" y="174"/>
                  </a:lnTo>
                  <a:lnTo>
                    <a:pt x="222" y="186"/>
                  </a:lnTo>
                  <a:lnTo>
                    <a:pt x="222" y="192"/>
                  </a:lnTo>
                  <a:lnTo>
                    <a:pt x="246" y="192"/>
                  </a:lnTo>
                  <a:lnTo>
                    <a:pt x="246" y="198"/>
                  </a:lnTo>
                  <a:lnTo>
                    <a:pt x="252" y="204"/>
                  </a:lnTo>
                  <a:lnTo>
                    <a:pt x="276" y="198"/>
                  </a:lnTo>
                  <a:lnTo>
                    <a:pt x="282" y="192"/>
                  </a:lnTo>
                  <a:lnTo>
                    <a:pt x="336" y="198"/>
                  </a:lnTo>
                  <a:lnTo>
                    <a:pt x="336" y="180"/>
                  </a:lnTo>
                  <a:lnTo>
                    <a:pt x="342" y="180"/>
                  </a:lnTo>
                  <a:lnTo>
                    <a:pt x="348" y="186"/>
                  </a:lnTo>
                  <a:lnTo>
                    <a:pt x="354" y="186"/>
                  </a:lnTo>
                  <a:lnTo>
                    <a:pt x="354" y="180"/>
                  </a:lnTo>
                  <a:lnTo>
                    <a:pt x="366" y="168"/>
                  </a:lnTo>
                  <a:lnTo>
                    <a:pt x="390" y="168"/>
                  </a:lnTo>
                  <a:lnTo>
                    <a:pt x="396" y="174"/>
                  </a:lnTo>
                  <a:lnTo>
                    <a:pt x="396" y="180"/>
                  </a:lnTo>
                  <a:lnTo>
                    <a:pt x="414" y="198"/>
                  </a:lnTo>
                  <a:lnTo>
                    <a:pt x="426" y="192"/>
                  </a:lnTo>
                  <a:lnTo>
                    <a:pt x="438" y="192"/>
                  </a:lnTo>
                  <a:lnTo>
                    <a:pt x="456" y="210"/>
                  </a:lnTo>
                  <a:lnTo>
                    <a:pt x="462" y="204"/>
                  </a:lnTo>
                  <a:lnTo>
                    <a:pt x="456" y="192"/>
                  </a:lnTo>
                  <a:lnTo>
                    <a:pt x="450" y="186"/>
                  </a:lnTo>
                  <a:lnTo>
                    <a:pt x="444" y="174"/>
                  </a:lnTo>
                  <a:lnTo>
                    <a:pt x="438" y="168"/>
                  </a:lnTo>
                  <a:lnTo>
                    <a:pt x="432" y="168"/>
                  </a:lnTo>
                  <a:lnTo>
                    <a:pt x="414" y="150"/>
                  </a:lnTo>
                  <a:lnTo>
                    <a:pt x="420" y="144"/>
                  </a:lnTo>
                  <a:lnTo>
                    <a:pt x="432" y="144"/>
                  </a:lnTo>
                  <a:lnTo>
                    <a:pt x="420" y="132"/>
                  </a:lnTo>
                  <a:lnTo>
                    <a:pt x="408" y="126"/>
                  </a:lnTo>
                  <a:lnTo>
                    <a:pt x="396" y="114"/>
                  </a:lnTo>
                  <a:lnTo>
                    <a:pt x="378" y="114"/>
                  </a:lnTo>
                  <a:lnTo>
                    <a:pt x="378" y="108"/>
                  </a:lnTo>
                  <a:lnTo>
                    <a:pt x="384" y="102"/>
                  </a:lnTo>
                  <a:lnTo>
                    <a:pt x="384" y="90"/>
                  </a:lnTo>
                  <a:lnTo>
                    <a:pt x="354" y="84"/>
                  </a:lnTo>
                  <a:lnTo>
                    <a:pt x="342" y="72"/>
                  </a:lnTo>
                  <a:lnTo>
                    <a:pt x="330" y="66"/>
                  </a:lnTo>
                  <a:lnTo>
                    <a:pt x="300" y="66"/>
                  </a:lnTo>
                  <a:lnTo>
                    <a:pt x="300" y="72"/>
                  </a:lnTo>
                  <a:lnTo>
                    <a:pt x="288" y="72"/>
                  </a:lnTo>
                  <a:lnTo>
                    <a:pt x="282" y="78"/>
                  </a:lnTo>
                  <a:lnTo>
                    <a:pt x="258" y="78"/>
                  </a:lnTo>
                  <a:lnTo>
                    <a:pt x="246" y="72"/>
                  </a:lnTo>
                  <a:lnTo>
                    <a:pt x="240" y="72"/>
                  </a:lnTo>
                  <a:lnTo>
                    <a:pt x="240" y="66"/>
                  </a:lnTo>
                  <a:lnTo>
                    <a:pt x="192" y="36"/>
                  </a:lnTo>
                  <a:lnTo>
                    <a:pt x="186" y="36"/>
                  </a:lnTo>
                  <a:lnTo>
                    <a:pt x="180" y="30"/>
                  </a:lnTo>
                  <a:lnTo>
                    <a:pt x="144" y="30"/>
                  </a:lnTo>
                  <a:lnTo>
                    <a:pt x="84" y="18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0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Gambia, The"/>
            <p:cNvSpPr>
              <a:spLocks/>
            </p:cNvSpPr>
            <p:nvPr/>
          </p:nvSpPr>
          <p:spPr bwMode="gray">
            <a:xfrm>
              <a:off x="3729038" y="3927624"/>
              <a:ext cx="85725" cy="20638"/>
            </a:xfrm>
            <a:custGeom>
              <a:avLst/>
              <a:gdLst>
                <a:gd name="T0" fmla="*/ 2147483647 w 216"/>
                <a:gd name="T1" fmla="*/ 2147483647 h 54"/>
                <a:gd name="T2" fmla="*/ 2147483647 w 216"/>
                <a:gd name="T3" fmla="*/ 2147483647 h 54"/>
                <a:gd name="T4" fmla="*/ 2147483647 w 216"/>
                <a:gd name="T5" fmla="*/ 2147483647 h 54"/>
                <a:gd name="T6" fmla="*/ 2147483647 w 216"/>
                <a:gd name="T7" fmla="*/ 2147483647 h 54"/>
                <a:gd name="T8" fmla="*/ 0 w 216"/>
                <a:gd name="T9" fmla="*/ 2147483647 h 54"/>
                <a:gd name="T10" fmla="*/ 0 w 216"/>
                <a:gd name="T11" fmla="*/ 2147483647 h 54"/>
                <a:gd name="T12" fmla="*/ 2147483647 w 216"/>
                <a:gd name="T13" fmla="*/ 2147483647 h 54"/>
                <a:gd name="T14" fmla="*/ 2147483647 w 216"/>
                <a:gd name="T15" fmla="*/ 2147483647 h 54"/>
                <a:gd name="T16" fmla="*/ 2147483647 w 216"/>
                <a:gd name="T17" fmla="*/ 2147483647 h 54"/>
                <a:gd name="T18" fmla="*/ 2147483647 w 216"/>
                <a:gd name="T19" fmla="*/ 2147483647 h 54"/>
                <a:gd name="T20" fmla="*/ 2147483647 w 216"/>
                <a:gd name="T21" fmla="*/ 2147483647 h 54"/>
                <a:gd name="T22" fmla="*/ 2147483647 w 216"/>
                <a:gd name="T23" fmla="*/ 2147483647 h 54"/>
                <a:gd name="T24" fmla="*/ 2147483647 w 216"/>
                <a:gd name="T25" fmla="*/ 2147483647 h 54"/>
                <a:gd name="T26" fmla="*/ 2147483647 w 216"/>
                <a:gd name="T27" fmla="*/ 2147483647 h 54"/>
                <a:gd name="T28" fmla="*/ 2147483647 w 216"/>
                <a:gd name="T29" fmla="*/ 2147483647 h 54"/>
                <a:gd name="T30" fmla="*/ 2147483647 w 216"/>
                <a:gd name="T31" fmla="*/ 2147483647 h 54"/>
                <a:gd name="T32" fmla="*/ 2147483647 w 216"/>
                <a:gd name="T33" fmla="*/ 2147483647 h 54"/>
                <a:gd name="T34" fmla="*/ 2147483647 w 216"/>
                <a:gd name="T35" fmla="*/ 2147483647 h 54"/>
                <a:gd name="T36" fmla="*/ 2147483647 w 216"/>
                <a:gd name="T37" fmla="*/ 2147483647 h 54"/>
                <a:gd name="T38" fmla="*/ 2147483647 w 216"/>
                <a:gd name="T39" fmla="*/ 2147483647 h 54"/>
                <a:gd name="T40" fmla="*/ 2147483647 w 216"/>
                <a:gd name="T41" fmla="*/ 2147483647 h 54"/>
                <a:gd name="T42" fmla="*/ 2147483647 w 216"/>
                <a:gd name="T43" fmla="*/ 2147483647 h 54"/>
                <a:gd name="T44" fmla="*/ 2147483647 w 216"/>
                <a:gd name="T45" fmla="*/ 2147483647 h 54"/>
                <a:gd name="T46" fmla="*/ 2147483647 w 216"/>
                <a:gd name="T47" fmla="*/ 2147483647 h 54"/>
                <a:gd name="T48" fmla="*/ 2147483647 w 216"/>
                <a:gd name="T49" fmla="*/ 2147483647 h 54"/>
                <a:gd name="T50" fmla="*/ 2147483647 w 216"/>
                <a:gd name="T51" fmla="*/ 2147483647 h 54"/>
                <a:gd name="T52" fmla="*/ 2147483647 w 216"/>
                <a:gd name="T53" fmla="*/ 2147483647 h 54"/>
                <a:gd name="T54" fmla="*/ 2147483647 w 216"/>
                <a:gd name="T55" fmla="*/ 2147483647 h 54"/>
                <a:gd name="T56" fmla="*/ 2147483647 w 216"/>
                <a:gd name="T57" fmla="*/ 2147483647 h 54"/>
                <a:gd name="T58" fmla="*/ 2147483647 w 216"/>
                <a:gd name="T59" fmla="*/ 0 h 54"/>
                <a:gd name="T60" fmla="*/ 2147483647 w 216"/>
                <a:gd name="T61" fmla="*/ 0 h 54"/>
                <a:gd name="T62" fmla="*/ 2147483647 w 216"/>
                <a:gd name="T63" fmla="*/ 2147483647 h 54"/>
                <a:gd name="T64" fmla="*/ 2147483647 w 216"/>
                <a:gd name="T65" fmla="*/ 2147483647 h 54"/>
                <a:gd name="T66" fmla="*/ 2147483647 w 216"/>
                <a:gd name="T67" fmla="*/ 2147483647 h 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6"/>
                <a:gd name="T103" fmla="*/ 0 h 54"/>
                <a:gd name="T104" fmla="*/ 216 w 216"/>
                <a:gd name="T105" fmla="*/ 54 h 5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6" h="54">
                  <a:moveTo>
                    <a:pt x="18" y="18"/>
                  </a:moveTo>
                  <a:lnTo>
                    <a:pt x="12" y="24"/>
                  </a:lnTo>
                  <a:lnTo>
                    <a:pt x="6" y="36"/>
                  </a:lnTo>
                  <a:lnTo>
                    <a:pt x="6" y="42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72" y="54"/>
                  </a:lnTo>
                  <a:lnTo>
                    <a:pt x="72" y="42"/>
                  </a:lnTo>
                  <a:lnTo>
                    <a:pt x="84" y="42"/>
                  </a:lnTo>
                  <a:lnTo>
                    <a:pt x="90" y="36"/>
                  </a:lnTo>
                  <a:lnTo>
                    <a:pt x="114" y="36"/>
                  </a:lnTo>
                  <a:lnTo>
                    <a:pt x="120" y="24"/>
                  </a:lnTo>
                  <a:lnTo>
                    <a:pt x="126" y="18"/>
                  </a:lnTo>
                  <a:lnTo>
                    <a:pt x="132" y="24"/>
                  </a:lnTo>
                  <a:lnTo>
                    <a:pt x="144" y="30"/>
                  </a:lnTo>
                  <a:lnTo>
                    <a:pt x="150" y="42"/>
                  </a:lnTo>
                  <a:lnTo>
                    <a:pt x="168" y="48"/>
                  </a:lnTo>
                  <a:lnTo>
                    <a:pt x="192" y="48"/>
                  </a:lnTo>
                  <a:lnTo>
                    <a:pt x="198" y="42"/>
                  </a:lnTo>
                  <a:lnTo>
                    <a:pt x="210" y="36"/>
                  </a:lnTo>
                  <a:lnTo>
                    <a:pt x="216" y="30"/>
                  </a:lnTo>
                  <a:lnTo>
                    <a:pt x="216" y="24"/>
                  </a:lnTo>
                  <a:lnTo>
                    <a:pt x="210" y="18"/>
                  </a:lnTo>
                  <a:lnTo>
                    <a:pt x="186" y="18"/>
                  </a:lnTo>
                  <a:lnTo>
                    <a:pt x="180" y="24"/>
                  </a:lnTo>
                  <a:lnTo>
                    <a:pt x="168" y="24"/>
                  </a:lnTo>
                  <a:lnTo>
                    <a:pt x="162" y="12"/>
                  </a:lnTo>
                  <a:lnTo>
                    <a:pt x="156" y="6"/>
                  </a:lnTo>
                  <a:lnTo>
                    <a:pt x="144" y="12"/>
                  </a:lnTo>
                  <a:lnTo>
                    <a:pt x="144" y="0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18" y="12"/>
                  </a:lnTo>
                  <a:lnTo>
                    <a:pt x="18" y="18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Gabon"/>
            <p:cNvSpPr>
              <a:spLocks/>
            </p:cNvSpPr>
            <p:nvPr/>
          </p:nvSpPr>
          <p:spPr bwMode="gray">
            <a:xfrm>
              <a:off x="4452938" y="4295924"/>
              <a:ext cx="168275" cy="206375"/>
            </a:xfrm>
            <a:custGeom>
              <a:avLst/>
              <a:gdLst>
                <a:gd name="T0" fmla="*/ 2147483647 w 420"/>
                <a:gd name="T1" fmla="*/ 2147483647 h 510"/>
                <a:gd name="T2" fmla="*/ 2147483647 w 420"/>
                <a:gd name="T3" fmla="*/ 2147483647 h 510"/>
                <a:gd name="T4" fmla="*/ 2147483647 w 420"/>
                <a:gd name="T5" fmla="*/ 2147483647 h 510"/>
                <a:gd name="T6" fmla="*/ 2147483647 w 420"/>
                <a:gd name="T7" fmla="*/ 2147483647 h 510"/>
                <a:gd name="T8" fmla="*/ 2147483647 w 420"/>
                <a:gd name="T9" fmla="*/ 2147483647 h 510"/>
                <a:gd name="T10" fmla="*/ 2147483647 w 420"/>
                <a:gd name="T11" fmla="*/ 2147483647 h 510"/>
                <a:gd name="T12" fmla="*/ 2147483647 w 420"/>
                <a:gd name="T13" fmla="*/ 2147483647 h 510"/>
                <a:gd name="T14" fmla="*/ 2147483647 w 420"/>
                <a:gd name="T15" fmla="*/ 2147483647 h 510"/>
                <a:gd name="T16" fmla="*/ 2147483647 w 420"/>
                <a:gd name="T17" fmla="*/ 2147483647 h 510"/>
                <a:gd name="T18" fmla="*/ 2147483647 w 420"/>
                <a:gd name="T19" fmla="*/ 2147483647 h 510"/>
                <a:gd name="T20" fmla="*/ 2147483647 w 420"/>
                <a:gd name="T21" fmla="*/ 2147483647 h 510"/>
                <a:gd name="T22" fmla="*/ 2147483647 w 420"/>
                <a:gd name="T23" fmla="*/ 2147483647 h 510"/>
                <a:gd name="T24" fmla="*/ 2147483647 w 420"/>
                <a:gd name="T25" fmla="*/ 2147483647 h 510"/>
                <a:gd name="T26" fmla="*/ 2147483647 w 420"/>
                <a:gd name="T27" fmla="*/ 2147483647 h 510"/>
                <a:gd name="T28" fmla="*/ 2147483647 w 420"/>
                <a:gd name="T29" fmla="*/ 2147483647 h 510"/>
                <a:gd name="T30" fmla="*/ 2147483647 w 420"/>
                <a:gd name="T31" fmla="*/ 2147483647 h 510"/>
                <a:gd name="T32" fmla="*/ 2147483647 w 420"/>
                <a:gd name="T33" fmla="*/ 2147483647 h 510"/>
                <a:gd name="T34" fmla="*/ 2147483647 w 420"/>
                <a:gd name="T35" fmla="*/ 2147483647 h 510"/>
                <a:gd name="T36" fmla="*/ 2147483647 w 420"/>
                <a:gd name="T37" fmla="*/ 2147483647 h 510"/>
                <a:gd name="T38" fmla="*/ 2147483647 w 420"/>
                <a:gd name="T39" fmla="*/ 2147483647 h 510"/>
                <a:gd name="T40" fmla="*/ 2147483647 w 420"/>
                <a:gd name="T41" fmla="*/ 2147483647 h 510"/>
                <a:gd name="T42" fmla="*/ 2147483647 w 420"/>
                <a:gd name="T43" fmla="*/ 2147483647 h 510"/>
                <a:gd name="T44" fmla="*/ 2147483647 w 420"/>
                <a:gd name="T45" fmla="*/ 2147483647 h 510"/>
                <a:gd name="T46" fmla="*/ 2147483647 w 420"/>
                <a:gd name="T47" fmla="*/ 2147483647 h 510"/>
                <a:gd name="T48" fmla="*/ 2147483647 w 420"/>
                <a:gd name="T49" fmla="*/ 2147483647 h 510"/>
                <a:gd name="T50" fmla="*/ 2147483647 w 420"/>
                <a:gd name="T51" fmla="*/ 2147483647 h 510"/>
                <a:gd name="T52" fmla="*/ 2147483647 w 420"/>
                <a:gd name="T53" fmla="*/ 2147483647 h 510"/>
                <a:gd name="T54" fmla="*/ 2147483647 w 420"/>
                <a:gd name="T55" fmla="*/ 2147483647 h 510"/>
                <a:gd name="T56" fmla="*/ 2147483647 w 420"/>
                <a:gd name="T57" fmla="*/ 2147483647 h 510"/>
                <a:gd name="T58" fmla="*/ 2147483647 w 420"/>
                <a:gd name="T59" fmla="*/ 2147483647 h 510"/>
                <a:gd name="T60" fmla="*/ 2147483647 w 420"/>
                <a:gd name="T61" fmla="*/ 2147483647 h 510"/>
                <a:gd name="T62" fmla="*/ 2147483647 w 420"/>
                <a:gd name="T63" fmla="*/ 2147483647 h 510"/>
                <a:gd name="T64" fmla="*/ 2147483647 w 420"/>
                <a:gd name="T65" fmla="*/ 2147483647 h 510"/>
                <a:gd name="T66" fmla="*/ 2147483647 w 420"/>
                <a:gd name="T67" fmla="*/ 2147483647 h 510"/>
                <a:gd name="T68" fmla="*/ 2147483647 w 420"/>
                <a:gd name="T69" fmla="*/ 2147483647 h 510"/>
                <a:gd name="T70" fmla="*/ 2147483647 w 420"/>
                <a:gd name="T71" fmla="*/ 2147483647 h 510"/>
                <a:gd name="T72" fmla="*/ 2147483647 w 420"/>
                <a:gd name="T73" fmla="*/ 2147483647 h 510"/>
                <a:gd name="T74" fmla="*/ 2147483647 w 420"/>
                <a:gd name="T75" fmla="*/ 2147483647 h 510"/>
                <a:gd name="T76" fmla="*/ 2147483647 w 420"/>
                <a:gd name="T77" fmla="*/ 2147483647 h 510"/>
                <a:gd name="T78" fmla="*/ 2147483647 w 420"/>
                <a:gd name="T79" fmla="*/ 2147483647 h 510"/>
                <a:gd name="T80" fmla="*/ 2147483647 w 420"/>
                <a:gd name="T81" fmla="*/ 2147483647 h 510"/>
                <a:gd name="T82" fmla="*/ 2147483647 w 420"/>
                <a:gd name="T83" fmla="*/ 2147483647 h 510"/>
                <a:gd name="T84" fmla="*/ 2147483647 w 420"/>
                <a:gd name="T85" fmla="*/ 2147483647 h 510"/>
                <a:gd name="T86" fmla="*/ 2147483647 w 420"/>
                <a:gd name="T87" fmla="*/ 2147483647 h 510"/>
                <a:gd name="T88" fmla="*/ 2147483647 w 420"/>
                <a:gd name="T89" fmla="*/ 2147483647 h 510"/>
                <a:gd name="T90" fmla="*/ 2147483647 w 420"/>
                <a:gd name="T91" fmla="*/ 2147483647 h 510"/>
                <a:gd name="T92" fmla="*/ 2147483647 w 420"/>
                <a:gd name="T93" fmla="*/ 2147483647 h 510"/>
                <a:gd name="T94" fmla="*/ 2147483647 w 420"/>
                <a:gd name="T95" fmla="*/ 2147483647 h 510"/>
                <a:gd name="T96" fmla="*/ 2147483647 w 420"/>
                <a:gd name="T97" fmla="*/ 2147483647 h 510"/>
                <a:gd name="T98" fmla="*/ 2147483647 w 420"/>
                <a:gd name="T99" fmla="*/ 2147483647 h 510"/>
                <a:gd name="T100" fmla="*/ 2147483647 w 420"/>
                <a:gd name="T101" fmla="*/ 2147483647 h 510"/>
                <a:gd name="T102" fmla="*/ 2147483647 w 420"/>
                <a:gd name="T103" fmla="*/ 2147483647 h 510"/>
                <a:gd name="T104" fmla="*/ 2147483647 w 420"/>
                <a:gd name="T105" fmla="*/ 2147483647 h 510"/>
                <a:gd name="T106" fmla="*/ 2147483647 w 420"/>
                <a:gd name="T107" fmla="*/ 2147483647 h 510"/>
                <a:gd name="T108" fmla="*/ 2147483647 w 420"/>
                <a:gd name="T109" fmla="*/ 2147483647 h 510"/>
                <a:gd name="T110" fmla="*/ 2147483647 w 420"/>
                <a:gd name="T111" fmla="*/ 2147483647 h 5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20"/>
                <a:gd name="T169" fmla="*/ 0 h 510"/>
                <a:gd name="T170" fmla="*/ 420 w 420"/>
                <a:gd name="T171" fmla="*/ 510 h 51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20" h="510">
                  <a:moveTo>
                    <a:pt x="420" y="240"/>
                  </a:moveTo>
                  <a:lnTo>
                    <a:pt x="414" y="234"/>
                  </a:lnTo>
                  <a:lnTo>
                    <a:pt x="396" y="234"/>
                  </a:lnTo>
                  <a:lnTo>
                    <a:pt x="390" y="216"/>
                  </a:lnTo>
                  <a:lnTo>
                    <a:pt x="372" y="210"/>
                  </a:lnTo>
                  <a:lnTo>
                    <a:pt x="372" y="174"/>
                  </a:lnTo>
                  <a:lnTo>
                    <a:pt x="384" y="150"/>
                  </a:lnTo>
                  <a:lnTo>
                    <a:pt x="396" y="150"/>
                  </a:lnTo>
                  <a:lnTo>
                    <a:pt x="402" y="144"/>
                  </a:lnTo>
                  <a:lnTo>
                    <a:pt x="408" y="132"/>
                  </a:lnTo>
                  <a:lnTo>
                    <a:pt x="414" y="126"/>
                  </a:lnTo>
                  <a:lnTo>
                    <a:pt x="414" y="114"/>
                  </a:lnTo>
                  <a:lnTo>
                    <a:pt x="402" y="108"/>
                  </a:lnTo>
                  <a:lnTo>
                    <a:pt x="402" y="90"/>
                  </a:lnTo>
                  <a:lnTo>
                    <a:pt x="396" y="84"/>
                  </a:lnTo>
                  <a:lnTo>
                    <a:pt x="396" y="78"/>
                  </a:lnTo>
                  <a:lnTo>
                    <a:pt x="384" y="78"/>
                  </a:lnTo>
                  <a:lnTo>
                    <a:pt x="378" y="72"/>
                  </a:lnTo>
                  <a:lnTo>
                    <a:pt x="360" y="72"/>
                  </a:lnTo>
                  <a:lnTo>
                    <a:pt x="360" y="90"/>
                  </a:lnTo>
                  <a:lnTo>
                    <a:pt x="354" y="96"/>
                  </a:lnTo>
                  <a:lnTo>
                    <a:pt x="330" y="96"/>
                  </a:lnTo>
                  <a:lnTo>
                    <a:pt x="324" y="90"/>
                  </a:lnTo>
                  <a:lnTo>
                    <a:pt x="318" y="54"/>
                  </a:lnTo>
                  <a:lnTo>
                    <a:pt x="336" y="24"/>
                  </a:lnTo>
                  <a:lnTo>
                    <a:pt x="336" y="6"/>
                  </a:lnTo>
                  <a:lnTo>
                    <a:pt x="288" y="12"/>
                  </a:lnTo>
                  <a:lnTo>
                    <a:pt x="282" y="12"/>
                  </a:lnTo>
                  <a:lnTo>
                    <a:pt x="270" y="6"/>
                  </a:lnTo>
                  <a:lnTo>
                    <a:pt x="264" y="6"/>
                  </a:lnTo>
                  <a:lnTo>
                    <a:pt x="252" y="18"/>
                  </a:lnTo>
                  <a:lnTo>
                    <a:pt x="222" y="18"/>
                  </a:lnTo>
                  <a:lnTo>
                    <a:pt x="210" y="0"/>
                  </a:lnTo>
                  <a:lnTo>
                    <a:pt x="192" y="18"/>
                  </a:lnTo>
                  <a:lnTo>
                    <a:pt x="186" y="54"/>
                  </a:lnTo>
                  <a:lnTo>
                    <a:pt x="192" y="60"/>
                  </a:lnTo>
                  <a:lnTo>
                    <a:pt x="192" y="90"/>
                  </a:lnTo>
                  <a:lnTo>
                    <a:pt x="186" y="108"/>
                  </a:lnTo>
                  <a:lnTo>
                    <a:pt x="186" y="114"/>
                  </a:lnTo>
                  <a:lnTo>
                    <a:pt x="84" y="114"/>
                  </a:lnTo>
                  <a:lnTo>
                    <a:pt x="84" y="108"/>
                  </a:lnTo>
                  <a:lnTo>
                    <a:pt x="72" y="108"/>
                  </a:lnTo>
                  <a:lnTo>
                    <a:pt x="60" y="120"/>
                  </a:lnTo>
                  <a:lnTo>
                    <a:pt x="60" y="126"/>
                  </a:lnTo>
                  <a:lnTo>
                    <a:pt x="66" y="132"/>
                  </a:lnTo>
                  <a:lnTo>
                    <a:pt x="66" y="144"/>
                  </a:lnTo>
                  <a:lnTo>
                    <a:pt x="72" y="150"/>
                  </a:lnTo>
                  <a:lnTo>
                    <a:pt x="72" y="162"/>
                  </a:lnTo>
                  <a:lnTo>
                    <a:pt x="48" y="162"/>
                  </a:lnTo>
                  <a:lnTo>
                    <a:pt x="48" y="210"/>
                  </a:lnTo>
                  <a:lnTo>
                    <a:pt x="42" y="228"/>
                  </a:lnTo>
                  <a:lnTo>
                    <a:pt x="36" y="240"/>
                  </a:lnTo>
                  <a:lnTo>
                    <a:pt x="30" y="246"/>
                  </a:lnTo>
                  <a:lnTo>
                    <a:pt x="18" y="252"/>
                  </a:lnTo>
                  <a:lnTo>
                    <a:pt x="0" y="252"/>
                  </a:lnTo>
                  <a:lnTo>
                    <a:pt x="30" y="306"/>
                  </a:lnTo>
                  <a:lnTo>
                    <a:pt x="42" y="294"/>
                  </a:lnTo>
                  <a:lnTo>
                    <a:pt x="54" y="312"/>
                  </a:lnTo>
                  <a:lnTo>
                    <a:pt x="48" y="318"/>
                  </a:lnTo>
                  <a:lnTo>
                    <a:pt x="48" y="330"/>
                  </a:lnTo>
                  <a:lnTo>
                    <a:pt x="42" y="336"/>
                  </a:lnTo>
                  <a:lnTo>
                    <a:pt x="42" y="342"/>
                  </a:lnTo>
                  <a:lnTo>
                    <a:pt x="48" y="348"/>
                  </a:lnTo>
                  <a:lnTo>
                    <a:pt x="66" y="348"/>
                  </a:lnTo>
                  <a:lnTo>
                    <a:pt x="72" y="390"/>
                  </a:lnTo>
                  <a:lnTo>
                    <a:pt x="102" y="396"/>
                  </a:lnTo>
                  <a:lnTo>
                    <a:pt x="96" y="408"/>
                  </a:lnTo>
                  <a:lnTo>
                    <a:pt x="144" y="462"/>
                  </a:lnTo>
                  <a:lnTo>
                    <a:pt x="138" y="468"/>
                  </a:lnTo>
                  <a:lnTo>
                    <a:pt x="174" y="510"/>
                  </a:lnTo>
                  <a:lnTo>
                    <a:pt x="180" y="492"/>
                  </a:lnTo>
                  <a:lnTo>
                    <a:pt x="204" y="480"/>
                  </a:lnTo>
                  <a:lnTo>
                    <a:pt x="222" y="498"/>
                  </a:lnTo>
                  <a:lnTo>
                    <a:pt x="228" y="492"/>
                  </a:lnTo>
                  <a:lnTo>
                    <a:pt x="228" y="456"/>
                  </a:lnTo>
                  <a:lnTo>
                    <a:pt x="210" y="444"/>
                  </a:lnTo>
                  <a:lnTo>
                    <a:pt x="228" y="432"/>
                  </a:lnTo>
                  <a:lnTo>
                    <a:pt x="198" y="414"/>
                  </a:lnTo>
                  <a:lnTo>
                    <a:pt x="210" y="414"/>
                  </a:lnTo>
                  <a:lnTo>
                    <a:pt x="210" y="402"/>
                  </a:lnTo>
                  <a:lnTo>
                    <a:pt x="204" y="396"/>
                  </a:lnTo>
                  <a:lnTo>
                    <a:pt x="204" y="378"/>
                  </a:lnTo>
                  <a:lnTo>
                    <a:pt x="210" y="378"/>
                  </a:lnTo>
                  <a:lnTo>
                    <a:pt x="216" y="384"/>
                  </a:lnTo>
                  <a:lnTo>
                    <a:pt x="228" y="384"/>
                  </a:lnTo>
                  <a:lnTo>
                    <a:pt x="240" y="390"/>
                  </a:lnTo>
                  <a:lnTo>
                    <a:pt x="258" y="390"/>
                  </a:lnTo>
                  <a:lnTo>
                    <a:pt x="264" y="384"/>
                  </a:lnTo>
                  <a:lnTo>
                    <a:pt x="270" y="372"/>
                  </a:lnTo>
                  <a:lnTo>
                    <a:pt x="282" y="366"/>
                  </a:lnTo>
                  <a:lnTo>
                    <a:pt x="264" y="348"/>
                  </a:lnTo>
                  <a:lnTo>
                    <a:pt x="264" y="342"/>
                  </a:lnTo>
                  <a:lnTo>
                    <a:pt x="294" y="342"/>
                  </a:lnTo>
                  <a:lnTo>
                    <a:pt x="312" y="384"/>
                  </a:lnTo>
                  <a:lnTo>
                    <a:pt x="342" y="384"/>
                  </a:lnTo>
                  <a:lnTo>
                    <a:pt x="348" y="378"/>
                  </a:lnTo>
                  <a:lnTo>
                    <a:pt x="354" y="366"/>
                  </a:lnTo>
                  <a:lnTo>
                    <a:pt x="360" y="360"/>
                  </a:lnTo>
                  <a:lnTo>
                    <a:pt x="366" y="360"/>
                  </a:lnTo>
                  <a:lnTo>
                    <a:pt x="366" y="390"/>
                  </a:lnTo>
                  <a:lnTo>
                    <a:pt x="372" y="396"/>
                  </a:lnTo>
                  <a:lnTo>
                    <a:pt x="384" y="396"/>
                  </a:lnTo>
                  <a:lnTo>
                    <a:pt x="390" y="390"/>
                  </a:lnTo>
                  <a:lnTo>
                    <a:pt x="396" y="378"/>
                  </a:lnTo>
                  <a:lnTo>
                    <a:pt x="396" y="354"/>
                  </a:lnTo>
                  <a:lnTo>
                    <a:pt x="408" y="348"/>
                  </a:lnTo>
                  <a:lnTo>
                    <a:pt x="414" y="342"/>
                  </a:lnTo>
                  <a:lnTo>
                    <a:pt x="408" y="318"/>
                  </a:lnTo>
                  <a:lnTo>
                    <a:pt x="414" y="306"/>
                  </a:lnTo>
                  <a:lnTo>
                    <a:pt x="414" y="258"/>
                  </a:lnTo>
                  <a:lnTo>
                    <a:pt x="420" y="252"/>
                  </a:lnTo>
                  <a:lnTo>
                    <a:pt x="420" y="24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France"/>
            <p:cNvSpPr>
              <a:spLocks noEditPoints="1"/>
            </p:cNvSpPr>
            <p:nvPr/>
          </p:nvSpPr>
          <p:spPr bwMode="gray">
            <a:xfrm>
              <a:off x="4113213" y="2721124"/>
              <a:ext cx="366712" cy="315913"/>
            </a:xfrm>
            <a:custGeom>
              <a:avLst/>
              <a:gdLst>
                <a:gd name="T0" fmla="*/ 2147483647 w 230"/>
                <a:gd name="T1" fmla="*/ 2147483647 h 198"/>
                <a:gd name="T2" fmla="*/ 2147483647 w 230"/>
                <a:gd name="T3" fmla="*/ 2147483647 h 198"/>
                <a:gd name="T4" fmla="*/ 2147483647 w 230"/>
                <a:gd name="T5" fmla="*/ 2147483647 h 198"/>
                <a:gd name="T6" fmla="*/ 2147483647 w 230"/>
                <a:gd name="T7" fmla="*/ 2147483647 h 198"/>
                <a:gd name="T8" fmla="*/ 2147483647 w 230"/>
                <a:gd name="T9" fmla="*/ 2147483647 h 198"/>
                <a:gd name="T10" fmla="*/ 2147483647 w 230"/>
                <a:gd name="T11" fmla="*/ 2147483647 h 198"/>
                <a:gd name="T12" fmla="*/ 2147483647 w 230"/>
                <a:gd name="T13" fmla="*/ 2147483647 h 198"/>
                <a:gd name="T14" fmla="*/ 2147483647 w 230"/>
                <a:gd name="T15" fmla="*/ 2147483647 h 198"/>
                <a:gd name="T16" fmla="*/ 2147483647 w 230"/>
                <a:gd name="T17" fmla="*/ 2147483647 h 198"/>
                <a:gd name="T18" fmla="*/ 2147483647 w 230"/>
                <a:gd name="T19" fmla="*/ 2147483647 h 198"/>
                <a:gd name="T20" fmla="*/ 2147483647 w 230"/>
                <a:gd name="T21" fmla="*/ 2147483647 h 198"/>
                <a:gd name="T22" fmla="*/ 2147483647 w 230"/>
                <a:gd name="T23" fmla="*/ 2147483647 h 198"/>
                <a:gd name="T24" fmla="*/ 2147483647 w 230"/>
                <a:gd name="T25" fmla="*/ 2147483647 h 198"/>
                <a:gd name="T26" fmla="*/ 2147483647 w 230"/>
                <a:gd name="T27" fmla="*/ 2147483647 h 198"/>
                <a:gd name="T28" fmla="*/ 2147483647 w 230"/>
                <a:gd name="T29" fmla="*/ 2147483647 h 198"/>
                <a:gd name="T30" fmla="*/ 2147483647 w 230"/>
                <a:gd name="T31" fmla="*/ 2147483647 h 198"/>
                <a:gd name="T32" fmla="*/ 2147483647 w 230"/>
                <a:gd name="T33" fmla="*/ 2147483647 h 198"/>
                <a:gd name="T34" fmla="*/ 2147483647 w 230"/>
                <a:gd name="T35" fmla="*/ 2147483647 h 198"/>
                <a:gd name="T36" fmla="*/ 2147483647 w 230"/>
                <a:gd name="T37" fmla="*/ 2147483647 h 198"/>
                <a:gd name="T38" fmla="*/ 2147483647 w 230"/>
                <a:gd name="T39" fmla="*/ 2147483647 h 198"/>
                <a:gd name="T40" fmla="*/ 2147483647 w 230"/>
                <a:gd name="T41" fmla="*/ 2147483647 h 198"/>
                <a:gd name="T42" fmla="*/ 2147483647 w 230"/>
                <a:gd name="T43" fmla="*/ 2147483647 h 198"/>
                <a:gd name="T44" fmla="*/ 2147483647 w 230"/>
                <a:gd name="T45" fmla="*/ 2147483647 h 198"/>
                <a:gd name="T46" fmla="*/ 2147483647 w 230"/>
                <a:gd name="T47" fmla="*/ 2147483647 h 198"/>
                <a:gd name="T48" fmla="*/ 2147483647 w 230"/>
                <a:gd name="T49" fmla="*/ 2147483647 h 198"/>
                <a:gd name="T50" fmla="*/ 2147483647 w 230"/>
                <a:gd name="T51" fmla="*/ 2147483647 h 198"/>
                <a:gd name="T52" fmla="*/ 2147483647 w 230"/>
                <a:gd name="T53" fmla="*/ 2147483647 h 198"/>
                <a:gd name="T54" fmla="*/ 2147483647 w 230"/>
                <a:gd name="T55" fmla="*/ 2147483647 h 198"/>
                <a:gd name="T56" fmla="*/ 2147483647 w 230"/>
                <a:gd name="T57" fmla="*/ 2147483647 h 198"/>
                <a:gd name="T58" fmla="*/ 2147483647 w 230"/>
                <a:gd name="T59" fmla="*/ 2147483647 h 198"/>
                <a:gd name="T60" fmla="*/ 2147483647 w 230"/>
                <a:gd name="T61" fmla="*/ 2147483647 h 198"/>
                <a:gd name="T62" fmla="*/ 2147483647 w 230"/>
                <a:gd name="T63" fmla="*/ 2147483647 h 198"/>
                <a:gd name="T64" fmla="*/ 2147483647 w 230"/>
                <a:gd name="T65" fmla="*/ 2147483647 h 198"/>
                <a:gd name="T66" fmla="*/ 2147483647 w 230"/>
                <a:gd name="T67" fmla="*/ 2147483647 h 198"/>
                <a:gd name="T68" fmla="*/ 2147483647 w 230"/>
                <a:gd name="T69" fmla="*/ 2147483647 h 198"/>
                <a:gd name="T70" fmla="*/ 2147483647 w 230"/>
                <a:gd name="T71" fmla="*/ 2147483647 h 198"/>
                <a:gd name="T72" fmla="*/ 2147483647 w 230"/>
                <a:gd name="T73" fmla="*/ 2147483647 h 198"/>
                <a:gd name="T74" fmla="*/ 2147483647 w 230"/>
                <a:gd name="T75" fmla="*/ 2147483647 h 198"/>
                <a:gd name="T76" fmla="*/ 2147483647 w 230"/>
                <a:gd name="T77" fmla="*/ 2147483647 h 198"/>
                <a:gd name="T78" fmla="*/ 2147483647 w 230"/>
                <a:gd name="T79" fmla="*/ 2147483647 h 198"/>
                <a:gd name="T80" fmla="*/ 2147483647 w 230"/>
                <a:gd name="T81" fmla="*/ 2147483647 h 198"/>
                <a:gd name="T82" fmla="*/ 2147483647 w 230"/>
                <a:gd name="T83" fmla="*/ 2147483647 h 198"/>
                <a:gd name="T84" fmla="*/ 2147483647 w 230"/>
                <a:gd name="T85" fmla="*/ 2147483647 h 198"/>
                <a:gd name="T86" fmla="*/ 2147483647 w 230"/>
                <a:gd name="T87" fmla="*/ 2147483647 h 198"/>
                <a:gd name="T88" fmla="*/ 2147483647 w 230"/>
                <a:gd name="T89" fmla="*/ 2147483647 h 198"/>
                <a:gd name="T90" fmla="*/ 2147483647 w 230"/>
                <a:gd name="T91" fmla="*/ 2147483647 h 198"/>
                <a:gd name="T92" fmla="*/ 2147483647 w 230"/>
                <a:gd name="T93" fmla="*/ 2147483647 h 198"/>
                <a:gd name="T94" fmla="*/ 2147483647 w 230"/>
                <a:gd name="T95" fmla="*/ 2147483647 h 198"/>
                <a:gd name="T96" fmla="*/ 2147483647 w 230"/>
                <a:gd name="T97" fmla="*/ 2147483647 h 198"/>
                <a:gd name="T98" fmla="*/ 2147483647 w 230"/>
                <a:gd name="T99" fmla="*/ 2147483647 h 198"/>
                <a:gd name="T100" fmla="*/ 2147483647 w 230"/>
                <a:gd name="T101" fmla="*/ 2147483647 h 198"/>
                <a:gd name="T102" fmla="*/ 2147483647 w 230"/>
                <a:gd name="T103" fmla="*/ 2147483647 h 198"/>
                <a:gd name="T104" fmla="*/ 2147483647 w 230"/>
                <a:gd name="T105" fmla="*/ 2147483647 h 198"/>
                <a:gd name="T106" fmla="*/ 2147483647 w 230"/>
                <a:gd name="T107" fmla="*/ 2147483647 h 198"/>
                <a:gd name="T108" fmla="*/ 2147483647 w 230"/>
                <a:gd name="T109" fmla="*/ 2147483647 h 198"/>
                <a:gd name="T110" fmla="*/ 2147483647 w 230"/>
                <a:gd name="T111" fmla="*/ 2147483647 h 198"/>
                <a:gd name="T112" fmla="*/ 2147483647 w 230"/>
                <a:gd name="T113" fmla="*/ 2147483647 h 198"/>
                <a:gd name="T114" fmla="*/ 2147483647 w 230"/>
                <a:gd name="T115" fmla="*/ 2147483647 h 198"/>
                <a:gd name="T116" fmla="*/ 2147483647 w 230"/>
                <a:gd name="T117" fmla="*/ 2147483647 h 198"/>
                <a:gd name="T118" fmla="*/ 2147483647 w 230"/>
                <a:gd name="T119" fmla="*/ 2147483647 h 198"/>
                <a:gd name="T120" fmla="*/ 2147483647 w 230"/>
                <a:gd name="T121" fmla="*/ 2147483647 h 19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30"/>
                <a:gd name="T184" fmla="*/ 0 h 198"/>
                <a:gd name="T185" fmla="*/ 230 w 230"/>
                <a:gd name="T186" fmla="*/ 198 h 19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30" h="198">
                  <a:moveTo>
                    <a:pt x="230" y="172"/>
                  </a:moveTo>
                  <a:lnTo>
                    <a:pt x="230" y="172"/>
                  </a:lnTo>
                  <a:lnTo>
                    <a:pt x="230" y="166"/>
                  </a:lnTo>
                  <a:lnTo>
                    <a:pt x="228" y="166"/>
                  </a:lnTo>
                  <a:lnTo>
                    <a:pt x="224" y="168"/>
                  </a:lnTo>
                  <a:lnTo>
                    <a:pt x="224" y="170"/>
                  </a:lnTo>
                  <a:lnTo>
                    <a:pt x="220" y="172"/>
                  </a:lnTo>
                  <a:lnTo>
                    <a:pt x="218" y="174"/>
                  </a:lnTo>
                  <a:lnTo>
                    <a:pt x="216" y="178"/>
                  </a:lnTo>
                  <a:lnTo>
                    <a:pt x="216" y="182"/>
                  </a:lnTo>
                  <a:lnTo>
                    <a:pt x="218" y="186"/>
                  </a:lnTo>
                  <a:lnTo>
                    <a:pt x="218" y="190"/>
                  </a:lnTo>
                  <a:lnTo>
                    <a:pt x="218" y="192"/>
                  </a:lnTo>
                  <a:lnTo>
                    <a:pt x="218" y="194"/>
                  </a:lnTo>
                  <a:lnTo>
                    <a:pt x="222" y="196"/>
                  </a:lnTo>
                  <a:lnTo>
                    <a:pt x="224" y="198"/>
                  </a:lnTo>
                  <a:lnTo>
                    <a:pt x="230" y="192"/>
                  </a:lnTo>
                  <a:lnTo>
                    <a:pt x="230" y="186"/>
                  </a:lnTo>
                  <a:lnTo>
                    <a:pt x="228" y="186"/>
                  </a:lnTo>
                  <a:lnTo>
                    <a:pt x="230" y="184"/>
                  </a:lnTo>
                  <a:lnTo>
                    <a:pt x="230" y="172"/>
                  </a:lnTo>
                  <a:close/>
                  <a:moveTo>
                    <a:pt x="198" y="40"/>
                  </a:moveTo>
                  <a:lnTo>
                    <a:pt x="198" y="40"/>
                  </a:lnTo>
                  <a:lnTo>
                    <a:pt x="196" y="40"/>
                  </a:lnTo>
                  <a:lnTo>
                    <a:pt x="192" y="40"/>
                  </a:lnTo>
                  <a:lnTo>
                    <a:pt x="190" y="40"/>
                  </a:lnTo>
                  <a:lnTo>
                    <a:pt x="184" y="40"/>
                  </a:lnTo>
                  <a:lnTo>
                    <a:pt x="184" y="34"/>
                  </a:lnTo>
                  <a:lnTo>
                    <a:pt x="182" y="34"/>
                  </a:lnTo>
                  <a:lnTo>
                    <a:pt x="182" y="32"/>
                  </a:lnTo>
                  <a:lnTo>
                    <a:pt x="178" y="30"/>
                  </a:lnTo>
                  <a:lnTo>
                    <a:pt x="174" y="34"/>
                  </a:lnTo>
                  <a:lnTo>
                    <a:pt x="172" y="32"/>
                  </a:lnTo>
                  <a:lnTo>
                    <a:pt x="166" y="32"/>
                  </a:lnTo>
                  <a:lnTo>
                    <a:pt x="164" y="28"/>
                  </a:lnTo>
                  <a:lnTo>
                    <a:pt x="162" y="28"/>
                  </a:lnTo>
                  <a:lnTo>
                    <a:pt x="158" y="28"/>
                  </a:lnTo>
                  <a:lnTo>
                    <a:pt x="156" y="28"/>
                  </a:lnTo>
                  <a:lnTo>
                    <a:pt x="156" y="22"/>
                  </a:lnTo>
                  <a:lnTo>
                    <a:pt x="152" y="24"/>
                  </a:lnTo>
                  <a:lnTo>
                    <a:pt x="146" y="24"/>
                  </a:lnTo>
                  <a:lnTo>
                    <a:pt x="146" y="18"/>
                  </a:lnTo>
                  <a:lnTo>
                    <a:pt x="144" y="16"/>
                  </a:lnTo>
                  <a:lnTo>
                    <a:pt x="142" y="14"/>
                  </a:lnTo>
                  <a:lnTo>
                    <a:pt x="136" y="14"/>
                  </a:lnTo>
                  <a:lnTo>
                    <a:pt x="132" y="12"/>
                  </a:lnTo>
                  <a:lnTo>
                    <a:pt x="126" y="10"/>
                  </a:lnTo>
                  <a:lnTo>
                    <a:pt x="126" y="6"/>
                  </a:lnTo>
                  <a:lnTo>
                    <a:pt x="126" y="0"/>
                  </a:lnTo>
                  <a:lnTo>
                    <a:pt x="118" y="0"/>
                  </a:lnTo>
                  <a:lnTo>
                    <a:pt x="114" y="2"/>
                  </a:lnTo>
                  <a:lnTo>
                    <a:pt x="112" y="2"/>
                  </a:lnTo>
                  <a:lnTo>
                    <a:pt x="110" y="4"/>
                  </a:lnTo>
                  <a:lnTo>
                    <a:pt x="104" y="4"/>
                  </a:lnTo>
                  <a:lnTo>
                    <a:pt x="104" y="6"/>
                  </a:lnTo>
                  <a:lnTo>
                    <a:pt x="104" y="8"/>
                  </a:lnTo>
                  <a:lnTo>
                    <a:pt x="104" y="12"/>
                  </a:lnTo>
                  <a:lnTo>
                    <a:pt x="106" y="14"/>
                  </a:lnTo>
                  <a:lnTo>
                    <a:pt x="106" y="20"/>
                  </a:lnTo>
                  <a:lnTo>
                    <a:pt x="104" y="22"/>
                  </a:lnTo>
                  <a:lnTo>
                    <a:pt x="98" y="24"/>
                  </a:lnTo>
                  <a:lnTo>
                    <a:pt x="92" y="24"/>
                  </a:lnTo>
                  <a:lnTo>
                    <a:pt x="82" y="32"/>
                  </a:lnTo>
                  <a:lnTo>
                    <a:pt x="86" y="34"/>
                  </a:lnTo>
                  <a:lnTo>
                    <a:pt x="84" y="34"/>
                  </a:lnTo>
                  <a:lnTo>
                    <a:pt x="82" y="34"/>
                  </a:lnTo>
                  <a:lnTo>
                    <a:pt x="76" y="38"/>
                  </a:lnTo>
                  <a:lnTo>
                    <a:pt x="68" y="38"/>
                  </a:lnTo>
                  <a:lnTo>
                    <a:pt x="66" y="36"/>
                  </a:lnTo>
                  <a:lnTo>
                    <a:pt x="60" y="30"/>
                  </a:lnTo>
                  <a:lnTo>
                    <a:pt x="58" y="30"/>
                  </a:lnTo>
                  <a:lnTo>
                    <a:pt x="56" y="28"/>
                  </a:lnTo>
                  <a:lnTo>
                    <a:pt x="52" y="28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4" y="34"/>
                  </a:lnTo>
                  <a:lnTo>
                    <a:pt x="56" y="38"/>
                  </a:lnTo>
                  <a:lnTo>
                    <a:pt x="58" y="40"/>
                  </a:lnTo>
                  <a:lnTo>
                    <a:pt x="58" y="46"/>
                  </a:lnTo>
                  <a:lnTo>
                    <a:pt x="56" y="48"/>
                  </a:lnTo>
                  <a:lnTo>
                    <a:pt x="54" y="48"/>
                  </a:lnTo>
                  <a:lnTo>
                    <a:pt x="48" y="48"/>
                  </a:lnTo>
                  <a:lnTo>
                    <a:pt x="38" y="48"/>
                  </a:lnTo>
                  <a:lnTo>
                    <a:pt x="38" y="54"/>
                  </a:lnTo>
                  <a:lnTo>
                    <a:pt x="36" y="52"/>
                  </a:lnTo>
                  <a:lnTo>
                    <a:pt x="34" y="48"/>
                  </a:lnTo>
                  <a:lnTo>
                    <a:pt x="32" y="48"/>
                  </a:lnTo>
                  <a:lnTo>
                    <a:pt x="30" y="46"/>
                  </a:lnTo>
                  <a:lnTo>
                    <a:pt x="26" y="46"/>
                  </a:lnTo>
                  <a:lnTo>
                    <a:pt x="24" y="48"/>
                  </a:lnTo>
                  <a:lnTo>
                    <a:pt x="22" y="48"/>
                  </a:lnTo>
                  <a:lnTo>
                    <a:pt x="20" y="48"/>
                  </a:lnTo>
                  <a:lnTo>
                    <a:pt x="16" y="48"/>
                  </a:lnTo>
                  <a:lnTo>
                    <a:pt x="12" y="50"/>
                  </a:lnTo>
                  <a:lnTo>
                    <a:pt x="8" y="50"/>
                  </a:lnTo>
                  <a:lnTo>
                    <a:pt x="6" y="52"/>
                  </a:lnTo>
                  <a:lnTo>
                    <a:pt x="4" y="54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10" y="58"/>
                  </a:lnTo>
                  <a:lnTo>
                    <a:pt x="10" y="60"/>
                  </a:lnTo>
                  <a:lnTo>
                    <a:pt x="6" y="60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6" y="66"/>
                  </a:lnTo>
                  <a:lnTo>
                    <a:pt x="12" y="66"/>
                  </a:lnTo>
                  <a:lnTo>
                    <a:pt x="12" y="64"/>
                  </a:lnTo>
                  <a:lnTo>
                    <a:pt x="26" y="72"/>
                  </a:lnTo>
                  <a:lnTo>
                    <a:pt x="32" y="72"/>
                  </a:lnTo>
                  <a:lnTo>
                    <a:pt x="38" y="76"/>
                  </a:lnTo>
                  <a:lnTo>
                    <a:pt x="48" y="76"/>
                  </a:lnTo>
                  <a:lnTo>
                    <a:pt x="40" y="80"/>
                  </a:lnTo>
                  <a:lnTo>
                    <a:pt x="42" y="84"/>
                  </a:lnTo>
                  <a:lnTo>
                    <a:pt x="44" y="86"/>
                  </a:lnTo>
                  <a:lnTo>
                    <a:pt x="46" y="92"/>
                  </a:lnTo>
                  <a:lnTo>
                    <a:pt x="52" y="96"/>
                  </a:lnTo>
                  <a:lnTo>
                    <a:pt x="58" y="96"/>
                  </a:lnTo>
                  <a:lnTo>
                    <a:pt x="58" y="106"/>
                  </a:lnTo>
                  <a:lnTo>
                    <a:pt x="62" y="114"/>
                  </a:lnTo>
                  <a:lnTo>
                    <a:pt x="66" y="124"/>
                  </a:lnTo>
                  <a:lnTo>
                    <a:pt x="58" y="114"/>
                  </a:lnTo>
                  <a:lnTo>
                    <a:pt x="58" y="118"/>
                  </a:lnTo>
                  <a:lnTo>
                    <a:pt x="56" y="120"/>
                  </a:lnTo>
                  <a:lnTo>
                    <a:pt x="56" y="132"/>
                  </a:lnTo>
                  <a:lnTo>
                    <a:pt x="54" y="134"/>
                  </a:lnTo>
                  <a:lnTo>
                    <a:pt x="52" y="144"/>
                  </a:lnTo>
                  <a:lnTo>
                    <a:pt x="52" y="146"/>
                  </a:lnTo>
                  <a:lnTo>
                    <a:pt x="50" y="150"/>
                  </a:lnTo>
                  <a:lnTo>
                    <a:pt x="50" y="152"/>
                  </a:lnTo>
                  <a:lnTo>
                    <a:pt x="48" y="152"/>
                  </a:lnTo>
                  <a:lnTo>
                    <a:pt x="48" y="154"/>
                  </a:lnTo>
                  <a:lnTo>
                    <a:pt x="46" y="156"/>
                  </a:lnTo>
                  <a:lnTo>
                    <a:pt x="44" y="158"/>
                  </a:lnTo>
                  <a:lnTo>
                    <a:pt x="46" y="160"/>
                  </a:lnTo>
                  <a:lnTo>
                    <a:pt x="46" y="158"/>
                  </a:lnTo>
                  <a:lnTo>
                    <a:pt x="48" y="158"/>
                  </a:lnTo>
                  <a:lnTo>
                    <a:pt x="52" y="160"/>
                  </a:lnTo>
                  <a:lnTo>
                    <a:pt x="52" y="162"/>
                  </a:lnTo>
                  <a:lnTo>
                    <a:pt x="50" y="164"/>
                  </a:lnTo>
                  <a:lnTo>
                    <a:pt x="60" y="164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8" y="166"/>
                  </a:lnTo>
                  <a:lnTo>
                    <a:pt x="72" y="170"/>
                  </a:lnTo>
                  <a:lnTo>
                    <a:pt x="78" y="170"/>
                  </a:lnTo>
                  <a:lnTo>
                    <a:pt x="78" y="172"/>
                  </a:lnTo>
                  <a:lnTo>
                    <a:pt x="84" y="172"/>
                  </a:lnTo>
                  <a:lnTo>
                    <a:pt x="84" y="168"/>
                  </a:lnTo>
                  <a:lnTo>
                    <a:pt x="86" y="166"/>
                  </a:lnTo>
                  <a:lnTo>
                    <a:pt x="90" y="166"/>
                  </a:lnTo>
                  <a:lnTo>
                    <a:pt x="92" y="168"/>
                  </a:lnTo>
                  <a:lnTo>
                    <a:pt x="92" y="170"/>
                  </a:lnTo>
                  <a:lnTo>
                    <a:pt x="96" y="170"/>
                  </a:lnTo>
                  <a:lnTo>
                    <a:pt x="96" y="172"/>
                  </a:lnTo>
                  <a:lnTo>
                    <a:pt x="104" y="172"/>
                  </a:lnTo>
                  <a:lnTo>
                    <a:pt x="104" y="174"/>
                  </a:lnTo>
                  <a:lnTo>
                    <a:pt x="104" y="176"/>
                  </a:lnTo>
                  <a:lnTo>
                    <a:pt x="112" y="176"/>
                  </a:lnTo>
                  <a:lnTo>
                    <a:pt x="112" y="178"/>
                  </a:lnTo>
                  <a:lnTo>
                    <a:pt x="118" y="178"/>
                  </a:lnTo>
                  <a:lnTo>
                    <a:pt x="118" y="176"/>
                  </a:lnTo>
                  <a:lnTo>
                    <a:pt x="118" y="174"/>
                  </a:lnTo>
                  <a:lnTo>
                    <a:pt x="122" y="174"/>
                  </a:lnTo>
                  <a:lnTo>
                    <a:pt x="122" y="170"/>
                  </a:lnTo>
                  <a:lnTo>
                    <a:pt x="126" y="164"/>
                  </a:lnTo>
                  <a:lnTo>
                    <a:pt x="130" y="160"/>
                  </a:lnTo>
                  <a:lnTo>
                    <a:pt x="132" y="158"/>
                  </a:lnTo>
                  <a:lnTo>
                    <a:pt x="134" y="156"/>
                  </a:lnTo>
                  <a:lnTo>
                    <a:pt x="138" y="154"/>
                  </a:lnTo>
                  <a:lnTo>
                    <a:pt x="140" y="152"/>
                  </a:lnTo>
                  <a:lnTo>
                    <a:pt x="144" y="152"/>
                  </a:lnTo>
                  <a:lnTo>
                    <a:pt x="146" y="154"/>
                  </a:lnTo>
                  <a:lnTo>
                    <a:pt x="150" y="154"/>
                  </a:lnTo>
                  <a:lnTo>
                    <a:pt x="152" y="156"/>
                  </a:lnTo>
                  <a:lnTo>
                    <a:pt x="162" y="156"/>
                  </a:lnTo>
                  <a:lnTo>
                    <a:pt x="166" y="160"/>
                  </a:lnTo>
                  <a:lnTo>
                    <a:pt x="166" y="162"/>
                  </a:lnTo>
                  <a:lnTo>
                    <a:pt x="170" y="162"/>
                  </a:lnTo>
                  <a:lnTo>
                    <a:pt x="172" y="164"/>
                  </a:lnTo>
                  <a:lnTo>
                    <a:pt x="178" y="164"/>
                  </a:lnTo>
                  <a:lnTo>
                    <a:pt x="182" y="162"/>
                  </a:lnTo>
                  <a:lnTo>
                    <a:pt x="184" y="160"/>
                  </a:lnTo>
                  <a:lnTo>
                    <a:pt x="186" y="154"/>
                  </a:lnTo>
                  <a:lnTo>
                    <a:pt x="192" y="150"/>
                  </a:lnTo>
                  <a:lnTo>
                    <a:pt x="196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200" y="142"/>
                  </a:lnTo>
                  <a:lnTo>
                    <a:pt x="198" y="140"/>
                  </a:lnTo>
                  <a:lnTo>
                    <a:pt x="192" y="140"/>
                  </a:lnTo>
                  <a:lnTo>
                    <a:pt x="188" y="138"/>
                  </a:lnTo>
                  <a:lnTo>
                    <a:pt x="186" y="136"/>
                  </a:lnTo>
                  <a:lnTo>
                    <a:pt x="186" y="134"/>
                  </a:lnTo>
                  <a:lnTo>
                    <a:pt x="188" y="132"/>
                  </a:lnTo>
                  <a:lnTo>
                    <a:pt x="190" y="130"/>
                  </a:lnTo>
                  <a:lnTo>
                    <a:pt x="190" y="126"/>
                  </a:lnTo>
                  <a:lnTo>
                    <a:pt x="188" y="126"/>
                  </a:lnTo>
                  <a:lnTo>
                    <a:pt x="184" y="126"/>
                  </a:lnTo>
                  <a:lnTo>
                    <a:pt x="182" y="120"/>
                  </a:lnTo>
                  <a:lnTo>
                    <a:pt x="188" y="120"/>
                  </a:lnTo>
                  <a:lnTo>
                    <a:pt x="192" y="116"/>
                  </a:lnTo>
                  <a:lnTo>
                    <a:pt x="192" y="114"/>
                  </a:lnTo>
                  <a:lnTo>
                    <a:pt x="186" y="108"/>
                  </a:lnTo>
                  <a:lnTo>
                    <a:pt x="188" y="106"/>
                  </a:lnTo>
                  <a:lnTo>
                    <a:pt x="190" y="106"/>
                  </a:lnTo>
                  <a:lnTo>
                    <a:pt x="190" y="104"/>
                  </a:lnTo>
                  <a:lnTo>
                    <a:pt x="186" y="100"/>
                  </a:lnTo>
                  <a:lnTo>
                    <a:pt x="188" y="94"/>
                  </a:lnTo>
                  <a:lnTo>
                    <a:pt x="186" y="94"/>
                  </a:lnTo>
                  <a:lnTo>
                    <a:pt x="182" y="94"/>
                  </a:lnTo>
                  <a:lnTo>
                    <a:pt x="176" y="100"/>
                  </a:lnTo>
                  <a:lnTo>
                    <a:pt x="174" y="100"/>
                  </a:lnTo>
                  <a:lnTo>
                    <a:pt x="174" y="98"/>
                  </a:lnTo>
                  <a:lnTo>
                    <a:pt x="176" y="96"/>
                  </a:lnTo>
                  <a:lnTo>
                    <a:pt x="174" y="94"/>
                  </a:lnTo>
                  <a:lnTo>
                    <a:pt x="178" y="92"/>
                  </a:lnTo>
                  <a:lnTo>
                    <a:pt x="178" y="88"/>
                  </a:lnTo>
                  <a:lnTo>
                    <a:pt x="182" y="86"/>
                  </a:lnTo>
                  <a:lnTo>
                    <a:pt x="182" y="82"/>
                  </a:lnTo>
                  <a:lnTo>
                    <a:pt x="186" y="82"/>
                  </a:lnTo>
                  <a:lnTo>
                    <a:pt x="188" y="80"/>
                  </a:lnTo>
                  <a:lnTo>
                    <a:pt x="190" y="78"/>
                  </a:lnTo>
                  <a:lnTo>
                    <a:pt x="192" y="76"/>
                  </a:lnTo>
                  <a:lnTo>
                    <a:pt x="192" y="74"/>
                  </a:lnTo>
                  <a:lnTo>
                    <a:pt x="198" y="76"/>
                  </a:lnTo>
                  <a:lnTo>
                    <a:pt x="198" y="72"/>
                  </a:lnTo>
                  <a:lnTo>
                    <a:pt x="198" y="60"/>
                  </a:lnTo>
                  <a:lnTo>
                    <a:pt x="200" y="58"/>
                  </a:lnTo>
                  <a:lnTo>
                    <a:pt x="202" y="56"/>
                  </a:lnTo>
                  <a:lnTo>
                    <a:pt x="204" y="54"/>
                  </a:lnTo>
                  <a:lnTo>
                    <a:pt x="204" y="50"/>
                  </a:lnTo>
                  <a:lnTo>
                    <a:pt x="208" y="46"/>
                  </a:lnTo>
                  <a:lnTo>
                    <a:pt x="210" y="42"/>
                  </a:lnTo>
                  <a:lnTo>
                    <a:pt x="204" y="40"/>
                  </a:lnTo>
                  <a:lnTo>
                    <a:pt x="198" y="4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Finland"/>
            <p:cNvSpPr>
              <a:spLocks/>
            </p:cNvSpPr>
            <p:nvPr/>
          </p:nvSpPr>
          <p:spPr bwMode="gray">
            <a:xfrm>
              <a:off x="4714875" y="2167087"/>
              <a:ext cx="254000" cy="288925"/>
            </a:xfrm>
            <a:custGeom>
              <a:avLst/>
              <a:gdLst>
                <a:gd name="T0" fmla="*/ 2147483647 w 630"/>
                <a:gd name="T1" fmla="*/ 2147483647 h 714"/>
                <a:gd name="T2" fmla="*/ 2147483647 w 630"/>
                <a:gd name="T3" fmla="*/ 2147483647 h 714"/>
                <a:gd name="T4" fmla="*/ 2147483647 w 630"/>
                <a:gd name="T5" fmla="*/ 2147483647 h 714"/>
                <a:gd name="T6" fmla="*/ 2147483647 w 630"/>
                <a:gd name="T7" fmla="*/ 2147483647 h 714"/>
                <a:gd name="T8" fmla="*/ 2147483647 w 630"/>
                <a:gd name="T9" fmla="*/ 2147483647 h 714"/>
                <a:gd name="T10" fmla="*/ 2147483647 w 630"/>
                <a:gd name="T11" fmla="*/ 2147483647 h 714"/>
                <a:gd name="T12" fmla="*/ 2147483647 w 630"/>
                <a:gd name="T13" fmla="*/ 2147483647 h 714"/>
                <a:gd name="T14" fmla="*/ 2147483647 w 630"/>
                <a:gd name="T15" fmla="*/ 2147483647 h 714"/>
                <a:gd name="T16" fmla="*/ 2147483647 w 630"/>
                <a:gd name="T17" fmla="*/ 2147483647 h 714"/>
                <a:gd name="T18" fmla="*/ 2147483647 w 630"/>
                <a:gd name="T19" fmla="*/ 2147483647 h 714"/>
                <a:gd name="T20" fmla="*/ 2147483647 w 630"/>
                <a:gd name="T21" fmla="*/ 2147483647 h 714"/>
                <a:gd name="T22" fmla="*/ 2147483647 w 630"/>
                <a:gd name="T23" fmla="*/ 2147483647 h 714"/>
                <a:gd name="T24" fmla="*/ 2147483647 w 630"/>
                <a:gd name="T25" fmla="*/ 2147483647 h 714"/>
                <a:gd name="T26" fmla="*/ 2147483647 w 630"/>
                <a:gd name="T27" fmla="*/ 2147483647 h 714"/>
                <a:gd name="T28" fmla="*/ 2147483647 w 630"/>
                <a:gd name="T29" fmla="*/ 2147483647 h 714"/>
                <a:gd name="T30" fmla="*/ 2147483647 w 630"/>
                <a:gd name="T31" fmla="*/ 2147483647 h 714"/>
                <a:gd name="T32" fmla="*/ 2147483647 w 630"/>
                <a:gd name="T33" fmla="*/ 2147483647 h 714"/>
                <a:gd name="T34" fmla="*/ 2147483647 w 630"/>
                <a:gd name="T35" fmla="*/ 2147483647 h 714"/>
                <a:gd name="T36" fmla="*/ 2147483647 w 630"/>
                <a:gd name="T37" fmla="*/ 2147483647 h 714"/>
                <a:gd name="T38" fmla="*/ 2147483647 w 630"/>
                <a:gd name="T39" fmla="*/ 2147483647 h 714"/>
                <a:gd name="T40" fmla="*/ 2147483647 w 630"/>
                <a:gd name="T41" fmla="*/ 2147483647 h 714"/>
                <a:gd name="T42" fmla="*/ 2147483647 w 630"/>
                <a:gd name="T43" fmla="*/ 2147483647 h 714"/>
                <a:gd name="T44" fmla="*/ 2147483647 w 630"/>
                <a:gd name="T45" fmla="*/ 2147483647 h 714"/>
                <a:gd name="T46" fmla="*/ 2147483647 w 630"/>
                <a:gd name="T47" fmla="*/ 2147483647 h 714"/>
                <a:gd name="T48" fmla="*/ 2147483647 w 630"/>
                <a:gd name="T49" fmla="*/ 2147483647 h 714"/>
                <a:gd name="T50" fmla="*/ 2147483647 w 630"/>
                <a:gd name="T51" fmla="*/ 2147483647 h 714"/>
                <a:gd name="T52" fmla="*/ 2147483647 w 630"/>
                <a:gd name="T53" fmla="*/ 2147483647 h 714"/>
                <a:gd name="T54" fmla="*/ 2147483647 w 630"/>
                <a:gd name="T55" fmla="*/ 2147483647 h 714"/>
                <a:gd name="T56" fmla="*/ 2147483647 w 630"/>
                <a:gd name="T57" fmla="*/ 2147483647 h 714"/>
                <a:gd name="T58" fmla="*/ 2147483647 w 630"/>
                <a:gd name="T59" fmla="*/ 2147483647 h 714"/>
                <a:gd name="T60" fmla="*/ 2147483647 w 630"/>
                <a:gd name="T61" fmla="*/ 2147483647 h 714"/>
                <a:gd name="T62" fmla="*/ 2147483647 w 630"/>
                <a:gd name="T63" fmla="*/ 2147483647 h 714"/>
                <a:gd name="T64" fmla="*/ 2147483647 w 630"/>
                <a:gd name="T65" fmla="*/ 2147483647 h 714"/>
                <a:gd name="T66" fmla="*/ 2147483647 w 630"/>
                <a:gd name="T67" fmla="*/ 2147483647 h 714"/>
                <a:gd name="T68" fmla="*/ 2147483647 w 630"/>
                <a:gd name="T69" fmla="*/ 2147483647 h 714"/>
                <a:gd name="T70" fmla="*/ 2147483647 w 630"/>
                <a:gd name="T71" fmla="*/ 2147483647 h 714"/>
                <a:gd name="T72" fmla="*/ 2147483647 w 630"/>
                <a:gd name="T73" fmla="*/ 2147483647 h 714"/>
                <a:gd name="T74" fmla="*/ 2147483647 w 630"/>
                <a:gd name="T75" fmla="*/ 2147483647 h 714"/>
                <a:gd name="T76" fmla="*/ 2147483647 w 630"/>
                <a:gd name="T77" fmla="*/ 2147483647 h 714"/>
                <a:gd name="T78" fmla="*/ 2147483647 w 630"/>
                <a:gd name="T79" fmla="*/ 2147483647 h 714"/>
                <a:gd name="T80" fmla="*/ 2147483647 w 630"/>
                <a:gd name="T81" fmla="*/ 2147483647 h 714"/>
                <a:gd name="T82" fmla="*/ 2147483647 w 630"/>
                <a:gd name="T83" fmla="*/ 2147483647 h 714"/>
                <a:gd name="T84" fmla="*/ 2147483647 w 630"/>
                <a:gd name="T85" fmla="*/ 2147483647 h 714"/>
                <a:gd name="T86" fmla="*/ 2147483647 w 630"/>
                <a:gd name="T87" fmla="*/ 2147483647 h 714"/>
                <a:gd name="T88" fmla="*/ 2147483647 w 630"/>
                <a:gd name="T89" fmla="*/ 2147483647 h 714"/>
                <a:gd name="T90" fmla="*/ 2147483647 w 630"/>
                <a:gd name="T91" fmla="*/ 2147483647 h 714"/>
                <a:gd name="T92" fmla="*/ 2147483647 w 630"/>
                <a:gd name="T93" fmla="*/ 2147483647 h 714"/>
                <a:gd name="T94" fmla="*/ 2147483647 w 630"/>
                <a:gd name="T95" fmla="*/ 2147483647 h 714"/>
                <a:gd name="T96" fmla="*/ 2147483647 w 630"/>
                <a:gd name="T97" fmla="*/ 2147483647 h 714"/>
                <a:gd name="T98" fmla="*/ 2147483647 w 630"/>
                <a:gd name="T99" fmla="*/ 2147483647 h 714"/>
                <a:gd name="T100" fmla="*/ 2147483647 w 630"/>
                <a:gd name="T101" fmla="*/ 2147483647 h 714"/>
                <a:gd name="T102" fmla="*/ 2147483647 w 630"/>
                <a:gd name="T103" fmla="*/ 2147483647 h 714"/>
                <a:gd name="T104" fmla="*/ 2147483647 w 630"/>
                <a:gd name="T105" fmla="*/ 2147483647 h 714"/>
                <a:gd name="T106" fmla="*/ 2147483647 w 630"/>
                <a:gd name="T107" fmla="*/ 0 h 714"/>
                <a:gd name="T108" fmla="*/ 2147483647 w 630"/>
                <a:gd name="T109" fmla="*/ 2147483647 h 714"/>
                <a:gd name="T110" fmla="*/ 2147483647 w 630"/>
                <a:gd name="T111" fmla="*/ 2147483647 h 714"/>
                <a:gd name="T112" fmla="*/ 2147483647 w 630"/>
                <a:gd name="T113" fmla="*/ 2147483647 h 714"/>
                <a:gd name="T114" fmla="*/ 2147483647 w 630"/>
                <a:gd name="T115" fmla="*/ 2147483647 h 714"/>
                <a:gd name="T116" fmla="*/ 2147483647 w 630"/>
                <a:gd name="T117" fmla="*/ 2147483647 h 7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30"/>
                <a:gd name="T178" fmla="*/ 0 h 714"/>
                <a:gd name="T179" fmla="*/ 630 w 630"/>
                <a:gd name="T180" fmla="*/ 714 h 71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30" h="714">
                  <a:moveTo>
                    <a:pt x="162" y="84"/>
                  </a:moveTo>
                  <a:lnTo>
                    <a:pt x="156" y="90"/>
                  </a:lnTo>
                  <a:lnTo>
                    <a:pt x="144" y="96"/>
                  </a:lnTo>
                  <a:lnTo>
                    <a:pt x="132" y="96"/>
                  </a:lnTo>
                  <a:lnTo>
                    <a:pt x="126" y="90"/>
                  </a:lnTo>
                  <a:lnTo>
                    <a:pt x="108" y="90"/>
                  </a:lnTo>
                  <a:lnTo>
                    <a:pt x="96" y="84"/>
                  </a:lnTo>
                  <a:lnTo>
                    <a:pt x="84" y="84"/>
                  </a:lnTo>
                  <a:lnTo>
                    <a:pt x="72" y="72"/>
                  </a:lnTo>
                  <a:lnTo>
                    <a:pt x="60" y="66"/>
                  </a:lnTo>
                  <a:lnTo>
                    <a:pt x="54" y="54"/>
                  </a:lnTo>
                  <a:lnTo>
                    <a:pt x="48" y="48"/>
                  </a:lnTo>
                  <a:lnTo>
                    <a:pt x="30" y="48"/>
                  </a:lnTo>
                  <a:lnTo>
                    <a:pt x="24" y="54"/>
                  </a:lnTo>
                  <a:lnTo>
                    <a:pt x="24" y="66"/>
                  </a:lnTo>
                  <a:lnTo>
                    <a:pt x="6" y="60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8" y="78"/>
                  </a:lnTo>
                  <a:lnTo>
                    <a:pt x="24" y="84"/>
                  </a:lnTo>
                  <a:lnTo>
                    <a:pt x="36" y="90"/>
                  </a:lnTo>
                  <a:lnTo>
                    <a:pt x="48" y="90"/>
                  </a:lnTo>
                  <a:lnTo>
                    <a:pt x="54" y="96"/>
                  </a:lnTo>
                  <a:lnTo>
                    <a:pt x="60" y="96"/>
                  </a:lnTo>
                  <a:lnTo>
                    <a:pt x="72" y="108"/>
                  </a:lnTo>
                  <a:lnTo>
                    <a:pt x="108" y="108"/>
                  </a:lnTo>
                  <a:lnTo>
                    <a:pt x="138" y="126"/>
                  </a:lnTo>
                  <a:lnTo>
                    <a:pt x="150" y="126"/>
                  </a:lnTo>
                  <a:lnTo>
                    <a:pt x="156" y="132"/>
                  </a:lnTo>
                  <a:lnTo>
                    <a:pt x="162" y="132"/>
                  </a:lnTo>
                  <a:lnTo>
                    <a:pt x="162" y="156"/>
                  </a:lnTo>
                  <a:lnTo>
                    <a:pt x="156" y="162"/>
                  </a:lnTo>
                  <a:lnTo>
                    <a:pt x="156" y="168"/>
                  </a:lnTo>
                  <a:lnTo>
                    <a:pt x="168" y="174"/>
                  </a:lnTo>
                  <a:lnTo>
                    <a:pt x="162" y="198"/>
                  </a:lnTo>
                  <a:lnTo>
                    <a:pt x="186" y="210"/>
                  </a:lnTo>
                  <a:lnTo>
                    <a:pt x="180" y="222"/>
                  </a:lnTo>
                  <a:lnTo>
                    <a:pt x="174" y="228"/>
                  </a:lnTo>
                  <a:lnTo>
                    <a:pt x="168" y="240"/>
                  </a:lnTo>
                  <a:lnTo>
                    <a:pt x="168" y="246"/>
                  </a:lnTo>
                  <a:lnTo>
                    <a:pt x="180" y="258"/>
                  </a:lnTo>
                  <a:lnTo>
                    <a:pt x="192" y="264"/>
                  </a:lnTo>
                  <a:lnTo>
                    <a:pt x="198" y="270"/>
                  </a:lnTo>
                  <a:lnTo>
                    <a:pt x="210" y="306"/>
                  </a:lnTo>
                  <a:lnTo>
                    <a:pt x="222" y="294"/>
                  </a:lnTo>
                  <a:lnTo>
                    <a:pt x="228" y="294"/>
                  </a:lnTo>
                  <a:lnTo>
                    <a:pt x="234" y="300"/>
                  </a:lnTo>
                  <a:lnTo>
                    <a:pt x="246" y="300"/>
                  </a:lnTo>
                  <a:lnTo>
                    <a:pt x="270" y="324"/>
                  </a:lnTo>
                  <a:lnTo>
                    <a:pt x="270" y="336"/>
                  </a:lnTo>
                  <a:lnTo>
                    <a:pt x="276" y="348"/>
                  </a:lnTo>
                  <a:lnTo>
                    <a:pt x="276" y="354"/>
                  </a:lnTo>
                  <a:lnTo>
                    <a:pt x="264" y="348"/>
                  </a:lnTo>
                  <a:lnTo>
                    <a:pt x="246" y="348"/>
                  </a:lnTo>
                  <a:lnTo>
                    <a:pt x="240" y="354"/>
                  </a:lnTo>
                  <a:lnTo>
                    <a:pt x="234" y="366"/>
                  </a:lnTo>
                  <a:lnTo>
                    <a:pt x="228" y="372"/>
                  </a:lnTo>
                  <a:lnTo>
                    <a:pt x="222" y="384"/>
                  </a:lnTo>
                  <a:lnTo>
                    <a:pt x="216" y="390"/>
                  </a:lnTo>
                  <a:lnTo>
                    <a:pt x="180" y="420"/>
                  </a:lnTo>
                  <a:lnTo>
                    <a:pt x="144" y="432"/>
                  </a:lnTo>
                  <a:lnTo>
                    <a:pt x="138" y="438"/>
                  </a:lnTo>
                  <a:lnTo>
                    <a:pt x="126" y="444"/>
                  </a:lnTo>
                  <a:lnTo>
                    <a:pt x="120" y="456"/>
                  </a:lnTo>
                  <a:lnTo>
                    <a:pt x="120" y="462"/>
                  </a:lnTo>
                  <a:lnTo>
                    <a:pt x="108" y="474"/>
                  </a:lnTo>
                  <a:lnTo>
                    <a:pt x="90" y="474"/>
                  </a:lnTo>
                  <a:lnTo>
                    <a:pt x="66" y="504"/>
                  </a:lnTo>
                  <a:lnTo>
                    <a:pt x="66" y="534"/>
                  </a:lnTo>
                  <a:lnTo>
                    <a:pt x="72" y="540"/>
                  </a:lnTo>
                  <a:lnTo>
                    <a:pt x="72" y="570"/>
                  </a:lnTo>
                  <a:lnTo>
                    <a:pt x="96" y="588"/>
                  </a:lnTo>
                  <a:lnTo>
                    <a:pt x="96" y="594"/>
                  </a:lnTo>
                  <a:lnTo>
                    <a:pt x="90" y="600"/>
                  </a:lnTo>
                  <a:lnTo>
                    <a:pt x="90" y="612"/>
                  </a:lnTo>
                  <a:lnTo>
                    <a:pt x="84" y="630"/>
                  </a:lnTo>
                  <a:lnTo>
                    <a:pt x="84" y="648"/>
                  </a:lnTo>
                  <a:lnTo>
                    <a:pt x="90" y="654"/>
                  </a:lnTo>
                  <a:lnTo>
                    <a:pt x="96" y="666"/>
                  </a:lnTo>
                  <a:lnTo>
                    <a:pt x="108" y="678"/>
                  </a:lnTo>
                  <a:lnTo>
                    <a:pt x="132" y="690"/>
                  </a:lnTo>
                  <a:lnTo>
                    <a:pt x="174" y="690"/>
                  </a:lnTo>
                  <a:lnTo>
                    <a:pt x="174" y="696"/>
                  </a:lnTo>
                  <a:lnTo>
                    <a:pt x="168" y="702"/>
                  </a:lnTo>
                  <a:lnTo>
                    <a:pt x="168" y="708"/>
                  </a:lnTo>
                  <a:lnTo>
                    <a:pt x="174" y="714"/>
                  </a:lnTo>
                  <a:lnTo>
                    <a:pt x="240" y="714"/>
                  </a:lnTo>
                  <a:lnTo>
                    <a:pt x="252" y="708"/>
                  </a:lnTo>
                  <a:lnTo>
                    <a:pt x="270" y="708"/>
                  </a:lnTo>
                  <a:lnTo>
                    <a:pt x="300" y="696"/>
                  </a:lnTo>
                  <a:lnTo>
                    <a:pt x="336" y="696"/>
                  </a:lnTo>
                  <a:lnTo>
                    <a:pt x="384" y="672"/>
                  </a:lnTo>
                  <a:lnTo>
                    <a:pt x="462" y="672"/>
                  </a:lnTo>
                  <a:lnTo>
                    <a:pt x="456" y="660"/>
                  </a:lnTo>
                  <a:lnTo>
                    <a:pt x="516" y="630"/>
                  </a:lnTo>
                  <a:lnTo>
                    <a:pt x="576" y="570"/>
                  </a:lnTo>
                  <a:lnTo>
                    <a:pt x="582" y="570"/>
                  </a:lnTo>
                  <a:lnTo>
                    <a:pt x="618" y="534"/>
                  </a:lnTo>
                  <a:lnTo>
                    <a:pt x="624" y="522"/>
                  </a:lnTo>
                  <a:lnTo>
                    <a:pt x="630" y="516"/>
                  </a:lnTo>
                  <a:lnTo>
                    <a:pt x="630" y="504"/>
                  </a:lnTo>
                  <a:lnTo>
                    <a:pt x="624" y="492"/>
                  </a:lnTo>
                  <a:lnTo>
                    <a:pt x="618" y="486"/>
                  </a:lnTo>
                  <a:lnTo>
                    <a:pt x="612" y="474"/>
                  </a:lnTo>
                  <a:lnTo>
                    <a:pt x="540" y="438"/>
                  </a:lnTo>
                  <a:lnTo>
                    <a:pt x="546" y="438"/>
                  </a:lnTo>
                  <a:lnTo>
                    <a:pt x="570" y="414"/>
                  </a:lnTo>
                  <a:lnTo>
                    <a:pt x="570" y="408"/>
                  </a:lnTo>
                  <a:lnTo>
                    <a:pt x="564" y="402"/>
                  </a:lnTo>
                  <a:lnTo>
                    <a:pt x="552" y="396"/>
                  </a:lnTo>
                  <a:lnTo>
                    <a:pt x="528" y="390"/>
                  </a:lnTo>
                  <a:lnTo>
                    <a:pt x="534" y="378"/>
                  </a:lnTo>
                  <a:lnTo>
                    <a:pt x="540" y="372"/>
                  </a:lnTo>
                  <a:lnTo>
                    <a:pt x="540" y="366"/>
                  </a:lnTo>
                  <a:lnTo>
                    <a:pt x="534" y="360"/>
                  </a:lnTo>
                  <a:lnTo>
                    <a:pt x="528" y="360"/>
                  </a:lnTo>
                  <a:lnTo>
                    <a:pt x="522" y="354"/>
                  </a:lnTo>
                  <a:lnTo>
                    <a:pt x="510" y="354"/>
                  </a:lnTo>
                  <a:lnTo>
                    <a:pt x="510" y="342"/>
                  </a:lnTo>
                  <a:lnTo>
                    <a:pt x="498" y="330"/>
                  </a:lnTo>
                  <a:lnTo>
                    <a:pt x="504" y="300"/>
                  </a:lnTo>
                  <a:lnTo>
                    <a:pt x="510" y="300"/>
                  </a:lnTo>
                  <a:lnTo>
                    <a:pt x="522" y="306"/>
                  </a:lnTo>
                  <a:lnTo>
                    <a:pt x="534" y="306"/>
                  </a:lnTo>
                  <a:lnTo>
                    <a:pt x="540" y="300"/>
                  </a:lnTo>
                  <a:lnTo>
                    <a:pt x="540" y="294"/>
                  </a:lnTo>
                  <a:lnTo>
                    <a:pt x="534" y="288"/>
                  </a:lnTo>
                  <a:lnTo>
                    <a:pt x="522" y="282"/>
                  </a:lnTo>
                  <a:lnTo>
                    <a:pt x="498" y="258"/>
                  </a:lnTo>
                  <a:lnTo>
                    <a:pt x="486" y="252"/>
                  </a:lnTo>
                  <a:lnTo>
                    <a:pt x="480" y="240"/>
                  </a:lnTo>
                  <a:lnTo>
                    <a:pt x="468" y="234"/>
                  </a:lnTo>
                  <a:lnTo>
                    <a:pt x="450" y="216"/>
                  </a:lnTo>
                  <a:lnTo>
                    <a:pt x="456" y="210"/>
                  </a:lnTo>
                  <a:lnTo>
                    <a:pt x="468" y="204"/>
                  </a:lnTo>
                  <a:lnTo>
                    <a:pt x="474" y="204"/>
                  </a:lnTo>
                  <a:lnTo>
                    <a:pt x="474" y="192"/>
                  </a:lnTo>
                  <a:lnTo>
                    <a:pt x="480" y="192"/>
                  </a:lnTo>
                  <a:lnTo>
                    <a:pt x="492" y="186"/>
                  </a:lnTo>
                  <a:lnTo>
                    <a:pt x="498" y="186"/>
                  </a:lnTo>
                  <a:lnTo>
                    <a:pt x="498" y="174"/>
                  </a:lnTo>
                  <a:lnTo>
                    <a:pt x="450" y="126"/>
                  </a:lnTo>
                  <a:lnTo>
                    <a:pt x="432" y="126"/>
                  </a:lnTo>
                  <a:lnTo>
                    <a:pt x="426" y="132"/>
                  </a:lnTo>
                  <a:lnTo>
                    <a:pt x="420" y="132"/>
                  </a:lnTo>
                  <a:lnTo>
                    <a:pt x="414" y="126"/>
                  </a:lnTo>
                  <a:lnTo>
                    <a:pt x="414" y="120"/>
                  </a:lnTo>
                  <a:lnTo>
                    <a:pt x="408" y="108"/>
                  </a:lnTo>
                  <a:lnTo>
                    <a:pt x="408" y="96"/>
                  </a:lnTo>
                  <a:lnTo>
                    <a:pt x="426" y="96"/>
                  </a:lnTo>
                  <a:lnTo>
                    <a:pt x="426" y="90"/>
                  </a:lnTo>
                  <a:lnTo>
                    <a:pt x="414" y="78"/>
                  </a:lnTo>
                  <a:lnTo>
                    <a:pt x="420" y="54"/>
                  </a:lnTo>
                  <a:lnTo>
                    <a:pt x="426" y="54"/>
                  </a:lnTo>
                  <a:lnTo>
                    <a:pt x="426" y="60"/>
                  </a:lnTo>
                  <a:lnTo>
                    <a:pt x="432" y="60"/>
                  </a:lnTo>
                  <a:lnTo>
                    <a:pt x="432" y="42"/>
                  </a:lnTo>
                  <a:lnTo>
                    <a:pt x="426" y="30"/>
                  </a:lnTo>
                  <a:lnTo>
                    <a:pt x="414" y="18"/>
                  </a:lnTo>
                  <a:lnTo>
                    <a:pt x="408" y="18"/>
                  </a:lnTo>
                  <a:lnTo>
                    <a:pt x="372" y="12"/>
                  </a:lnTo>
                  <a:lnTo>
                    <a:pt x="372" y="0"/>
                  </a:lnTo>
                  <a:lnTo>
                    <a:pt x="336" y="0"/>
                  </a:lnTo>
                  <a:lnTo>
                    <a:pt x="324" y="6"/>
                  </a:lnTo>
                  <a:lnTo>
                    <a:pt x="294" y="6"/>
                  </a:lnTo>
                  <a:lnTo>
                    <a:pt x="282" y="12"/>
                  </a:lnTo>
                  <a:lnTo>
                    <a:pt x="276" y="12"/>
                  </a:lnTo>
                  <a:lnTo>
                    <a:pt x="264" y="18"/>
                  </a:lnTo>
                  <a:lnTo>
                    <a:pt x="264" y="30"/>
                  </a:lnTo>
                  <a:lnTo>
                    <a:pt x="258" y="36"/>
                  </a:lnTo>
                  <a:lnTo>
                    <a:pt x="258" y="72"/>
                  </a:lnTo>
                  <a:lnTo>
                    <a:pt x="234" y="72"/>
                  </a:lnTo>
                  <a:lnTo>
                    <a:pt x="234" y="78"/>
                  </a:lnTo>
                  <a:lnTo>
                    <a:pt x="228" y="84"/>
                  </a:lnTo>
                  <a:lnTo>
                    <a:pt x="228" y="96"/>
                  </a:lnTo>
                  <a:lnTo>
                    <a:pt x="210" y="96"/>
                  </a:lnTo>
                  <a:lnTo>
                    <a:pt x="204" y="90"/>
                  </a:lnTo>
                  <a:lnTo>
                    <a:pt x="192" y="84"/>
                  </a:lnTo>
                  <a:lnTo>
                    <a:pt x="162" y="8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Ethiopia"/>
            <p:cNvSpPr>
              <a:spLocks/>
            </p:cNvSpPr>
            <p:nvPr/>
          </p:nvSpPr>
          <p:spPr bwMode="gray">
            <a:xfrm>
              <a:off x="5149850" y="3892699"/>
              <a:ext cx="425450" cy="371475"/>
            </a:xfrm>
            <a:custGeom>
              <a:avLst/>
              <a:gdLst>
                <a:gd name="T0" fmla="*/ 2147483647 w 1056"/>
                <a:gd name="T1" fmla="*/ 2147483647 h 924"/>
                <a:gd name="T2" fmla="*/ 2147483647 w 1056"/>
                <a:gd name="T3" fmla="*/ 2147483647 h 924"/>
                <a:gd name="T4" fmla="*/ 2147483647 w 1056"/>
                <a:gd name="T5" fmla="*/ 2147483647 h 924"/>
                <a:gd name="T6" fmla="*/ 2147483647 w 1056"/>
                <a:gd name="T7" fmla="*/ 2147483647 h 924"/>
                <a:gd name="T8" fmla="*/ 2147483647 w 1056"/>
                <a:gd name="T9" fmla="*/ 2147483647 h 924"/>
                <a:gd name="T10" fmla="*/ 2147483647 w 1056"/>
                <a:gd name="T11" fmla="*/ 2147483647 h 924"/>
                <a:gd name="T12" fmla="*/ 2147483647 w 1056"/>
                <a:gd name="T13" fmla="*/ 2147483647 h 924"/>
                <a:gd name="T14" fmla="*/ 2147483647 w 1056"/>
                <a:gd name="T15" fmla="*/ 2147483647 h 924"/>
                <a:gd name="T16" fmla="*/ 2147483647 w 1056"/>
                <a:gd name="T17" fmla="*/ 2147483647 h 924"/>
                <a:gd name="T18" fmla="*/ 2147483647 w 1056"/>
                <a:gd name="T19" fmla="*/ 2147483647 h 924"/>
                <a:gd name="T20" fmla="*/ 2147483647 w 1056"/>
                <a:gd name="T21" fmla="*/ 2147483647 h 924"/>
                <a:gd name="T22" fmla="*/ 2147483647 w 1056"/>
                <a:gd name="T23" fmla="*/ 2147483647 h 924"/>
                <a:gd name="T24" fmla="*/ 2147483647 w 1056"/>
                <a:gd name="T25" fmla="*/ 2147483647 h 924"/>
                <a:gd name="T26" fmla="*/ 2147483647 w 1056"/>
                <a:gd name="T27" fmla="*/ 2147483647 h 924"/>
                <a:gd name="T28" fmla="*/ 2147483647 w 1056"/>
                <a:gd name="T29" fmla="*/ 2147483647 h 924"/>
                <a:gd name="T30" fmla="*/ 2147483647 w 1056"/>
                <a:gd name="T31" fmla="*/ 2147483647 h 924"/>
                <a:gd name="T32" fmla="*/ 2147483647 w 1056"/>
                <a:gd name="T33" fmla="*/ 2147483647 h 924"/>
                <a:gd name="T34" fmla="*/ 2147483647 w 1056"/>
                <a:gd name="T35" fmla="*/ 2147483647 h 924"/>
                <a:gd name="T36" fmla="*/ 2147483647 w 1056"/>
                <a:gd name="T37" fmla="*/ 2147483647 h 924"/>
                <a:gd name="T38" fmla="*/ 2147483647 w 1056"/>
                <a:gd name="T39" fmla="*/ 2147483647 h 924"/>
                <a:gd name="T40" fmla="*/ 2147483647 w 1056"/>
                <a:gd name="T41" fmla="*/ 2147483647 h 924"/>
                <a:gd name="T42" fmla="*/ 2147483647 w 1056"/>
                <a:gd name="T43" fmla="*/ 2147483647 h 924"/>
                <a:gd name="T44" fmla="*/ 2147483647 w 1056"/>
                <a:gd name="T45" fmla="*/ 2147483647 h 924"/>
                <a:gd name="T46" fmla="*/ 2147483647 w 1056"/>
                <a:gd name="T47" fmla="*/ 2147483647 h 924"/>
                <a:gd name="T48" fmla="*/ 2147483647 w 1056"/>
                <a:gd name="T49" fmla="*/ 2147483647 h 924"/>
                <a:gd name="T50" fmla="*/ 2147483647 w 1056"/>
                <a:gd name="T51" fmla="*/ 2147483647 h 924"/>
                <a:gd name="T52" fmla="*/ 2147483647 w 1056"/>
                <a:gd name="T53" fmla="*/ 2147483647 h 924"/>
                <a:gd name="T54" fmla="*/ 2147483647 w 1056"/>
                <a:gd name="T55" fmla="*/ 2147483647 h 924"/>
                <a:gd name="T56" fmla="*/ 2147483647 w 1056"/>
                <a:gd name="T57" fmla="*/ 2147483647 h 924"/>
                <a:gd name="T58" fmla="*/ 2147483647 w 1056"/>
                <a:gd name="T59" fmla="*/ 2147483647 h 924"/>
                <a:gd name="T60" fmla="*/ 2147483647 w 1056"/>
                <a:gd name="T61" fmla="*/ 2147483647 h 924"/>
                <a:gd name="T62" fmla="*/ 2147483647 w 1056"/>
                <a:gd name="T63" fmla="*/ 2147483647 h 924"/>
                <a:gd name="T64" fmla="*/ 2147483647 w 1056"/>
                <a:gd name="T65" fmla="*/ 2147483647 h 924"/>
                <a:gd name="T66" fmla="*/ 2147483647 w 1056"/>
                <a:gd name="T67" fmla="*/ 2147483647 h 924"/>
                <a:gd name="T68" fmla="*/ 2147483647 w 1056"/>
                <a:gd name="T69" fmla="*/ 2147483647 h 924"/>
                <a:gd name="T70" fmla="*/ 2147483647 w 1056"/>
                <a:gd name="T71" fmla="*/ 2147483647 h 924"/>
                <a:gd name="T72" fmla="*/ 2147483647 w 1056"/>
                <a:gd name="T73" fmla="*/ 0 h 924"/>
                <a:gd name="T74" fmla="*/ 2147483647 w 1056"/>
                <a:gd name="T75" fmla="*/ 2147483647 h 924"/>
                <a:gd name="T76" fmla="*/ 2147483647 w 1056"/>
                <a:gd name="T77" fmla="*/ 2147483647 h 924"/>
                <a:gd name="T78" fmla="*/ 2147483647 w 1056"/>
                <a:gd name="T79" fmla="*/ 2147483647 h 924"/>
                <a:gd name="T80" fmla="*/ 2147483647 w 1056"/>
                <a:gd name="T81" fmla="*/ 2147483647 h 924"/>
                <a:gd name="T82" fmla="*/ 2147483647 w 1056"/>
                <a:gd name="T83" fmla="*/ 2147483647 h 924"/>
                <a:gd name="T84" fmla="*/ 2147483647 w 1056"/>
                <a:gd name="T85" fmla="*/ 2147483647 h 924"/>
                <a:gd name="T86" fmla="*/ 2147483647 w 1056"/>
                <a:gd name="T87" fmla="*/ 2147483647 h 924"/>
                <a:gd name="T88" fmla="*/ 2147483647 w 1056"/>
                <a:gd name="T89" fmla="*/ 2147483647 h 924"/>
                <a:gd name="T90" fmla="*/ 2147483647 w 1056"/>
                <a:gd name="T91" fmla="*/ 2147483647 h 924"/>
                <a:gd name="T92" fmla="*/ 2147483647 w 1056"/>
                <a:gd name="T93" fmla="*/ 2147483647 h 924"/>
                <a:gd name="T94" fmla="*/ 2147483647 w 1056"/>
                <a:gd name="T95" fmla="*/ 2147483647 h 924"/>
                <a:gd name="T96" fmla="*/ 2147483647 w 1056"/>
                <a:gd name="T97" fmla="*/ 2147483647 h 924"/>
                <a:gd name="T98" fmla="*/ 2147483647 w 1056"/>
                <a:gd name="T99" fmla="*/ 2147483647 h 924"/>
                <a:gd name="T100" fmla="*/ 2147483647 w 1056"/>
                <a:gd name="T101" fmla="*/ 2147483647 h 924"/>
                <a:gd name="T102" fmla="*/ 2147483647 w 1056"/>
                <a:gd name="T103" fmla="*/ 2147483647 h 924"/>
                <a:gd name="T104" fmla="*/ 2147483647 w 1056"/>
                <a:gd name="T105" fmla="*/ 2147483647 h 924"/>
                <a:gd name="T106" fmla="*/ 2147483647 w 1056"/>
                <a:gd name="T107" fmla="*/ 2147483647 h 924"/>
                <a:gd name="T108" fmla="*/ 2147483647 w 1056"/>
                <a:gd name="T109" fmla="*/ 2147483647 h 924"/>
                <a:gd name="T110" fmla="*/ 2147483647 w 1056"/>
                <a:gd name="T111" fmla="*/ 2147483647 h 924"/>
                <a:gd name="T112" fmla="*/ 2147483647 w 1056"/>
                <a:gd name="T113" fmla="*/ 2147483647 h 924"/>
                <a:gd name="T114" fmla="*/ 2147483647 w 1056"/>
                <a:gd name="T115" fmla="*/ 2147483647 h 924"/>
                <a:gd name="T116" fmla="*/ 2147483647 w 1056"/>
                <a:gd name="T117" fmla="*/ 2147483647 h 92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56"/>
                <a:gd name="T178" fmla="*/ 0 h 924"/>
                <a:gd name="T179" fmla="*/ 1056 w 1056"/>
                <a:gd name="T180" fmla="*/ 924 h 92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56" h="924">
                  <a:moveTo>
                    <a:pt x="84" y="642"/>
                  </a:moveTo>
                  <a:lnTo>
                    <a:pt x="108" y="642"/>
                  </a:lnTo>
                  <a:lnTo>
                    <a:pt x="114" y="666"/>
                  </a:lnTo>
                  <a:lnTo>
                    <a:pt x="126" y="666"/>
                  </a:lnTo>
                  <a:lnTo>
                    <a:pt x="126" y="702"/>
                  </a:lnTo>
                  <a:lnTo>
                    <a:pt x="138" y="708"/>
                  </a:lnTo>
                  <a:lnTo>
                    <a:pt x="138" y="726"/>
                  </a:lnTo>
                  <a:lnTo>
                    <a:pt x="156" y="762"/>
                  </a:lnTo>
                  <a:lnTo>
                    <a:pt x="168" y="768"/>
                  </a:lnTo>
                  <a:lnTo>
                    <a:pt x="186" y="768"/>
                  </a:lnTo>
                  <a:lnTo>
                    <a:pt x="192" y="774"/>
                  </a:lnTo>
                  <a:lnTo>
                    <a:pt x="198" y="786"/>
                  </a:lnTo>
                  <a:lnTo>
                    <a:pt x="198" y="804"/>
                  </a:lnTo>
                  <a:lnTo>
                    <a:pt x="210" y="840"/>
                  </a:lnTo>
                  <a:lnTo>
                    <a:pt x="282" y="846"/>
                  </a:lnTo>
                  <a:lnTo>
                    <a:pt x="360" y="906"/>
                  </a:lnTo>
                  <a:lnTo>
                    <a:pt x="390" y="906"/>
                  </a:lnTo>
                  <a:lnTo>
                    <a:pt x="402" y="912"/>
                  </a:lnTo>
                  <a:lnTo>
                    <a:pt x="432" y="912"/>
                  </a:lnTo>
                  <a:lnTo>
                    <a:pt x="444" y="918"/>
                  </a:lnTo>
                  <a:lnTo>
                    <a:pt x="450" y="918"/>
                  </a:lnTo>
                  <a:lnTo>
                    <a:pt x="462" y="924"/>
                  </a:lnTo>
                  <a:lnTo>
                    <a:pt x="486" y="906"/>
                  </a:lnTo>
                  <a:lnTo>
                    <a:pt x="486" y="894"/>
                  </a:lnTo>
                  <a:lnTo>
                    <a:pt x="498" y="882"/>
                  </a:lnTo>
                  <a:lnTo>
                    <a:pt x="510" y="882"/>
                  </a:lnTo>
                  <a:lnTo>
                    <a:pt x="522" y="876"/>
                  </a:lnTo>
                  <a:lnTo>
                    <a:pt x="528" y="870"/>
                  </a:lnTo>
                  <a:lnTo>
                    <a:pt x="534" y="870"/>
                  </a:lnTo>
                  <a:lnTo>
                    <a:pt x="552" y="852"/>
                  </a:lnTo>
                  <a:lnTo>
                    <a:pt x="576" y="882"/>
                  </a:lnTo>
                  <a:lnTo>
                    <a:pt x="606" y="882"/>
                  </a:lnTo>
                  <a:lnTo>
                    <a:pt x="612" y="876"/>
                  </a:lnTo>
                  <a:lnTo>
                    <a:pt x="636" y="882"/>
                  </a:lnTo>
                  <a:lnTo>
                    <a:pt x="636" y="876"/>
                  </a:lnTo>
                  <a:lnTo>
                    <a:pt x="648" y="864"/>
                  </a:lnTo>
                  <a:lnTo>
                    <a:pt x="660" y="864"/>
                  </a:lnTo>
                  <a:lnTo>
                    <a:pt x="672" y="858"/>
                  </a:lnTo>
                  <a:lnTo>
                    <a:pt x="696" y="858"/>
                  </a:lnTo>
                  <a:lnTo>
                    <a:pt x="714" y="840"/>
                  </a:lnTo>
                  <a:lnTo>
                    <a:pt x="714" y="828"/>
                  </a:lnTo>
                  <a:lnTo>
                    <a:pt x="726" y="822"/>
                  </a:lnTo>
                  <a:lnTo>
                    <a:pt x="732" y="816"/>
                  </a:lnTo>
                  <a:lnTo>
                    <a:pt x="744" y="810"/>
                  </a:lnTo>
                  <a:lnTo>
                    <a:pt x="756" y="810"/>
                  </a:lnTo>
                  <a:lnTo>
                    <a:pt x="762" y="804"/>
                  </a:lnTo>
                  <a:lnTo>
                    <a:pt x="846" y="804"/>
                  </a:lnTo>
                  <a:lnTo>
                    <a:pt x="1056" y="558"/>
                  </a:lnTo>
                  <a:lnTo>
                    <a:pt x="984" y="564"/>
                  </a:lnTo>
                  <a:lnTo>
                    <a:pt x="948" y="546"/>
                  </a:lnTo>
                  <a:lnTo>
                    <a:pt x="936" y="534"/>
                  </a:lnTo>
                  <a:lnTo>
                    <a:pt x="918" y="528"/>
                  </a:lnTo>
                  <a:lnTo>
                    <a:pt x="906" y="522"/>
                  </a:lnTo>
                  <a:lnTo>
                    <a:pt x="882" y="516"/>
                  </a:lnTo>
                  <a:lnTo>
                    <a:pt x="810" y="492"/>
                  </a:lnTo>
                  <a:lnTo>
                    <a:pt x="774" y="474"/>
                  </a:lnTo>
                  <a:lnTo>
                    <a:pt x="768" y="462"/>
                  </a:lnTo>
                  <a:lnTo>
                    <a:pt x="762" y="456"/>
                  </a:lnTo>
                  <a:lnTo>
                    <a:pt x="756" y="444"/>
                  </a:lnTo>
                  <a:lnTo>
                    <a:pt x="732" y="444"/>
                  </a:lnTo>
                  <a:lnTo>
                    <a:pt x="732" y="438"/>
                  </a:lnTo>
                  <a:lnTo>
                    <a:pt x="726" y="432"/>
                  </a:lnTo>
                  <a:lnTo>
                    <a:pt x="714" y="408"/>
                  </a:lnTo>
                  <a:lnTo>
                    <a:pt x="708" y="402"/>
                  </a:lnTo>
                  <a:lnTo>
                    <a:pt x="702" y="390"/>
                  </a:lnTo>
                  <a:lnTo>
                    <a:pt x="696" y="384"/>
                  </a:lnTo>
                  <a:lnTo>
                    <a:pt x="690" y="372"/>
                  </a:lnTo>
                  <a:lnTo>
                    <a:pt x="690" y="360"/>
                  </a:lnTo>
                  <a:lnTo>
                    <a:pt x="678" y="348"/>
                  </a:lnTo>
                  <a:lnTo>
                    <a:pt x="696" y="318"/>
                  </a:lnTo>
                  <a:lnTo>
                    <a:pt x="690" y="312"/>
                  </a:lnTo>
                  <a:lnTo>
                    <a:pt x="678" y="306"/>
                  </a:lnTo>
                  <a:lnTo>
                    <a:pt x="666" y="306"/>
                  </a:lnTo>
                  <a:lnTo>
                    <a:pt x="660" y="312"/>
                  </a:lnTo>
                  <a:lnTo>
                    <a:pt x="654" y="312"/>
                  </a:lnTo>
                  <a:lnTo>
                    <a:pt x="648" y="318"/>
                  </a:lnTo>
                  <a:lnTo>
                    <a:pt x="624" y="318"/>
                  </a:lnTo>
                  <a:lnTo>
                    <a:pt x="612" y="306"/>
                  </a:lnTo>
                  <a:lnTo>
                    <a:pt x="612" y="294"/>
                  </a:lnTo>
                  <a:lnTo>
                    <a:pt x="606" y="276"/>
                  </a:lnTo>
                  <a:lnTo>
                    <a:pt x="606" y="264"/>
                  </a:lnTo>
                  <a:lnTo>
                    <a:pt x="624" y="246"/>
                  </a:lnTo>
                  <a:lnTo>
                    <a:pt x="654" y="192"/>
                  </a:lnTo>
                  <a:lnTo>
                    <a:pt x="642" y="174"/>
                  </a:lnTo>
                  <a:lnTo>
                    <a:pt x="630" y="174"/>
                  </a:lnTo>
                  <a:lnTo>
                    <a:pt x="618" y="168"/>
                  </a:lnTo>
                  <a:lnTo>
                    <a:pt x="612" y="162"/>
                  </a:lnTo>
                  <a:lnTo>
                    <a:pt x="612" y="138"/>
                  </a:lnTo>
                  <a:lnTo>
                    <a:pt x="600" y="126"/>
                  </a:lnTo>
                  <a:lnTo>
                    <a:pt x="576" y="114"/>
                  </a:lnTo>
                  <a:lnTo>
                    <a:pt x="570" y="108"/>
                  </a:lnTo>
                  <a:lnTo>
                    <a:pt x="546" y="72"/>
                  </a:lnTo>
                  <a:lnTo>
                    <a:pt x="534" y="66"/>
                  </a:lnTo>
                  <a:lnTo>
                    <a:pt x="528" y="60"/>
                  </a:lnTo>
                  <a:lnTo>
                    <a:pt x="516" y="60"/>
                  </a:lnTo>
                  <a:lnTo>
                    <a:pt x="498" y="36"/>
                  </a:lnTo>
                  <a:lnTo>
                    <a:pt x="468" y="36"/>
                  </a:lnTo>
                  <a:lnTo>
                    <a:pt x="462" y="30"/>
                  </a:lnTo>
                  <a:lnTo>
                    <a:pt x="444" y="30"/>
                  </a:lnTo>
                  <a:lnTo>
                    <a:pt x="432" y="36"/>
                  </a:lnTo>
                  <a:lnTo>
                    <a:pt x="420" y="36"/>
                  </a:lnTo>
                  <a:lnTo>
                    <a:pt x="420" y="24"/>
                  </a:lnTo>
                  <a:lnTo>
                    <a:pt x="414" y="18"/>
                  </a:lnTo>
                  <a:lnTo>
                    <a:pt x="408" y="24"/>
                  </a:lnTo>
                  <a:lnTo>
                    <a:pt x="402" y="36"/>
                  </a:lnTo>
                  <a:lnTo>
                    <a:pt x="372" y="36"/>
                  </a:lnTo>
                  <a:lnTo>
                    <a:pt x="366" y="24"/>
                  </a:lnTo>
                  <a:lnTo>
                    <a:pt x="360" y="18"/>
                  </a:lnTo>
                  <a:lnTo>
                    <a:pt x="354" y="18"/>
                  </a:lnTo>
                  <a:lnTo>
                    <a:pt x="342" y="6"/>
                  </a:lnTo>
                  <a:lnTo>
                    <a:pt x="330" y="0"/>
                  </a:lnTo>
                  <a:lnTo>
                    <a:pt x="330" y="12"/>
                  </a:lnTo>
                  <a:lnTo>
                    <a:pt x="324" y="24"/>
                  </a:lnTo>
                  <a:lnTo>
                    <a:pt x="318" y="42"/>
                  </a:lnTo>
                  <a:lnTo>
                    <a:pt x="318" y="54"/>
                  </a:lnTo>
                  <a:lnTo>
                    <a:pt x="306" y="66"/>
                  </a:lnTo>
                  <a:lnTo>
                    <a:pt x="288" y="48"/>
                  </a:lnTo>
                  <a:lnTo>
                    <a:pt x="288" y="42"/>
                  </a:lnTo>
                  <a:lnTo>
                    <a:pt x="282" y="36"/>
                  </a:lnTo>
                  <a:lnTo>
                    <a:pt x="276" y="36"/>
                  </a:lnTo>
                  <a:lnTo>
                    <a:pt x="276" y="42"/>
                  </a:lnTo>
                  <a:lnTo>
                    <a:pt x="270" y="48"/>
                  </a:lnTo>
                  <a:lnTo>
                    <a:pt x="234" y="48"/>
                  </a:lnTo>
                  <a:lnTo>
                    <a:pt x="234" y="90"/>
                  </a:lnTo>
                  <a:lnTo>
                    <a:pt x="228" y="96"/>
                  </a:lnTo>
                  <a:lnTo>
                    <a:pt x="222" y="108"/>
                  </a:lnTo>
                  <a:lnTo>
                    <a:pt x="216" y="114"/>
                  </a:lnTo>
                  <a:lnTo>
                    <a:pt x="210" y="126"/>
                  </a:lnTo>
                  <a:lnTo>
                    <a:pt x="210" y="174"/>
                  </a:lnTo>
                  <a:lnTo>
                    <a:pt x="180" y="174"/>
                  </a:lnTo>
                  <a:lnTo>
                    <a:pt x="174" y="180"/>
                  </a:lnTo>
                  <a:lnTo>
                    <a:pt x="168" y="192"/>
                  </a:lnTo>
                  <a:lnTo>
                    <a:pt x="162" y="198"/>
                  </a:lnTo>
                  <a:lnTo>
                    <a:pt x="162" y="234"/>
                  </a:lnTo>
                  <a:lnTo>
                    <a:pt x="156" y="240"/>
                  </a:lnTo>
                  <a:lnTo>
                    <a:pt x="144" y="240"/>
                  </a:lnTo>
                  <a:lnTo>
                    <a:pt x="138" y="246"/>
                  </a:lnTo>
                  <a:lnTo>
                    <a:pt x="138" y="270"/>
                  </a:lnTo>
                  <a:lnTo>
                    <a:pt x="126" y="288"/>
                  </a:lnTo>
                  <a:lnTo>
                    <a:pt x="126" y="294"/>
                  </a:lnTo>
                  <a:lnTo>
                    <a:pt x="132" y="300"/>
                  </a:lnTo>
                  <a:lnTo>
                    <a:pt x="132" y="336"/>
                  </a:lnTo>
                  <a:lnTo>
                    <a:pt x="126" y="342"/>
                  </a:lnTo>
                  <a:lnTo>
                    <a:pt x="114" y="342"/>
                  </a:lnTo>
                  <a:lnTo>
                    <a:pt x="108" y="336"/>
                  </a:lnTo>
                  <a:lnTo>
                    <a:pt x="108" y="324"/>
                  </a:lnTo>
                  <a:lnTo>
                    <a:pt x="102" y="324"/>
                  </a:lnTo>
                  <a:lnTo>
                    <a:pt x="84" y="342"/>
                  </a:lnTo>
                  <a:lnTo>
                    <a:pt x="84" y="360"/>
                  </a:lnTo>
                  <a:lnTo>
                    <a:pt x="90" y="372"/>
                  </a:lnTo>
                  <a:lnTo>
                    <a:pt x="90" y="390"/>
                  </a:lnTo>
                  <a:lnTo>
                    <a:pt x="84" y="396"/>
                  </a:lnTo>
                  <a:lnTo>
                    <a:pt x="72" y="402"/>
                  </a:lnTo>
                  <a:lnTo>
                    <a:pt x="66" y="414"/>
                  </a:lnTo>
                  <a:lnTo>
                    <a:pt x="66" y="426"/>
                  </a:lnTo>
                  <a:lnTo>
                    <a:pt x="72" y="438"/>
                  </a:lnTo>
                  <a:lnTo>
                    <a:pt x="72" y="450"/>
                  </a:lnTo>
                  <a:lnTo>
                    <a:pt x="78" y="456"/>
                  </a:lnTo>
                  <a:lnTo>
                    <a:pt x="78" y="492"/>
                  </a:lnTo>
                  <a:lnTo>
                    <a:pt x="72" y="504"/>
                  </a:lnTo>
                  <a:lnTo>
                    <a:pt x="72" y="516"/>
                  </a:lnTo>
                  <a:lnTo>
                    <a:pt x="66" y="522"/>
                  </a:lnTo>
                  <a:lnTo>
                    <a:pt x="54" y="522"/>
                  </a:lnTo>
                  <a:lnTo>
                    <a:pt x="48" y="528"/>
                  </a:lnTo>
                  <a:lnTo>
                    <a:pt x="42" y="522"/>
                  </a:lnTo>
                  <a:lnTo>
                    <a:pt x="6" y="522"/>
                  </a:lnTo>
                  <a:lnTo>
                    <a:pt x="12" y="546"/>
                  </a:lnTo>
                  <a:lnTo>
                    <a:pt x="6" y="552"/>
                  </a:lnTo>
                  <a:lnTo>
                    <a:pt x="0" y="564"/>
                  </a:lnTo>
                  <a:lnTo>
                    <a:pt x="0" y="576"/>
                  </a:lnTo>
                  <a:lnTo>
                    <a:pt x="6" y="576"/>
                  </a:lnTo>
                  <a:lnTo>
                    <a:pt x="18" y="582"/>
                  </a:lnTo>
                  <a:lnTo>
                    <a:pt x="42" y="582"/>
                  </a:lnTo>
                  <a:lnTo>
                    <a:pt x="48" y="588"/>
                  </a:lnTo>
                  <a:lnTo>
                    <a:pt x="60" y="594"/>
                  </a:lnTo>
                  <a:lnTo>
                    <a:pt x="66" y="606"/>
                  </a:lnTo>
                  <a:lnTo>
                    <a:pt x="78" y="612"/>
                  </a:lnTo>
                  <a:lnTo>
                    <a:pt x="78" y="630"/>
                  </a:lnTo>
                  <a:lnTo>
                    <a:pt x="84" y="64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Estonia"/>
            <p:cNvSpPr>
              <a:spLocks noEditPoints="1"/>
            </p:cNvSpPr>
            <p:nvPr/>
          </p:nvSpPr>
          <p:spPr bwMode="gray">
            <a:xfrm>
              <a:off x="4765675" y="2465537"/>
              <a:ext cx="139700" cy="61912"/>
            </a:xfrm>
            <a:custGeom>
              <a:avLst/>
              <a:gdLst>
                <a:gd name="T0" fmla="*/ 2147483647 w 348"/>
                <a:gd name="T1" fmla="*/ 2147483647 h 156"/>
                <a:gd name="T2" fmla="*/ 2147483647 w 348"/>
                <a:gd name="T3" fmla="*/ 2147483647 h 156"/>
                <a:gd name="T4" fmla="*/ 2147483647 w 348"/>
                <a:gd name="T5" fmla="*/ 2147483647 h 156"/>
                <a:gd name="T6" fmla="*/ 2147483647 w 348"/>
                <a:gd name="T7" fmla="*/ 2147483647 h 156"/>
                <a:gd name="T8" fmla="*/ 2147483647 w 348"/>
                <a:gd name="T9" fmla="*/ 2147483647 h 156"/>
                <a:gd name="T10" fmla="*/ 2147483647 w 348"/>
                <a:gd name="T11" fmla="*/ 2147483647 h 156"/>
                <a:gd name="T12" fmla="*/ 2147483647 w 348"/>
                <a:gd name="T13" fmla="*/ 2147483647 h 156"/>
                <a:gd name="T14" fmla="*/ 2147483647 w 348"/>
                <a:gd name="T15" fmla="*/ 0 h 156"/>
                <a:gd name="T16" fmla="*/ 2147483647 w 348"/>
                <a:gd name="T17" fmla="*/ 2147483647 h 156"/>
                <a:gd name="T18" fmla="*/ 2147483647 w 348"/>
                <a:gd name="T19" fmla="*/ 2147483647 h 156"/>
                <a:gd name="T20" fmla="*/ 2147483647 w 348"/>
                <a:gd name="T21" fmla="*/ 2147483647 h 156"/>
                <a:gd name="T22" fmla="*/ 2147483647 w 348"/>
                <a:gd name="T23" fmla="*/ 2147483647 h 156"/>
                <a:gd name="T24" fmla="*/ 2147483647 w 348"/>
                <a:gd name="T25" fmla="*/ 2147483647 h 156"/>
                <a:gd name="T26" fmla="*/ 2147483647 w 348"/>
                <a:gd name="T27" fmla="*/ 2147483647 h 156"/>
                <a:gd name="T28" fmla="*/ 2147483647 w 348"/>
                <a:gd name="T29" fmla="*/ 2147483647 h 156"/>
                <a:gd name="T30" fmla="*/ 2147483647 w 348"/>
                <a:gd name="T31" fmla="*/ 2147483647 h 156"/>
                <a:gd name="T32" fmla="*/ 2147483647 w 348"/>
                <a:gd name="T33" fmla="*/ 2147483647 h 156"/>
                <a:gd name="T34" fmla="*/ 2147483647 w 348"/>
                <a:gd name="T35" fmla="*/ 2147483647 h 156"/>
                <a:gd name="T36" fmla="*/ 2147483647 w 348"/>
                <a:gd name="T37" fmla="*/ 2147483647 h 156"/>
                <a:gd name="T38" fmla="*/ 2147483647 w 348"/>
                <a:gd name="T39" fmla="*/ 2147483647 h 156"/>
                <a:gd name="T40" fmla="*/ 2147483647 w 348"/>
                <a:gd name="T41" fmla="*/ 2147483647 h 156"/>
                <a:gd name="T42" fmla="*/ 2147483647 w 348"/>
                <a:gd name="T43" fmla="*/ 2147483647 h 156"/>
                <a:gd name="T44" fmla="*/ 2147483647 w 348"/>
                <a:gd name="T45" fmla="*/ 2147483647 h 156"/>
                <a:gd name="T46" fmla="*/ 2147483647 w 348"/>
                <a:gd name="T47" fmla="*/ 2147483647 h 156"/>
                <a:gd name="T48" fmla="*/ 0 w 348"/>
                <a:gd name="T49" fmla="*/ 2147483647 h 156"/>
                <a:gd name="T50" fmla="*/ 2147483647 w 348"/>
                <a:gd name="T51" fmla="*/ 2147483647 h 156"/>
                <a:gd name="T52" fmla="*/ 2147483647 w 348"/>
                <a:gd name="T53" fmla="*/ 2147483647 h 156"/>
                <a:gd name="T54" fmla="*/ 2147483647 w 348"/>
                <a:gd name="T55" fmla="*/ 2147483647 h 156"/>
                <a:gd name="T56" fmla="*/ 2147483647 w 348"/>
                <a:gd name="T57" fmla="*/ 2147483647 h 156"/>
                <a:gd name="T58" fmla="*/ 2147483647 w 348"/>
                <a:gd name="T59" fmla="*/ 2147483647 h 156"/>
                <a:gd name="T60" fmla="*/ 2147483647 w 348"/>
                <a:gd name="T61" fmla="*/ 2147483647 h 156"/>
                <a:gd name="T62" fmla="*/ 2147483647 w 348"/>
                <a:gd name="T63" fmla="*/ 2147483647 h 156"/>
                <a:gd name="T64" fmla="*/ 2147483647 w 348"/>
                <a:gd name="T65" fmla="*/ 2147483647 h 156"/>
                <a:gd name="T66" fmla="*/ 2147483647 w 348"/>
                <a:gd name="T67" fmla="*/ 2147483647 h 156"/>
                <a:gd name="T68" fmla="*/ 2147483647 w 348"/>
                <a:gd name="T69" fmla="*/ 2147483647 h 156"/>
                <a:gd name="T70" fmla="*/ 2147483647 w 348"/>
                <a:gd name="T71" fmla="*/ 2147483647 h 1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48"/>
                <a:gd name="T109" fmla="*/ 0 h 156"/>
                <a:gd name="T110" fmla="*/ 348 w 348"/>
                <a:gd name="T111" fmla="*/ 156 h 15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48" h="156">
                  <a:moveTo>
                    <a:pt x="336" y="114"/>
                  </a:moveTo>
                  <a:lnTo>
                    <a:pt x="324" y="108"/>
                  </a:lnTo>
                  <a:lnTo>
                    <a:pt x="336" y="84"/>
                  </a:lnTo>
                  <a:lnTo>
                    <a:pt x="318" y="78"/>
                  </a:lnTo>
                  <a:lnTo>
                    <a:pt x="318" y="60"/>
                  </a:lnTo>
                  <a:lnTo>
                    <a:pt x="330" y="48"/>
                  </a:lnTo>
                  <a:lnTo>
                    <a:pt x="336" y="48"/>
                  </a:lnTo>
                  <a:lnTo>
                    <a:pt x="342" y="42"/>
                  </a:lnTo>
                  <a:lnTo>
                    <a:pt x="336" y="30"/>
                  </a:lnTo>
                  <a:lnTo>
                    <a:pt x="342" y="18"/>
                  </a:lnTo>
                  <a:lnTo>
                    <a:pt x="330" y="12"/>
                  </a:lnTo>
                  <a:lnTo>
                    <a:pt x="312" y="12"/>
                  </a:lnTo>
                  <a:lnTo>
                    <a:pt x="294" y="6"/>
                  </a:lnTo>
                  <a:lnTo>
                    <a:pt x="276" y="6"/>
                  </a:lnTo>
                  <a:lnTo>
                    <a:pt x="264" y="0"/>
                  </a:lnTo>
                  <a:lnTo>
                    <a:pt x="204" y="0"/>
                  </a:lnTo>
                  <a:lnTo>
                    <a:pt x="192" y="6"/>
                  </a:lnTo>
                  <a:lnTo>
                    <a:pt x="156" y="6"/>
                  </a:lnTo>
                  <a:lnTo>
                    <a:pt x="150" y="12"/>
                  </a:lnTo>
                  <a:lnTo>
                    <a:pt x="126" y="24"/>
                  </a:lnTo>
                  <a:lnTo>
                    <a:pt x="108" y="30"/>
                  </a:lnTo>
                  <a:lnTo>
                    <a:pt x="96" y="36"/>
                  </a:lnTo>
                  <a:lnTo>
                    <a:pt x="90" y="36"/>
                  </a:lnTo>
                  <a:lnTo>
                    <a:pt x="84" y="42"/>
                  </a:lnTo>
                  <a:lnTo>
                    <a:pt x="84" y="48"/>
                  </a:lnTo>
                  <a:lnTo>
                    <a:pt x="90" y="60"/>
                  </a:lnTo>
                  <a:lnTo>
                    <a:pt x="90" y="72"/>
                  </a:lnTo>
                  <a:lnTo>
                    <a:pt x="96" y="78"/>
                  </a:lnTo>
                  <a:lnTo>
                    <a:pt x="96" y="84"/>
                  </a:lnTo>
                  <a:lnTo>
                    <a:pt x="150" y="90"/>
                  </a:lnTo>
                  <a:lnTo>
                    <a:pt x="138" y="126"/>
                  </a:lnTo>
                  <a:lnTo>
                    <a:pt x="150" y="126"/>
                  </a:lnTo>
                  <a:lnTo>
                    <a:pt x="180" y="114"/>
                  </a:lnTo>
                  <a:lnTo>
                    <a:pt x="210" y="114"/>
                  </a:lnTo>
                  <a:lnTo>
                    <a:pt x="234" y="126"/>
                  </a:lnTo>
                  <a:lnTo>
                    <a:pt x="240" y="132"/>
                  </a:lnTo>
                  <a:lnTo>
                    <a:pt x="252" y="138"/>
                  </a:lnTo>
                  <a:lnTo>
                    <a:pt x="270" y="156"/>
                  </a:lnTo>
                  <a:lnTo>
                    <a:pt x="288" y="156"/>
                  </a:lnTo>
                  <a:lnTo>
                    <a:pt x="294" y="150"/>
                  </a:lnTo>
                  <a:lnTo>
                    <a:pt x="312" y="150"/>
                  </a:lnTo>
                  <a:lnTo>
                    <a:pt x="318" y="156"/>
                  </a:lnTo>
                  <a:lnTo>
                    <a:pt x="330" y="156"/>
                  </a:lnTo>
                  <a:lnTo>
                    <a:pt x="330" y="144"/>
                  </a:lnTo>
                  <a:lnTo>
                    <a:pt x="348" y="132"/>
                  </a:lnTo>
                  <a:lnTo>
                    <a:pt x="336" y="114"/>
                  </a:lnTo>
                  <a:close/>
                  <a:moveTo>
                    <a:pt x="36" y="78"/>
                  </a:moveTo>
                  <a:lnTo>
                    <a:pt x="6" y="78"/>
                  </a:lnTo>
                  <a:lnTo>
                    <a:pt x="0" y="84"/>
                  </a:lnTo>
                  <a:lnTo>
                    <a:pt x="0" y="102"/>
                  </a:lnTo>
                  <a:lnTo>
                    <a:pt x="6" y="108"/>
                  </a:lnTo>
                  <a:lnTo>
                    <a:pt x="18" y="132"/>
                  </a:lnTo>
                  <a:lnTo>
                    <a:pt x="24" y="126"/>
                  </a:lnTo>
                  <a:lnTo>
                    <a:pt x="30" y="114"/>
                  </a:lnTo>
                  <a:lnTo>
                    <a:pt x="42" y="108"/>
                  </a:lnTo>
                  <a:lnTo>
                    <a:pt x="54" y="108"/>
                  </a:lnTo>
                  <a:lnTo>
                    <a:pt x="60" y="102"/>
                  </a:lnTo>
                  <a:lnTo>
                    <a:pt x="72" y="96"/>
                  </a:lnTo>
                  <a:lnTo>
                    <a:pt x="78" y="90"/>
                  </a:lnTo>
                  <a:lnTo>
                    <a:pt x="72" y="72"/>
                  </a:lnTo>
                  <a:lnTo>
                    <a:pt x="36" y="78"/>
                  </a:lnTo>
                  <a:close/>
                  <a:moveTo>
                    <a:pt x="36" y="66"/>
                  </a:moveTo>
                  <a:lnTo>
                    <a:pt x="48" y="66"/>
                  </a:lnTo>
                  <a:lnTo>
                    <a:pt x="54" y="54"/>
                  </a:lnTo>
                  <a:lnTo>
                    <a:pt x="60" y="48"/>
                  </a:lnTo>
                  <a:lnTo>
                    <a:pt x="60" y="42"/>
                  </a:lnTo>
                  <a:lnTo>
                    <a:pt x="54" y="36"/>
                  </a:lnTo>
                  <a:lnTo>
                    <a:pt x="48" y="36"/>
                  </a:lnTo>
                  <a:lnTo>
                    <a:pt x="36" y="42"/>
                  </a:lnTo>
                  <a:lnTo>
                    <a:pt x="30" y="48"/>
                  </a:lnTo>
                  <a:lnTo>
                    <a:pt x="24" y="60"/>
                  </a:lnTo>
                  <a:lnTo>
                    <a:pt x="30" y="66"/>
                  </a:lnTo>
                  <a:lnTo>
                    <a:pt x="36" y="6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Eritrea"/>
            <p:cNvSpPr>
              <a:spLocks/>
            </p:cNvSpPr>
            <p:nvPr/>
          </p:nvSpPr>
          <p:spPr bwMode="gray">
            <a:xfrm>
              <a:off x="5238750" y="3789512"/>
              <a:ext cx="193675" cy="184150"/>
            </a:xfrm>
            <a:custGeom>
              <a:avLst/>
              <a:gdLst>
                <a:gd name="T0" fmla="*/ 2147483647 w 480"/>
                <a:gd name="T1" fmla="*/ 2147483647 h 456"/>
                <a:gd name="T2" fmla="*/ 2147483647 w 480"/>
                <a:gd name="T3" fmla="*/ 2147483647 h 456"/>
                <a:gd name="T4" fmla="*/ 2147483647 w 480"/>
                <a:gd name="T5" fmla="*/ 2147483647 h 456"/>
                <a:gd name="T6" fmla="*/ 2147483647 w 480"/>
                <a:gd name="T7" fmla="*/ 2147483647 h 456"/>
                <a:gd name="T8" fmla="*/ 2147483647 w 480"/>
                <a:gd name="T9" fmla="*/ 2147483647 h 456"/>
                <a:gd name="T10" fmla="*/ 2147483647 w 480"/>
                <a:gd name="T11" fmla="*/ 2147483647 h 456"/>
                <a:gd name="T12" fmla="*/ 2147483647 w 480"/>
                <a:gd name="T13" fmla="*/ 2147483647 h 456"/>
                <a:gd name="T14" fmla="*/ 2147483647 w 480"/>
                <a:gd name="T15" fmla="*/ 2147483647 h 456"/>
                <a:gd name="T16" fmla="*/ 0 w 480"/>
                <a:gd name="T17" fmla="*/ 2147483647 h 456"/>
                <a:gd name="T18" fmla="*/ 2147483647 w 480"/>
                <a:gd name="T19" fmla="*/ 2147483647 h 456"/>
                <a:gd name="T20" fmla="*/ 2147483647 w 480"/>
                <a:gd name="T21" fmla="*/ 2147483647 h 456"/>
                <a:gd name="T22" fmla="*/ 2147483647 w 480"/>
                <a:gd name="T23" fmla="*/ 2147483647 h 456"/>
                <a:gd name="T24" fmla="*/ 2147483647 w 480"/>
                <a:gd name="T25" fmla="*/ 2147483647 h 456"/>
                <a:gd name="T26" fmla="*/ 2147483647 w 480"/>
                <a:gd name="T27" fmla="*/ 2147483647 h 456"/>
                <a:gd name="T28" fmla="*/ 2147483647 w 480"/>
                <a:gd name="T29" fmla="*/ 2147483647 h 456"/>
                <a:gd name="T30" fmla="*/ 2147483647 w 480"/>
                <a:gd name="T31" fmla="*/ 2147483647 h 456"/>
                <a:gd name="T32" fmla="*/ 2147483647 w 480"/>
                <a:gd name="T33" fmla="*/ 2147483647 h 456"/>
                <a:gd name="T34" fmla="*/ 2147483647 w 480"/>
                <a:gd name="T35" fmla="*/ 2147483647 h 456"/>
                <a:gd name="T36" fmla="*/ 2147483647 w 480"/>
                <a:gd name="T37" fmla="*/ 2147483647 h 456"/>
                <a:gd name="T38" fmla="*/ 2147483647 w 480"/>
                <a:gd name="T39" fmla="*/ 2147483647 h 456"/>
                <a:gd name="T40" fmla="*/ 2147483647 w 480"/>
                <a:gd name="T41" fmla="*/ 2147483647 h 456"/>
                <a:gd name="T42" fmla="*/ 2147483647 w 480"/>
                <a:gd name="T43" fmla="*/ 2147483647 h 456"/>
                <a:gd name="T44" fmla="*/ 2147483647 w 480"/>
                <a:gd name="T45" fmla="*/ 2147483647 h 456"/>
                <a:gd name="T46" fmla="*/ 2147483647 w 480"/>
                <a:gd name="T47" fmla="*/ 2147483647 h 456"/>
                <a:gd name="T48" fmla="*/ 2147483647 w 480"/>
                <a:gd name="T49" fmla="*/ 2147483647 h 456"/>
                <a:gd name="T50" fmla="*/ 2147483647 w 480"/>
                <a:gd name="T51" fmla="*/ 2147483647 h 456"/>
                <a:gd name="T52" fmla="*/ 2147483647 w 480"/>
                <a:gd name="T53" fmla="*/ 2147483647 h 456"/>
                <a:gd name="T54" fmla="*/ 2147483647 w 480"/>
                <a:gd name="T55" fmla="*/ 2147483647 h 456"/>
                <a:gd name="T56" fmla="*/ 2147483647 w 480"/>
                <a:gd name="T57" fmla="*/ 2147483647 h 456"/>
                <a:gd name="T58" fmla="*/ 2147483647 w 480"/>
                <a:gd name="T59" fmla="*/ 2147483647 h 456"/>
                <a:gd name="T60" fmla="*/ 2147483647 w 480"/>
                <a:gd name="T61" fmla="*/ 2147483647 h 456"/>
                <a:gd name="T62" fmla="*/ 2147483647 w 480"/>
                <a:gd name="T63" fmla="*/ 2147483647 h 456"/>
                <a:gd name="T64" fmla="*/ 2147483647 w 480"/>
                <a:gd name="T65" fmla="*/ 2147483647 h 456"/>
                <a:gd name="T66" fmla="*/ 2147483647 w 480"/>
                <a:gd name="T67" fmla="*/ 2147483647 h 456"/>
                <a:gd name="T68" fmla="*/ 2147483647 w 480"/>
                <a:gd name="T69" fmla="*/ 2147483647 h 456"/>
                <a:gd name="T70" fmla="*/ 2147483647 w 480"/>
                <a:gd name="T71" fmla="*/ 2147483647 h 456"/>
                <a:gd name="T72" fmla="*/ 2147483647 w 480"/>
                <a:gd name="T73" fmla="*/ 2147483647 h 456"/>
                <a:gd name="T74" fmla="*/ 2147483647 w 480"/>
                <a:gd name="T75" fmla="*/ 2147483647 h 456"/>
                <a:gd name="T76" fmla="*/ 2147483647 w 480"/>
                <a:gd name="T77" fmla="*/ 2147483647 h 456"/>
                <a:gd name="T78" fmla="*/ 2147483647 w 480"/>
                <a:gd name="T79" fmla="*/ 2147483647 h 456"/>
                <a:gd name="T80" fmla="*/ 2147483647 w 480"/>
                <a:gd name="T81" fmla="*/ 2147483647 h 456"/>
                <a:gd name="T82" fmla="*/ 2147483647 w 480"/>
                <a:gd name="T83" fmla="*/ 2147483647 h 456"/>
                <a:gd name="T84" fmla="*/ 2147483647 w 480"/>
                <a:gd name="T85" fmla="*/ 2147483647 h 456"/>
                <a:gd name="T86" fmla="*/ 2147483647 w 480"/>
                <a:gd name="T87" fmla="*/ 2147483647 h 456"/>
                <a:gd name="T88" fmla="*/ 2147483647 w 480"/>
                <a:gd name="T89" fmla="*/ 2147483647 h 456"/>
                <a:gd name="T90" fmla="*/ 2147483647 w 480"/>
                <a:gd name="T91" fmla="*/ 2147483647 h 456"/>
                <a:gd name="T92" fmla="*/ 2147483647 w 480"/>
                <a:gd name="T93" fmla="*/ 2147483647 h 456"/>
                <a:gd name="T94" fmla="*/ 2147483647 w 480"/>
                <a:gd name="T95" fmla="*/ 2147483647 h 456"/>
                <a:gd name="T96" fmla="*/ 2147483647 w 480"/>
                <a:gd name="T97" fmla="*/ 0 h 456"/>
                <a:gd name="T98" fmla="*/ 2147483647 w 480"/>
                <a:gd name="T99" fmla="*/ 2147483647 h 456"/>
                <a:gd name="T100" fmla="*/ 2147483647 w 480"/>
                <a:gd name="T101" fmla="*/ 2147483647 h 456"/>
                <a:gd name="T102" fmla="*/ 2147483647 w 480"/>
                <a:gd name="T103" fmla="*/ 2147483647 h 45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80"/>
                <a:gd name="T157" fmla="*/ 0 h 456"/>
                <a:gd name="T158" fmla="*/ 480 w 480"/>
                <a:gd name="T159" fmla="*/ 456 h 45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80" h="456">
                  <a:moveTo>
                    <a:pt x="78" y="54"/>
                  </a:moveTo>
                  <a:lnTo>
                    <a:pt x="78" y="66"/>
                  </a:lnTo>
                  <a:lnTo>
                    <a:pt x="72" y="72"/>
                  </a:lnTo>
                  <a:lnTo>
                    <a:pt x="72" y="78"/>
                  </a:lnTo>
                  <a:lnTo>
                    <a:pt x="66" y="84"/>
                  </a:lnTo>
                  <a:lnTo>
                    <a:pt x="48" y="84"/>
                  </a:lnTo>
                  <a:lnTo>
                    <a:pt x="48" y="102"/>
                  </a:lnTo>
                  <a:lnTo>
                    <a:pt x="42" y="108"/>
                  </a:lnTo>
                  <a:lnTo>
                    <a:pt x="30" y="108"/>
                  </a:lnTo>
                  <a:lnTo>
                    <a:pt x="30" y="120"/>
                  </a:lnTo>
                  <a:lnTo>
                    <a:pt x="36" y="126"/>
                  </a:lnTo>
                  <a:lnTo>
                    <a:pt x="36" y="168"/>
                  </a:lnTo>
                  <a:lnTo>
                    <a:pt x="30" y="180"/>
                  </a:lnTo>
                  <a:lnTo>
                    <a:pt x="24" y="186"/>
                  </a:lnTo>
                  <a:lnTo>
                    <a:pt x="18" y="186"/>
                  </a:lnTo>
                  <a:lnTo>
                    <a:pt x="18" y="222"/>
                  </a:lnTo>
                  <a:lnTo>
                    <a:pt x="12" y="222"/>
                  </a:lnTo>
                  <a:lnTo>
                    <a:pt x="0" y="228"/>
                  </a:lnTo>
                  <a:lnTo>
                    <a:pt x="0" y="246"/>
                  </a:lnTo>
                  <a:lnTo>
                    <a:pt x="6" y="252"/>
                  </a:lnTo>
                  <a:lnTo>
                    <a:pt x="12" y="300"/>
                  </a:lnTo>
                  <a:lnTo>
                    <a:pt x="48" y="300"/>
                  </a:lnTo>
                  <a:lnTo>
                    <a:pt x="54" y="294"/>
                  </a:lnTo>
                  <a:lnTo>
                    <a:pt x="54" y="288"/>
                  </a:lnTo>
                  <a:lnTo>
                    <a:pt x="60" y="288"/>
                  </a:lnTo>
                  <a:lnTo>
                    <a:pt x="66" y="294"/>
                  </a:lnTo>
                  <a:lnTo>
                    <a:pt x="66" y="300"/>
                  </a:lnTo>
                  <a:lnTo>
                    <a:pt x="84" y="318"/>
                  </a:lnTo>
                  <a:lnTo>
                    <a:pt x="96" y="306"/>
                  </a:lnTo>
                  <a:lnTo>
                    <a:pt x="96" y="294"/>
                  </a:lnTo>
                  <a:lnTo>
                    <a:pt x="102" y="276"/>
                  </a:lnTo>
                  <a:lnTo>
                    <a:pt x="108" y="264"/>
                  </a:lnTo>
                  <a:lnTo>
                    <a:pt x="108" y="252"/>
                  </a:lnTo>
                  <a:lnTo>
                    <a:pt x="120" y="258"/>
                  </a:lnTo>
                  <a:lnTo>
                    <a:pt x="132" y="270"/>
                  </a:lnTo>
                  <a:lnTo>
                    <a:pt x="138" y="270"/>
                  </a:lnTo>
                  <a:lnTo>
                    <a:pt x="144" y="276"/>
                  </a:lnTo>
                  <a:lnTo>
                    <a:pt x="150" y="288"/>
                  </a:lnTo>
                  <a:lnTo>
                    <a:pt x="180" y="288"/>
                  </a:lnTo>
                  <a:lnTo>
                    <a:pt x="186" y="276"/>
                  </a:lnTo>
                  <a:lnTo>
                    <a:pt x="192" y="270"/>
                  </a:lnTo>
                  <a:lnTo>
                    <a:pt x="198" y="276"/>
                  </a:lnTo>
                  <a:lnTo>
                    <a:pt x="198" y="288"/>
                  </a:lnTo>
                  <a:lnTo>
                    <a:pt x="210" y="288"/>
                  </a:lnTo>
                  <a:lnTo>
                    <a:pt x="222" y="282"/>
                  </a:lnTo>
                  <a:lnTo>
                    <a:pt x="240" y="282"/>
                  </a:lnTo>
                  <a:lnTo>
                    <a:pt x="246" y="288"/>
                  </a:lnTo>
                  <a:lnTo>
                    <a:pt x="276" y="288"/>
                  </a:lnTo>
                  <a:lnTo>
                    <a:pt x="294" y="312"/>
                  </a:lnTo>
                  <a:lnTo>
                    <a:pt x="306" y="312"/>
                  </a:lnTo>
                  <a:lnTo>
                    <a:pt x="312" y="318"/>
                  </a:lnTo>
                  <a:lnTo>
                    <a:pt x="324" y="324"/>
                  </a:lnTo>
                  <a:lnTo>
                    <a:pt x="348" y="360"/>
                  </a:lnTo>
                  <a:lnTo>
                    <a:pt x="354" y="366"/>
                  </a:lnTo>
                  <a:lnTo>
                    <a:pt x="378" y="378"/>
                  </a:lnTo>
                  <a:lnTo>
                    <a:pt x="390" y="390"/>
                  </a:lnTo>
                  <a:lnTo>
                    <a:pt x="390" y="414"/>
                  </a:lnTo>
                  <a:lnTo>
                    <a:pt x="396" y="420"/>
                  </a:lnTo>
                  <a:lnTo>
                    <a:pt x="408" y="426"/>
                  </a:lnTo>
                  <a:lnTo>
                    <a:pt x="420" y="426"/>
                  </a:lnTo>
                  <a:lnTo>
                    <a:pt x="432" y="444"/>
                  </a:lnTo>
                  <a:lnTo>
                    <a:pt x="456" y="456"/>
                  </a:lnTo>
                  <a:lnTo>
                    <a:pt x="468" y="438"/>
                  </a:lnTo>
                  <a:lnTo>
                    <a:pt x="480" y="432"/>
                  </a:lnTo>
                  <a:lnTo>
                    <a:pt x="474" y="420"/>
                  </a:lnTo>
                  <a:lnTo>
                    <a:pt x="456" y="402"/>
                  </a:lnTo>
                  <a:lnTo>
                    <a:pt x="432" y="402"/>
                  </a:lnTo>
                  <a:lnTo>
                    <a:pt x="426" y="396"/>
                  </a:lnTo>
                  <a:lnTo>
                    <a:pt x="426" y="360"/>
                  </a:lnTo>
                  <a:lnTo>
                    <a:pt x="420" y="360"/>
                  </a:lnTo>
                  <a:lnTo>
                    <a:pt x="414" y="354"/>
                  </a:lnTo>
                  <a:lnTo>
                    <a:pt x="366" y="330"/>
                  </a:lnTo>
                  <a:lnTo>
                    <a:pt x="360" y="324"/>
                  </a:lnTo>
                  <a:lnTo>
                    <a:pt x="360" y="312"/>
                  </a:lnTo>
                  <a:lnTo>
                    <a:pt x="354" y="300"/>
                  </a:lnTo>
                  <a:lnTo>
                    <a:pt x="354" y="288"/>
                  </a:lnTo>
                  <a:lnTo>
                    <a:pt x="348" y="276"/>
                  </a:lnTo>
                  <a:lnTo>
                    <a:pt x="348" y="270"/>
                  </a:lnTo>
                  <a:lnTo>
                    <a:pt x="336" y="270"/>
                  </a:lnTo>
                  <a:lnTo>
                    <a:pt x="324" y="264"/>
                  </a:lnTo>
                  <a:lnTo>
                    <a:pt x="306" y="264"/>
                  </a:lnTo>
                  <a:lnTo>
                    <a:pt x="282" y="240"/>
                  </a:lnTo>
                  <a:lnTo>
                    <a:pt x="264" y="246"/>
                  </a:lnTo>
                  <a:lnTo>
                    <a:pt x="252" y="228"/>
                  </a:lnTo>
                  <a:lnTo>
                    <a:pt x="234" y="222"/>
                  </a:lnTo>
                  <a:lnTo>
                    <a:pt x="216" y="204"/>
                  </a:lnTo>
                  <a:lnTo>
                    <a:pt x="210" y="192"/>
                  </a:lnTo>
                  <a:lnTo>
                    <a:pt x="204" y="186"/>
                  </a:lnTo>
                  <a:lnTo>
                    <a:pt x="198" y="174"/>
                  </a:lnTo>
                  <a:lnTo>
                    <a:pt x="198" y="114"/>
                  </a:lnTo>
                  <a:lnTo>
                    <a:pt x="192" y="90"/>
                  </a:lnTo>
                  <a:lnTo>
                    <a:pt x="186" y="78"/>
                  </a:lnTo>
                  <a:lnTo>
                    <a:pt x="180" y="60"/>
                  </a:lnTo>
                  <a:lnTo>
                    <a:pt x="168" y="42"/>
                  </a:lnTo>
                  <a:lnTo>
                    <a:pt x="162" y="24"/>
                  </a:lnTo>
                  <a:lnTo>
                    <a:pt x="156" y="12"/>
                  </a:lnTo>
                  <a:lnTo>
                    <a:pt x="150" y="6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44" y="12"/>
                  </a:lnTo>
                  <a:lnTo>
                    <a:pt x="132" y="36"/>
                  </a:lnTo>
                  <a:lnTo>
                    <a:pt x="108" y="48"/>
                  </a:lnTo>
                  <a:lnTo>
                    <a:pt x="90" y="54"/>
                  </a:lnTo>
                  <a:lnTo>
                    <a:pt x="78" y="5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El Salvador"/>
            <p:cNvSpPr>
              <a:spLocks/>
            </p:cNvSpPr>
            <p:nvPr/>
          </p:nvSpPr>
          <p:spPr bwMode="gray">
            <a:xfrm>
              <a:off x="1641475" y="3906987"/>
              <a:ext cx="68263" cy="44450"/>
            </a:xfrm>
            <a:custGeom>
              <a:avLst/>
              <a:gdLst>
                <a:gd name="T0" fmla="*/ 2147483647 w 174"/>
                <a:gd name="T1" fmla="*/ 2147483647 h 114"/>
                <a:gd name="T2" fmla="*/ 2147483647 w 174"/>
                <a:gd name="T3" fmla="*/ 2147483647 h 114"/>
                <a:gd name="T4" fmla="*/ 2147483647 w 174"/>
                <a:gd name="T5" fmla="*/ 2147483647 h 114"/>
                <a:gd name="T6" fmla="*/ 2147483647 w 174"/>
                <a:gd name="T7" fmla="*/ 2147483647 h 114"/>
                <a:gd name="T8" fmla="*/ 2147483647 w 174"/>
                <a:gd name="T9" fmla="*/ 2147483647 h 114"/>
                <a:gd name="T10" fmla="*/ 2147483647 w 174"/>
                <a:gd name="T11" fmla="*/ 2147483647 h 114"/>
                <a:gd name="T12" fmla="*/ 2147483647 w 174"/>
                <a:gd name="T13" fmla="*/ 2147483647 h 114"/>
                <a:gd name="T14" fmla="*/ 2147483647 w 174"/>
                <a:gd name="T15" fmla="*/ 2147483647 h 114"/>
                <a:gd name="T16" fmla="*/ 2147483647 w 174"/>
                <a:gd name="T17" fmla="*/ 2147483647 h 114"/>
                <a:gd name="T18" fmla="*/ 2147483647 w 174"/>
                <a:gd name="T19" fmla="*/ 0 h 114"/>
                <a:gd name="T20" fmla="*/ 2147483647 w 174"/>
                <a:gd name="T21" fmla="*/ 2147483647 h 114"/>
                <a:gd name="T22" fmla="*/ 2147483647 w 174"/>
                <a:gd name="T23" fmla="*/ 2147483647 h 114"/>
                <a:gd name="T24" fmla="*/ 2147483647 w 174"/>
                <a:gd name="T25" fmla="*/ 2147483647 h 114"/>
                <a:gd name="T26" fmla="*/ 2147483647 w 174"/>
                <a:gd name="T27" fmla="*/ 2147483647 h 114"/>
                <a:gd name="T28" fmla="*/ 2147483647 w 174"/>
                <a:gd name="T29" fmla="*/ 2147483647 h 114"/>
                <a:gd name="T30" fmla="*/ 2147483647 w 174"/>
                <a:gd name="T31" fmla="*/ 2147483647 h 114"/>
                <a:gd name="T32" fmla="*/ 2147483647 w 174"/>
                <a:gd name="T33" fmla="*/ 2147483647 h 114"/>
                <a:gd name="T34" fmla="*/ 2147483647 w 174"/>
                <a:gd name="T35" fmla="*/ 2147483647 h 114"/>
                <a:gd name="T36" fmla="*/ 0 w 174"/>
                <a:gd name="T37" fmla="*/ 2147483647 h 114"/>
                <a:gd name="T38" fmla="*/ 2147483647 w 174"/>
                <a:gd name="T39" fmla="*/ 2147483647 h 114"/>
                <a:gd name="T40" fmla="*/ 2147483647 w 174"/>
                <a:gd name="T41" fmla="*/ 2147483647 h 114"/>
                <a:gd name="T42" fmla="*/ 2147483647 w 174"/>
                <a:gd name="T43" fmla="*/ 2147483647 h 114"/>
                <a:gd name="T44" fmla="*/ 2147483647 w 174"/>
                <a:gd name="T45" fmla="*/ 2147483647 h 114"/>
                <a:gd name="T46" fmla="*/ 2147483647 w 174"/>
                <a:gd name="T47" fmla="*/ 2147483647 h 114"/>
                <a:gd name="T48" fmla="*/ 2147483647 w 174"/>
                <a:gd name="T49" fmla="*/ 2147483647 h 114"/>
                <a:gd name="T50" fmla="*/ 2147483647 w 174"/>
                <a:gd name="T51" fmla="*/ 2147483647 h 114"/>
                <a:gd name="T52" fmla="*/ 2147483647 w 174"/>
                <a:gd name="T53" fmla="*/ 2147483647 h 114"/>
                <a:gd name="T54" fmla="*/ 2147483647 w 174"/>
                <a:gd name="T55" fmla="*/ 2147483647 h 114"/>
                <a:gd name="T56" fmla="*/ 2147483647 w 174"/>
                <a:gd name="T57" fmla="*/ 2147483647 h 1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74"/>
                <a:gd name="T88" fmla="*/ 0 h 114"/>
                <a:gd name="T89" fmla="*/ 174 w 174"/>
                <a:gd name="T90" fmla="*/ 114 h 11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74" h="114">
                  <a:moveTo>
                    <a:pt x="174" y="84"/>
                  </a:moveTo>
                  <a:lnTo>
                    <a:pt x="174" y="42"/>
                  </a:lnTo>
                  <a:lnTo>
                    <a:pt x="138" y="42"/>
                  </a:lnTo>
                  <a:lnTo>
                    <a:pt x="132" y="48"/>
                  </a:lnTo>
                  <a:lnTo>
                    <a:pt x="120" y="48"/>
                  </a:lnTo>
                  <a:lnTo>
                    <a:pt x="114" y="42"/>
                  </a:lnTo>
                  <a:lnTo>
                    <a:pt x="114" y="24"/>
                  </a:lnTo>
                  <a:lnTo>
                    <a:pt x="90" y="24"/>
                  </a:lnTo>
                  <a:lnTo>
                    <a:pt x="78" y="12"/>
                  </a:lnTo>
                  <a:lnTo>
                    <a:pt x="72" y="0"/>
                  </a:lnTo>
                  <a:lnTo>
                    <a:pt x="60" y="6"/>
                  </a:lnTo>
                  <a:lnTo>
                    <a:pt x="48" y="6"/>
                  </a:lnTo>
                  <a:lnTo>
                    <a:pt x="48" y="18"/>
                  </a:lnTo>
                  <a:lnTo>
                    <a:pt x="42" y="24"/>
                  </a:lnTo>
                  <a:lnTo>
                    <a:pt x="36" y="36"/>
                  </a:lnTo>
                  <a:lnTo>
                    <a:pt x="30" y="36"/>
                  </a:lnTo>
                  <a:lnTo>
                    <a:pt x="24" y="42"/>
                  </a:lnTo>
                  <a:lnTo>
                    <a:pt x="12" y="48"/>
                  </a:lnTo>
                  <a:lnTo>
                    <a:pt x="0" y="60"/>
                  </a:lnTo>
                  <a:lnTo>
                    <a:pt x="6" y="66"/>
                  </a:lnTo>
                  <a:lnTo>
                    <a:pt x="18" y="72"/>
                  </a:lnTo>
                  <a:lnTo>
                    <a:pt x="24" y="78"/>
                  </a:lnTo>
                  <a:lnTo>
                    <a:pt x="72" y="78"/>
                  </a:lnTo>
                  <a:lnTo>
                    <a:pt x="96" y="102"/>
                  </a:lnTo>
                  <a:lnTo>
                    <a:pt x="132" y="96"/>
                  </a:lnTo>
                  <a:lnTo>
                    <a:pt x="150" y="114"/>
                  </a:lnTo>
                  <a:lnTo>
                    <a:pt x="168" y="84"/>
                  </a:lnTo>
                  <a:lnTo>
                    <a:pt x="174" y="90"/>
                  </a:lnTo>
                  <a:lnTo>
                    <a:pt x="174" y="8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Egypt"/>
            <p:cNvSpPr>
              <a:spLocks/>
            </p:cNvSpPr>
            <p:nvPr/>
          </p:nvSpPr>
          <p:spPr bwMode="gray">
            <a:xfrm>
              <a:off x="4894263" y="3348187"/>
              <a:ext cx="317500" cy="323850"/>
            </a:xfrm>
            <a:custGeom>
              <a:avLst/>
              <a:gdLst>
                <a:gd name="T0" fmla="*/ 2147483647 w 792"/>
                <a:gd name="T1" fmla="*/ 2147483647 h 804"/>
                <a:gd name="T2" fmla="*/ 2147483647 w 792"/>
                <a:gd name="T3" fmla="*/ 2147483647 h 804"/>
                <a:gd name="T4" fmla="*/ 2147483647 w 792"/>
                <a:gd name="T5" fmla="*/ 2147483647 h 804"/>
                <a:gd name="T6" fmla="*/ 2147483647 w 792"/>
                <a:gd name="T7" fmla="*/ 2147483647 h 804"/>
                <a:gd name="T8" fmla="*/ 2147483647 w 792"/>
                <a:gd name="T9" fmla="*/ 2147483647 h 804"/>
                <a:gd name="T10" fmla="*/ 2147483647 w 792"/>
                <a:gd name="T11" fmla="*/ 2147483647 h 804"/>
                <a:gd name="T12" fmla="*/ 2147483647 w 792"/>
                <a:gd name="T13" fmla="*/ 2147483647 h 804"/>
                <a:gd name="T14" fmla="*/ 2147483647 w 792"/>
                <a:gd name="T15" fmla="*/ 2147483647 h 804"/>
                <a:gd name="T16" fmla="*/ 2147483647 w 792"/>
                <a:gd name="T17" fmla="*/ 2147483647 h 804"/>
                <a:gd name="T18" fmla="*/ 2147483647 w 792"/>
                <a:gd name="T19" fmla="*/ 2147483647 h 804"/>
                <a:gd name="T20" fmla="*/ 2147483647 w 792"/>
                <a:gd name="T21" fmla="*/ 2147483647 h 804"/>
                <a:gd name="T22" fmla="*/ 2147483647 w 792"/>
                <a:gd name="T23" fmla="*/ 2147483647 h 804"/>
                <a:gd name="T24" fmla="*/ 2147483647 w 792"/>
                <a:gd name="T25" fmla="*/ 2147483647 h 804"/>
                <a:gd name="T26" fmla="*/ 2147483647 w 792"/>
                <a:gd name="T27" fmla="*/ 2147483647 h 804"/>
                <a:gd name="T28" fmla="*/ 2147483647 w 792"/>
                <a:gd name="T29" fmla="*/ 2147483647 h 804"/>
                <a:gd name="T30" fmla="*/ 2147483647 w 792"/>
                <a:gd name="T31" fmla="*/ 2147483647 h 804"/>
                <a:gd name="T32" fmla="*/ 2147483647 w 792"/>
                <a:gd name="T33" fmla="*/ 2147483647 h 804"/>
                <a:gd name="T34" fmla="*/ 2147483647 w 792"/>
                <a:gd name="T35" fmla="*/ 2147483647 h 804"/>
                <a:gd name="T36" fmla="*/ 2147483647 w 792"/>
                <a:gd name="T37" fmla="*/ 2147483647 h 804"/>
                <a:gd name="T38" fmla="*/ 2147483647 w 792"/>
                <a:gd name="T39" fmla="*/ 2147483647 h 804"/>
                <a:gd name="T40" fmla="*/ 2147483647 w 792"/>
                <a:gd name="T41" fmla="*/ 2147483647 h 804"/>
                <a:gd name="T42" fmla="*/ 2147483647 w 792"/>
                <a:gd name="T43" fmla="*/ 2147483647 h 804"/>
                <a:gd name="T44" fmla="*/ 2147483647 w 792"/>
                <a:gd name="T45" fmla="*/ 2147483647 h 804"/>
                <a:gd name="T46" fmla="*/ 2147483647 w 792"/>
                <a:gd name="T47" fmla="*/ 2147483647 h 804"/>
                <a:gd name="T48" fmla="*/ 2147483647 w 792"/>
                <a:gd name="T49" fmla="*/ 2147483647 h 804"/>
                <a:gd name="T50" fmla="*/ 2147483647 w 792"/>
                <a:gd name="T51" fmla="*/ 2147483647 h 804"/>
                <a:gd name="T52" fmla="*/ 2147483647 w 792"/>
                <a:gd name="T53" fmla="*/ 2147483647 h 804"/>
                <a:gd name="T54" fmla="*/ 2147483647 w 792"/>
                <a:gd name="T55" fmla="*/ 2147483647 h 804"/>
                <a:gd name="T56" fmla="*/ 2147483647 w 792"/>
                <a:gd name="T57" fmla="*/ 2147483647 h 804"/>
                <a:gd name="T58" fmla="*/ 2147483647 w 792"/>
                <a:gd name="T59" fmla="*/ 2147483647 h 804"/>
                <a:gd name="T60" fmla="*/ 2147483647 w 792"/>
                <a:gd name="T61" fmla="*/ 2147483647 h 804"/>
                <a:gd name="T62" fmla="*/ 2147483647 w 792"/>
                <a:gd name="T63" fmla="*/ 2147483647 h 804"/>
                <a:gd name="T64" fmla="*/ 2147483647 w 792"/>
                <a:gd name="T65" fmla="*/ 2147483647 h 804"/>
                <a:gd name="T66" fmla="*/ 2147483647 w 792"/>
                <a:gd name="T67" fmla="*/ 2147483647 h 804"/>
                <a:gd name="T68" fmla="*/ 2147483647 w 792"/>
                <a:gd name="T69" fmla="*/ 2147483647 h 804"/>
                <a:gd name="T70" fmla="*/ 2147483647 w 792"/>
                <a:gd name="T71" fmla="*/ 2147483647 h 804"/>
                <a:gd name="T72" fmla="*/ 2147483647 w 792"/>
                <a:gd name="T73" fmla="*/ 2147483647 h 804"/>
                <a:gd name="T74" fmla="*/ 2147483647 w 792"/>
                <a:gd name="T75" fmla="*/ 2147483647 h 804"/>
                <a:gd name="T76" fmla="*/ 2147483647 w 792"/>
                <a:gd name="T77" fmla="*/ 2147483647 h 804"/>
                <a:gd name="T78" fmla="*/ 2147483647 w 792"/>
                <a:gd name="T79" fmla="*/ 2147483647 h 804"/>
                <a:gd name="T80" fmla="*/ 2147483647 w 792"/>
                <a:gd name="T81" fmla="*/ 2147483647 h 804"/>
                <a:gd name="T82" fmla="*/ 2147483647 w 792"/>
                <a:gd name="T83" fmla="*/ 2147483647 h 804"/>
                <a:gd name="T84" fmla="*/ 2147483647 w 792"/>
                <a:gd name="T85" fmla="*/ 2147483647 h 804"/>
                <a:gd name="T86" fmla="*/ 2147483647 w 792"/>
                <a:gd name="T87" fmla="*/ 2147483647 h 804"/>
                <a:gd name="T88" fmla="*/ 2147483647 w 792"/>
                <a:gd name="T89" fmla="*/ 2147483647 h 804"/>
                <a:gd name="T90" fmla="*/ 2147483647 w 792"/>
                <a:gd name="T91" fmla="*/ 0 h 804"/>
                <a:gd name="T92" fmla="*/ 2147483647 w 792"/>
                <a:gd name="T93" fmla="*/ 2147483647 h 804"/>
                <a:gd name="T94" fmla="*/ 2147483647 w 792"/>
                <a:gd name="T95" fmla="*/ 0 h 80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92"/>
                <a:gd name="T145" fmla="*/ 0 h 804"/>
                <a:gd name="T146" fmla="*/ 792 w 792"/>
                <a:gd name="T147" fmla="*/ 804 h 80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92" h="804">
                  <a:moveTo>
                    <a:pt x="12" y="18"/>
                  </a:moveTo>
                  <a:lnTo>
                    <a:pt x="6" y="24"/>
                  </a:lnTo>
                  <a:lnTo>
                    <a:pt x="6" y="54"/>
                  </a:lnTo>
                  <a:lnTo>
                    <a:pt x="18" y="60"/>
                  </a:lnTo>
                  <a:lnTo>
                    <a:pt x="24" y="72"/>
                  </a:lnTo>
                  <a:lnTo>
                    <a:pt x="24" y="78"/>
                  </a:lnTo>
                  <a:lnTo>
                    <a:pt x="18" y="84"/>
                  </a:lnTo>
                  <a:lnTo>
                    <a:pt x="12" y="96"/>
                  </a:lnTo>
                  <a:lnTo>
                    <a:pt x="6" y="102"/>
                  </a:lnTo>
                  <a:lnTo>
                    <a:pt x="0" y="114"/>
                  </a:lnTo>
                  <a:lnTo>
                    <a:pt x="0" y="120"/>
                  </a:lnTo>
                  <a:lnTo>
                    <a:pt x="6" y="132"/>
                  </a:lnTo>
                  <a:lnTo>
                    <a:pt x="18" y="144"/>
                  </a:lnTo>
                  <a:lnTo>
                    <a:pt x="30" y="180"/>
                  </a:lnTo>
                  <a:lnTo>
                    <a:pt x="30" y="264"/>
                  </a:lnTo>
                  <a:lnTo>
                    <a:pt x="36" y="342"/>
                  </a:lnTo>
                  <a:lnTo>
                    <a:pt x="36" y="438"/>
                  </a:lnTo>
                  <a:lnTo>
                    <a:pt x="42" y="534"/>
                  </a:lnTo>
                  <a:lnTo>
                    <a:pt x="42" y="624"/>
                  </a:lnTo>
                  <a:lnTo>
                    <a:pt x="48" y="702"/>
                  </a:lnTo>
                  <a:lnTo>
                    <a:pt x="48" y="774"/>
                  </a:lnTo>
                  <a:lnTo>
                    <a:pt x="474" y="780"/>
                  </a:lnTo>
                  <a:lnTo>
                    <a:pt x="492" y="762"/>
                  </a:lnTo>
                  <a:lnTo>
                    <a:pt x="498" y="762"/>
                  </a:lnTo>
                  <a:lnTo>
                    <a:pt x="498" y="774"/>
                  </a:lnTo>
                  <a:lnTo>
                    <a:pt x="618" y="780"/>
                  </a:lnTo>
                  <a:lnTo>
                    <a:pt x="624" y="786"/>
                  </a:lnTo>
                  <a:lnTo>
                    <a:pt x="630" y="798"/>
                  </a:lnTo>
                  <a:lnTo>
                    <a:pt x="636" y="804"/>
                  </a:lnTo>
                  <a:lnTo>
                    <a:pt x="654" y="804"/>
                  </a:lnTo>
                  <a:lnTo>
                    <a:pt x="660" y="798"/>
                  </a:lnTo>
                  <a:lnTo>
                    <a:pt x="672" y="774"/>
                  </a:lnTo>
                  <a:lnTo>
                    <a:pt x="684" y="762"/>
                  </a:lnTo>
                  <a:lnTo>
                    <a:pt x="696" y="762"/>
                  </a:lnTo>
                  <a:lnTo>
                    <a:pt x="702" y="756"/>
                  </a:lnTo>
                  <a:lnTo>
                    <a:pt x="720" y="756"/>
                  </a:lnTo>
                  <a:lnTo>
                    <a:pt x="726" y="750"/>
                  </a:lnTo>
                  <a:lnTo>
                    <a:pt x="732" y="738"/>
                  </a:lnTo>
                  <a:lnTo>
                    <a:pt x="732" y="714"/>
                  </a:lnTo>
                  <a:lnTo>
                    <a:pt x="762" y="714"/>
                  </a:lnTo>
                  <a:lnTo>
                    <a:pt x="786" y="690"/>
                  </a:lnTo>
                  <a:lnTo>
                    <a:pt x="780" y="684"/>
                  </a:lnTo>
                  <a:lnTo>
                    <a:pt x="774" y="672"/>
                  </a:lnTo>
                  <a:lnTo>
                    <a:pt x="774" y="624"/>
                  </a:lnTo>
                  <a:lnTo>
                    <a:pt x="792" y="618"/>
                  </a:lnTo>
                  <a:lnTo>
                    <a:pt x="786" y="618"/>
                  </a:lnTo>
                  <a:lnTo>
                    <a:pt x="756" y="588"/>
                  </a:lnTo>
                  <a:lnTo>
                    <a:pt x="732" y="552"/>
                  </a:lnTo>
                  <a:lnTo>
                    <a:pt x="726" y="528"/>
                  </a:lnTo>
                  <a:lnTo>
                    <a:pt x="714" y="492"/>
                  </a:lnTo>
                  <a:lnTo>
                    <a:pt x="702" y="468"/>
                  </a:lnTo>
                  <a:lnTo>
                    <a:pt x="690" y="462"/>
                  </a:lnTo>
                  <a:lnTo>
                    <a:pt x="684" y="450"/>
                  </a:lnTo>
                  <a:lnTo>
                    <a:pt x="672" y="444"/>
                  </a:lnTo>
                  <a:lnTo>
                    <a:pt x="666" y="432"/>
                  </a:lnTo>
                  <a:lnTo>
                    <a:pt x="654" y="396"/>
                  </a:lnTo>
                  <a:lnTo>
                    <a:pt x="654" y="378"/>
                  </a:lnTo>
                  <a:lnTo>
                    <a:pt x="618" y="336"/>
                  </a:lnTo>
                  <a:lnTo>
                    <a:pt x="618" y="318"/>
                  </a:lnTo>
                  <a:lnTo>
                    <a:pt x="606" y="294"/>
                  </a:lnTo>
                  <a:lnTo>
                    <a:pt x="594" y="282"/>
                  </a:lnTo>
                  <a:lnTo>
                    <a:pt x="588" y="270"/>
                  </a:lnTo>
                  <a:lnTo>
                    <a:pt x="576" y="258"/>
                  </a:lnTo>
                  <a:lnTo>
                    <a:pt x="570" y="246"/>
                  </a:lnTo>
                  <a:lnTo>
                    <a:pt x="558" y="234"/>
                  </a:lnTo>
                  <a:lnTo>
                    <a:pt x="552" y="222"/>
                  </a:lnTo>
                  <a:lnTo>
                    <a:pt x="546" y="216"/>
                  </a:lnTo>
                  <a:lnTo>
                    <a:pt x="552" y="210"/>
                  </a:lnTo>
                  <a:lnTo>
                    <a:pt x="552" y="198"/>
                  </a:lnTo>
                  <a:lnTo>
                    <a:pt x="540" y="174"/>
                  </a:lnTo>
                  <a:lnTo>
                    <a:pt x="528" y="168"/>
                  </a:lnTo>
                  <a:lnTo>
                    <a:pt x="522" y="168"/>
                  </a:lnTo>
                  <a:lnTo>
                    <a:pt x="540" y="144"/>
                  </a:lnTo>
                  <a:lnTo>
                    <a:pt x="558" y="156"/>
                  </a:lnTo>
                  <a:lnTo>
                    <a:pt x="558" y="174"/>
                  </a:lnTo>
                  <a:lnTo>
                    <a:pt x="564" y="186"/>
                  </a:lnTo>
                  <a:lnTo>
                    <a:pt x="576" y="198"/>
                  </a:lnTo>
                  <a:lnTo>
                    <a:pt x="582" y="210"/>
                  </a:lnTo>
                  <a:lnTo>
                    <a:pt x="588" y="216"/>
                  </a:lnTo>
                  <a:lnTo>
                    <a:pt x="588" y="246"/>
                  </a:lnTo>
                  <a:lnTo>
                    <a:pt x="606" y="264"/>
                  </a:lnTo>
                  <a:lnTo>
                    <a:pt x="612" y="276"/>
                  </a:lnTo>
                  <a:lnTo>
                    <a:pt x="636" y="300"/>
                  </a:lnTo>
                  <a:lnTo>
                    <a:pt x="648" y="306"/>
                  </a:lnTo>
                  <a:lnTo>
                    <a:pt x="654" y="306"/>
                  </a:lnTo>
                  <a:lnTo>
                    <a:pt x="666" y="300"/>
                  </a:lnTo>
                  <a:lnTo>
                    <a:pt x="678" y="288"/>
                  </a:lnTo>
                  <a:lnTo>
                    <a:pt x="672" y="270"/>
                  </a:lnTo>
                  <a:lnTo>
                    <a:pt x="684" y="246"/>
                  </a:lnTo>
                  <a:lnTo>
                    <a:pt x="684" y="234"/>
                  </a:lnTo>
                  <a:lnTo>
                    <a:pt x="690" y="222"/>
                  </a:lnTo>
                  <a:lnTo>
                    <a:pt x="690" y="198"/>
                  </a:lnTo>
                  <a:lnTo>
                    <a:pt x="696" y="186"/>
                  </a:lnTo>
                  <a:lnTo>
                    <a:pt x="696" y="180"/>
                  </a:lnTo>
                  <a:lnTo>
                    <a:pt x="702" y="168"/>
                  </a:lnTo>
                  <a:lnTo>
                    <a:pt x="648" y="24"/>
                  </a:lnTo>
                  <a:lnTo>
                    <a:pt x="642" y="24"/>
                  </a:lnTo>
                  <a:lnTo>
                    <a:pt x="636" y="30"/>
                  </a:lnTo>
                  <a:lnTo>
                    <a:pt x="624" y="30"/>
                  </a:lnTo>
                  <a:lnTo>
                    <a:pt x="600" y="42"/>
                  </a:lnTo>
                  <a:lnTo>
                    <a:pt x="576" y="42"/>
                  </a:lnTo>
                  <a:lnTo>
                    <a:pt x="564" y="36"/>
                  </a:lnTo>
                  <a:lnTo>
                    <a:pt x="558" y="30"/>
                  </a:lnTo>
                  <a:lnTo>
                    <a:pt x="552" y="36"/>
                  </a:lnTo>
                  <a:lnTo>
                    <a:pt x="540" y="42"/>
                  </a:lnTo>
                  <a:lnTo>
                    <a:pt x="534" y="42"/>
                  </a:lnTo>
                  <a:lnTo>
                    <a:pt x="510" y="30"/>
                  </a:lnTo>
                  <a:lnTo>
                    <a:pt x="504" y="24"/>
                  </a:lnTo>
                  <a:lnTo>
                    <a:pt x="504" y="18"/>
                  </a:lnTo>
                  <a:lnTo>
                    <a:pt x="498" y="12"/>
                  </a:lnTo>
                  <a:lnTo>
                    <a:pt x="486" y="6"/>
                  </a:lnTo>
                  <a:lnTo>
                    <a:pt x="468" y="6"/>
                  </a:lnTo>
                  <a:lnTo>
                    <a:pt x="456" y="12"/>
                  </a:lnTo>
                  <a:lnTo>
                    <a:pt x="438" y="12"/>
                  </a:lnTo>
                  <a:lnTo>
                    <a:pt x="432" y="18"/>
                  </a:lnTo>
                  <a:lnTo>
                    <a:pt x="420" y="18"/>
                  </a:lnTo>
                  <a:lnTo>
                    <a:pt x="414" y="12"/>
                  </a:lnTo>
                  <a:lnTo>
                    <a:pt x="390" y="12"/>
                  </a:lnTo>
                  <a:lnTo>
                    <a:pt x="378" y="18"/>
                  </a:lnTo>
                  <a:lnTo>
                    <a:pt x="372" y="24"/>
                  </a:lnTo>
                  <a:lnTo>
                    <a:pt x="366" y="36"/>
                  </a:lnTo>
                  <a:lnTo>
                    <a:pt x="360" y="42"/>
                  </a:lnTo>
                  <a:lnTo>
                    <a:pt x="336" y="42"/>
                  </a:lnTo>
                  <a:lnTo>
                    <a:pt x="324" y="54"/>
                  </a:lnTo>
                  <a:lnTo>
                    <a:pt x="312" y="60"/>
                  </a:lnTo>
                  <a:lnTo>
                    <a:pt x="306" y="60"/>
                  </a:lnTo>
                  <a:lnTo>
                    <a:pt x="300" y="54"/>
                  </a:lnTo>
                  <a:lnTo>
                    <a:pt x="288" y="54"/>
                  </a:lnTo>
                  <a:lnTo>
                    <a:pt x="276" y="48"/>
                  </a:lnTo>
                  <a:lnTo>
                    <a:pt x="264" y="48"/>
                  </a:lnTo>
                  <a:lnTo>
                    <a:pt x="258" y="42"/>
                  </a:lnTo>
                  <a:lnTo>
                    <a:pt x="204" y="42"/>
                  </a:lnTo>
                  <a:lnTo>
                    <a:pt x="198" y="36"/>
                  </a:lnTo>
                  <a:lnTo>
                    <a:pt x="186" y="30"/>
                  </a:lnTo>
                  <a:lnTo>
                    <a:pt x="174" y="18"/>
                  </a:lnTo>
                  <a:lnTo>
                    <a:pt x="126" y="18"/>
                  </a:lnTo>
                  <a:lnTo>
                    <a:pt x="120" y="12"/>
                  </a:lnTo>
                  <a:lnTo>
                    <a:pt x="96" y="0"/>
                  </a:lnTo>
                  <a:lnTo>
                    <a:pt x="78" y="0"/>
                  </a:lnTo>
                  <a:lnTo>
                    <a:pt x="66" y="12"/>
                  </a:lnTo>
                  <a:lnTo>
                    <a:pt x="54" y="12"/>
                  </a:lnTo>
                  <a:lnTo>
                    <a:pt x="42" y="6"/>
                  </a:lnTo>
                  <a:lnTo>
                    <a:pt x="36" y="6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East Timor"/>
            <p:cNvSpPr>
              <a:spLocks noEditPoints="1"/>
            </p:cNvSpPr>
            <p:nvPr/>
          </p:nvSpPr>
          <p:spPr bwMode="gray">
            <a:xfrm>
              <a:off x="7747000" y="4641999"/>
              <a:ext cx="100013" cy="47625"/>
            </a:xfrm>
            <a:custGeom>
              <a:avLst/>
              <a:gdLst>
                <a:gd name="T0" fmla="*/ 2147483647 w 252"/>
                <a:gd name="T1" fmla="*/ 0 h 120"/>
                <a:gd name="T2" fmla="*/ 2147483647 w 252"/>
                <a:gd name="T3" fmla="*/ 2147483647 h 120"/>
                <a:gd name="T4" fmla="*/ 2147483647 w 252"/>
                <a:gd name="T5" fmla="*/ 2147483647 h 120"/>
                <a:gd name="T6" fmla="*/ 2147483647 w 252"/>
                <a:gd name="T7" fmla="*/ 2147483647 h 120"/>
                <a:gd name="T8" fmla="*/ 2147483647 w 252"/>
                <a:gd name="T9" fmla="*/ 2147483647 h 120"/>
                <a:gd name="T10" fmla="*/ 2147483647 w 252"/>
                <a:gd name="T11" fmla="*/ 2147483647 h 120"/>
                <a:gd name="T12" fmla="*/ 2147483647 w 252"/>
                <a:gd name="T13" fmla="*/ 2147483647 h 120"/>
                <a:gd name="T14" fmla="*/ 2147483647 w 252"/>
                <a:gd name="T15" fmla="*/ 2147483647 h 120"/>
                <a:gd name="T16" fmla="*/ 2147483647 w 252"/>
                <a:gd name="T17" fmla="*/ 2147483647 h 120"/>
                <a:gd name="T18" fmla="*/ 2147483647 w 252"/>
                <a:gd name="T19" fmla="*/ 2147483647 h 120"/>
                <a:gd name="T20" fmla="*/ 2147483647 w 252"/>
                <a:gd name="T21" fmla="*/ 2147483647 h 120"/>
                <a:gd name="T22" fmla="*/ 2147483647 w 252"/>
                <a:gd name="T23" fmla="*/ 2147483647 h 120"/>
                <a:gd name="T24" fmla="*/ 2147483647 w 252"/>
                <a:gd name="T25" fmla="*/ 2147483647 h 120"/>
                <a:gd name="T26" fmla="*/ 2147483647 w 252"/>
                <a:gd name="T27" fmla="*/ 2147483647 h 120"/>
                <a:gd name="T28" fmla="*/ 2147483647 w 252"/>
                <a:gd name="T29" fmla="*/ 2147483647 h 120"/>
                <a:gd name="T30" fmla="*/ 2147483647 w 252"/>
                <a:gd name="T31" fmla="*/ 2147483647 h 120"/>
                <a:gd name="T32" fmla="*/ 2147483647 w 252"/>
                <a:gd name="T33" fmla="*/ 2147483647 h 120"/>
                <a:gd name="T34" fmla="*/ 2147483647 w 252"/>
                <a:gd name="T35" fmla="*/ 2147483647 h 120"/>
                <a:gd name="T36" fmla="*/ 2147483647 w 252"/>
                <a:gd name="T37" fmla="*/ 2147483647 h 120"/>
                <a:gd name="T38" fmla="*/ 2147483647 w 252"/>
                <a:gd name="T39" fmla="*/ 2147483647 h 120"/>
                <a:gd name="T40" fmla="*/ 2147483647 w 252"/>
                <a:gd name="T41" fmla="*/ 2147483647 h 120"/>
                <a:gd name="T42" fmla="*/ 2147483647 w 252"/>
                <a:gd name="T43" fmla="*/ 2147483647 h 120"/>
                <a:gd name="T44" fmla="*/ 2147483647 w 252"/>
                <a:gd name="T45" fmla="*/ 2147483647 h 120"/>
                <a:gd name="T46" fmla="*/ 2147483647 w 252"/>
                <a:gd name="T47" fmla="*/ 0 h 120"/>
                <a:gd name="T48" fmla="*/ 0 w 252"/>
                <a:gd name="T49" fmla="*/ 2147483647 h 120"/>
                <a:gd name="T50" fmla="*/ 2147483647 w 252"/>
                <a:gd name="T51" fmla="*/ 2147483647 h 120"/>
                <a:gd name="T52" fmla="*/ 2147483647 w 252"/>
                <a:gd name="T53" fmla="*/ 2147483647 h 120"/>
                <a:gd name="T54" fmla="*/ 2147483647 w 252"/>
                <a:gd name="T55" fmla="*/ 2147483647 h 120"/>
                <a:gd name="T56" fmla="*/ 2147483647 w 252"/>
                <a:gd name="T57" fmla="*/ 2147483647 h 120"/>
                <a:gd name="T58" fmla="*/ 2147483647 w 252"/>
                <a:gd name="T59" fmla="*/ 2147483647 h 120"/>
                <a:gd name="T60" fmla="*/ 2147483647 w 252"/>
                <a:gd name="T61" fmla="*/ 2147483647 h 120"/>
                <a:gd name="T62" fmla="*/ 2147483647 w 252"/>
                <a:gd name="T63" fmla="*/ 2147483647 h 120"/>
                <a:gd name="T64" fmla="*/ 0 w 252"/>
                <a:gd name="T65" fmla="*/ 2147483647 h 12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2"/>
                <a:gd name="T100" fmla="*/ 0 h 120"/>
                <a:gd name="T101" fmla="*/ 252 w 252"/>
                <a:gd name="T102" fmla="*/ 120 h 12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2" h="120">
                  <a:moveTo>
                    <a:pt x="228" y="0"/>
                  </a:moveTo>
                  <a:lnTo>
                    <a:pt x="204" y="24"/>
                  </a:lnTo>
                  <a:lnTo>
                    <a:pt x="114" y="24"/>
                  </a:lnTo>
                  <a:lnTo>
                    <a:pt x="108" y="30"/>
                  </a:lnTo>
                  <a:lnTo>
                    <a:pt x="102" y="42"/>
                  </a:lnTo>
                  <a:lnTo>
                    <a:pt x="96" y="48"/>
                  </a:lnTo>
                  <a:lnTo>
                    <a:pt x="90" y="48"/>
                  </a:lnTo>
                  <a:lnTo>
                    <a:pt x="78" y="54"/>
                  </a:lnTo>
                  <a:lnTo>
                    <a:pt x="90" y="72"/>
                  </a:lnTo>
                  <a:lnTo>
                    <a:pt x="84" y="78"/>
                  </a:lnTo>
                  <a:lnTo>
                    <a:pt x="72" y="102"/>
                  </a:lnTo>
                  <a:lnTo>
                    <a:pt x="72" y="114"/>
                  </a:lnTo>
                  <a:lnTo>
                    <a:pt x="78" y="120"/>
                  </a:lnTo>
                  <a:lnTo>
                    <a:pt x="78" y="114"/>
                  </a:lnTo>
                  <a:lnTo>
                    <a:pt x="84" y="108"/>
                  </a:lnTo>
                  <a:lnTo>
                    <a:pt x="96" y="108"/>
                  </a:lnTo>
                  <a:lnTo>
                    <a:pt x="132" y="84"/>
                  </a:lnTo>
                  <a:lnTo>
                    <a:pt x="138" y="90"/>
                  </a:lnTo>
                  <a:lnTo>
                    <a:pt x="162" y="90"/>
                  </a:lnTo>
                  <a:lnTo>
                    <a:pt x="186" y="78"/>
                  </a:lnTo>
                  <a:lnTo>
                    <a:pt x="198" y="66"/>
                  </a:lnTo>
                  <a:lnTo>
                    <a:pt x="210" y="60"/>
                  </a:lnTo>
                  <a:lnTo>
                    <a:pt x="252" y="18"/>
                  </a:lnTo>
                  <a:lnTo>
                    <a:pt x="228" y="0"/>
                  </a:lnTo>
                  <a:close/>
                  <a:moveTo>
                    <a:pt x="0" y="90"/>
                  </a:moveTo>
                  <a:lnTo>
                    <a:pt x="6" y="102"/>
                  </a:lnTo>
                  <a:lnTo>
                    <a:pt x="18" y="96"/>
                  </a:lnTo>
                  <a:lnTo>
                    <a:pt x="24" y="90"/>
                  </a:lnTo>
                  <a:lnTo>
                    <a:pt x="36" y="90"/>
                  </a:lnTo>
                  <a:lnTo>
                    <a:pt x="36" y="84"/>
                  </a:lnTo>
                  <a:lnTo>
                    <a:pt x="42" y="72"/>
                  </a:lnTo>
                  <a:lnTo>
                    <a:pt x="18" y="72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Ecuador"/>
            <p:cNvSpPr>
              <a:spLocks noEditPoints="1"/>
            </p:cNvSpPr>
            <p:nvPr/>
          </p:nvSpPr>
          <p:spPr bwMode="gray">
            <a:xfrm>
              <a:off x="1881188" y="4322912"/>
              <a:ext cx="166687" cy="212725"/>
            </a:xfrm>
            <a:custGeom>
              <a:avLst/>
              <a:gdLst>
                <a:gd name="T0" fmla="*/ 2147483647 w 414"/>
                <a:gd name="T1" fmla="*/ 2147483647 h 528"/>
                <a:gd name="T2" fmla="*/ 2147483647 w 414"/>
                <a:gd name="T3" fmla="*/ 2147483647 h 528"/>
                <a:gd name="T4" fmla="*/ 2147483647 w 414"/>
                <a:gd name="T5" fmla="*/ 2147483647 h 528"/>
                <a:gd name="T6" fmla="*/ 2147483647 w 414"/>
                <a:gd name="T7" fmla="*/ 2147483647 h 528"/>
                <a:gd name="T8" fmla="*/ 2147483647 w 414"/>
                <a:gd name="T9" fmla="*/ 2147483647 h 528"/>
                <a:gd name="T10" fmla="*/ 2147483647 w 414"/>
                <a:gd name="T11" fmla="*/ 2147483647 h 528"/>
                <a:gd name="T12" fmla="*/ 2147483647 w 414"/>
                <a:gd name="T13" fmla="*/ 2147483647 h 528"/>
                <a:gd name="T14" fmla="*/ 2147483647 w 414"/>
                <a:gd name="T15" fmla="*/ 2147483647 h 528"/>
                <a:gd name="T16" fmla="*/ 2147483647 w 414"/>
                <a:gd name="T17" fmla="*/ 2147483647 h 528"/>
                <a:gd name="T18" fmla="*/ 2147483647 w 414"/>
                <a:gd name="T19" fmla="*/ 2147483647 h 528"/>
                <a:gd name="T20" fmla="*/ 2147483647 w 414"/>
                <a:gd name="T21" fmla="*/ 2147483647 h 528"/>
                <a:gd name="T22" fmla="*/ 2147483647 w 414"/>
                <a:gd name="T23" fmla="*/ 2147483647 h 528"/>
                <a:gd name="T24" fmla="*/ 2147483647 w 414"/>
                <a:gd name="T25" fmla="*/ 2147483647 h 528"/>
                <a:gd name="T26" fmla="*/ 2147483647 w 414"/>
                <a:gd name="T27" fmla="*/ 2147483647 h 528"/>
                <a:gd name="T28" fmla="*/ 2147483647 w 414"/>
                <a:gd name="T29" fmla="*/ 2147483647 h 528"/>
                <a:gd name="T30" fmla="*/ 2147483647 w 414"/>
                <a:gd name="T31" fmla="*/ 2147483647 h 528"/>
                <a:gd name="T32" fmla="*/ 2147483647 w 414"/>
                <a:gd name="T33" fmla="*/ 2147483647 h 528"/>
                <a:gd name="T34" fmla="*/ 2147483647 w 414"/>
                <a:gd name="T35" fmla="*/ 2147483647 h 528"/>
                <a:gd name="T36" fmla="*/ 2147483647 w 414"/>
                <a:gd name="T37" fmla="*/ 2147483647 h 528"/>
                <a:gd name="T38" fmla="*/ 2147483647 w 414"/>
                <a:gd name="T39" fmla="*/ 2147483647 h 528"/>
                <a:gd name="T40" fmla="*/ 2147483647 w 414"/>
                <a:gd name="T41" fmla="*/ 2147483647 h 528"/>
                <a:gd name="T42" fmla="*/ 2147483647 w 414"/>
                <a:gd name="T43" fmla="*/ 2147483647 h 528"/>
                <a:gd name="T44" fmla="*/ 2147483647 w 414"/>
                <a:gd name="T45" fmla="*/ 2147483647 h 528"/>
                <a:gd name="T46" fmla="*/ 2147483647 w 414"/>
                <a:gd name="T47" fmla="*/ 2147483647 h 528"/>
                <a:gd name="T48" fmla="*/ 2147483647 w 414"/>
                <a:gd name="T49" fmla="*/ 2147483647 h 528"/>
                <a:gd name="T50" fmla="*/ 2147483647 w 414"/>
                <a:gd name="T51" fmla="*/ 2147483647 h 528"/>
                <a:gd name="T52" fmla="*/ 2147483647 w 414"/>
                <a:gd name="T53" fmla="*/ 2147483647 h 528"/>
                <a:gd name="T54" fmla="*/ 2147483647 w 414"/>
                <a:gd name="T55" fmla="*/ 2147483647 h 528"/>
                <a:gd name="T56" fmla="*/ 2147483647 w 414"/>
                <a:gd name="T57" fmla="*/ 2147483647 h 528"/>
                <a:gd name="T58" fmla="*/ 2147483647 w 414"/>
                <a:gd name="T59" fmla="*/ 2147483647 h 528"/>
                <a:gd name="T60" fmla="*/ 2147483647 w 414"/>
                <a:gd name="T61" fmla="*/ 2147483647 h 528"/>
                <a:gd name="T62" fmla="*/ 2147483647 w 414"/>
                <a:gd name="T63" fmla="*/ 2147483647 h 528"/>
                <a:gd name="T64" fmla="*/ 2147483647 w 414"/>
                <a:gd name="T65" fmla="*/ 2147483647 h 528"/>
                <a:gd name="T66" fmla="*/ 2147483647 w 414"/>
                <a:gd name="T67" fmla="*/ 2147483647 h 528"/>
                <a:gd name="T68" fmla="*/ 2147483647 w 414"/>
                <a:gd name="T69" fmla="*/ 2147483647 h 528"/>
                <a:gd name="T70" fmla="*/ 2147483647 w 414"/>
                <a:gd name="T71" fmla="*/ 2147483647 h 528"/>
                <a:gd name="T72" fmla="*/ 2147483647 w 414"/>
                <a:gd name="T73" fmla="*/ 2147483647 h 528"/>
                <a:gd name="T74" fmla="*/ 2147483647 w 414"/>
                <a:gd name="T75" fmla="*/ 2147483647 h 528"/>
                <a:gd name="T76" fmla="*/ 2147483647 w 414"/>
                <a:gd name="T77" fmla="*/ 2147483647 h 528"/>
                <a:gd name="T78" fmla="*/ 2147483647 w 414"/>
                <a:gd name="T79" fmla="*/ 2147483647 h 528"/>
                <a:gd name="T80" fmla="*/ 2147483647 w 414"/>
                <a:gd name="T81" fmla="*/ 2147483647 h 528"/>
                <a:gd name="T82" fmla="*/ 2147483647 w 414"/>
                <a:gd name="T83" fmla="*/ 2147483647 h 528"/>
                <a:gd name="T84" fmla="*/ 2147483647 w 414"/>
                <a:gd name="T85" fmla="*/ 2147483647 h 528"/>
                <a:gd name="T86" fmla="*/ 2147483647 w 414"/>
                <a:gd name="T87" fmla="*/ 2147483647 h 528"/>
                <a:gd name="T88" fmla="*/ 2147483647 w 414"/>
                <a:gd name="T89" fmla="*/ 2147483647 h 52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14"/>
                <a:gd name="T136" fmla="*/ 0 h 528"/>
                <a:gd name="T137" fmla="*/ 414 w 414"/>
                <a:gd name="T138" fmla="*/ 528 h 52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14" h="528">
                  <a:moveTo>
                    <a:pt x="60" y="372"/>
                  </a:moveTo>
                  <a:lnTo>
                    <a:pt x="72" y="366"/>
                  </a:lnTo>
                  <a:lnTo>
                    <a:pt x="78" y="360"/>
                  </a:lnTo>
                  <a:lnTo>
                    <a:pt x="78" y="342"/>
                  </a:lnTo>
                  <a:lnTo>
                    <a:pt x="72" y="342"/>
                  </a:lnTo>
                  <a:lnTo>
                    <a:pt x="54" y="360"/>
                  </a:lnTo>
                  <a:lnTo>
                    <a:pt x="54" y="372"/>
                  </a:lnTo>
                  <a:lnTo>
                    <a:pt x="60" y="372"/>
                  </a:lnTo>
                  <a:close/>
                  <a:moveTo>
                    <a:pt x="414" y="174"/>
                  </a:moveTo>
                  <a:lnTo>
                    <a:pt x="390" y="156"/>
                  </a:lnTo>
                  <a:lnTo>
                    <a:pt x="396" y="156"/>
                  </a:lnTo>
                  <a:lnTo>
                    <a:pt x="396" y="150"/>
                  </a:lnTo>
                  <a:lnTo>
                    <a:pt x="402" y="150"/>
                  </a:lnTo>
                  <a:lnTo>
                    <a:pt x="402" y="126"/>
                  </a:lnTo>
                  <a:lnTo>
                    <a:pt x="372" y="126"/>
                  </a:lnTo>
                  <a:lnTo>
                    <a:pt x="360" y="114"/>
                  </a:lnTo>
                  <a:lnTo>
                    <a:pt x="360" y="108"/>
                  </a:lnTo>
                  <a:lnTo>
                    <a:pt x="354" y="102"/>
                  </a:lnTo>
                  <a:lnTo>
                    <a:pt x="354" y="96"/>
                  </a:lnTo>
                  <a:lnTo>
                    <a:pt x="342" y="90"/>
                  </a:lnTo>
                  <a:lnTo>
                    <a:pt x="336" y="90"/>
                  </a:lnTo>
                  <a:lnTo>
                    <a:pt x="330" y="96"/>
                  </a:lnTo>
                  <a:lnTo>
                    <a:pt x="330" y="108"/>
                  </a:lnTo>
                  <a:lnTo>
                    <a:pt x="306" y="108"/>
                  </a:lnTo>
                  <a:lnTo>
                    <a:pt x="300" y="102"/>
                  </a:lnTo>
                  <a:lnTo>
                    <a:pt x="288" y="96"/>
                  </a:lnTo>
                  <a:lnTo>
                    <a:pt x="282" y="102"/>
                  </a:lnTo>
                  <a:lnTo>
                    <a:pt x="270" y="102"/>
                  </a:lnTo>
                  <a:lnTo>
                    <a:pt x="258" y="96"/>
                  </a:lnTo>
                  <a:lnTo>
                    <a:pt x="252" y="90"/>
                  </a:lnTo>
                  <a:lnTo>
                    <a:pt x="252" y="84"/>
                  </a:lnTo>
                  <a:lnTo>
                    <a:pt x="246" y="72"/>
                  </a:lnTo>
                  <a:lnTo>
                    <a:pt x="240" y="66"/>
                  </a:lnTo>
                  <a:lnTo>
                    <a:pt x="228" y="60"/>
                  </a:lnTo>
                  <a:lnTo>
                    <a:pt x="210" y="60"/>
                  </a:lnTo>
                  <a:lnTo>
                    <a:pt x="204" y="48"/>
                  </a:lnTo>
                  <a:lnTo>
                    <a:pt x="168" y="30"/>
                  </a:lnTo>
                  <a:lnTo>
                    <a:pt x="162" y="18"/>
                  </a:lnTo>
                  <a:lnTo>
                    <a:pt x="150" y="12"/>
                  </a:lnTo>
                  <a:lnTo>
                    <a:pt x="144" y="0"/>
                  </a:lnTo>
                  <a:lnTo>
                    <a:pt x="144" y="12"/>
                  </a:lnTo>
                  <a:lnTo>
                    <a:pt x="150" y="18"/>
                  </a:lnTo>
                  <a:lnTo>
                    <a:pt x="150" y="36"/>
                  </a:lnTo>
                  <a:lnTo>
                    <a:pt x="144" y="42"/>
                  </a:lnTo>
                  <a:lnTo>
                    <a:pt x="120" y="54"/>
                  </a:lnTo>
                  <a:lnTo>
                    <a:pt x="102" y="54"/>
                  </a:lnTo>
                  <a:lnTo>
                    <a:pt x="96" y="42"/>
                  </a:lnTo>
                  <a:lnTo>
                    <a:pt x="90" y="42"/>
                  </a:lnTo>
                  <a:lnTo>
                    <a:pt x="78" y="54"/>
                  </a:lnTo>
                  <a:lnTo>
                    <a:pt x="66" y="60"/>
                  </a:lnTo>
                  <a:lnTo>
                    <a:pt x="60" y="72"/>
                  </a:lnTo>
                  <a:lnTo>
                    <a:pt x="60" y="84"/>
                  </a:lnTo>
                  <a:lnTo>
                    <a:pt x="66" y="90"/>
                  </a:lnTo>
                  <a:lnTo>
                    <a:pt x="72" y="102"/>
                  </a:lnTo>
                  <a:lnTo>
                    <a:pt x="72" y="120"/>
                  </a:lnTo>
                  <a:lnTo>
                    <a:pt x="66" y="126"/>
                  </a:lnTo>
                  <a:lnTo>
                    <a:pt x="54" y="132"/>
                  </a:lnTo>
                  <a:lnTo>
                    <a:pt x="42" y="144"/>
                  </a:lnTo>
                  <a:lnTo>
                    <a:pt x="42" y="162"/>
                  </a:lnTo>
                  <a:lnTo>
                    <a:pt x="48" y="168"/>
                  </a:lnTo>
                  <a:lnTo>
                    <a:pt x="54" y="180"/>
                  </a:lnTo>
                  <a:lnTo>
                    <a:pt x="36" y="180"/>
                  </a:lnTo>
                  <a:lnTo>
                    <a:pt x="36" y="198"/>
                  </a:lnTo>
                  <a:lnTo>
                    <a:pt x="0" y="216"/>
                  </a:lnTo>
                  <a:lnTo>
                    <a:pt x="24" y="228"/>
                  </a:lnTo>
                  <a:lnTo>
                    <a:pt x="12" y="258"/>
                  </a:lnTo>
                  <a:lnTo>
                    <a:pt x="24" y="270"/>
                  </a:lnTo>
                  <a:lnTo>
                    <a:pt x="24" y="282"/>
                  </a:lnTo>
                  <a:lnTo>
                    <a:pt x="6" y="300"/>
                  </a:lnTo>
                  <a:lnTo>
                    <a:pt x="0" y="300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6" y="324"/>
                  </a:lnTo>
                  <a:lnTo>
                    <a:pt x="18" y="336"/>
                  </a:lnTo>
                  <a:lnTo>
                    <a:pt x="30" y="342"/>
                  </a:lnTo>
                  <a:lnTo>
                    <a:pt x="60" y="342"/>
                  </a:lnTo>
                  <a:lnTo>
                    <a:pt x="72" y="330"/>
                  </a:lnTo>
                  <a:lnTo>
                    <a:pt x="72" y="324"/>
                  </a:lnTo>
                  <a:lnTo>
                    <a:pt x="96" y="330"/>
                  </a:lnTo>
                  <a:lnTo>
                    <a:pt x="102" y="342"/>
                  </a:lnTo>
                  <a:lnTo>
                    <a:pt x="102" y="348"/>
                  </a:lnTo>
                  <a:lnTo>
                    <a:pt x="96" y="366"/>
                  </a:lnTo>
                  <a:lnTo>
                    <a:pt x="90" y="372"/>
                  </a:lnTo>
                  <a:lnTo>
                    <a:pt x="90" y="384"/>
                  </a:lnTo>
                  <a:lnTo>
                    <a:pt x="84" y="396"/>
                  </a:lnTo>
                  <a:lnTo>
                    <a:pt x="72" y="402"/>
                  </a:lnTo>
                  <a:lnTo>
                    <a:pt x="66" y="402"/>
                  </a:lnTo>
                  <a:lnTo>
                    <a:pt x="60" y="408"/>
                  </a:lnTo>
                  <a:lnTo>
                    <a:pt x="54" y="408"/>
                  </a:lnTo>
                  <a:lnTo>
                    <a:pt x="60" y="408"/>
                  </a:lnTo>
                  <a:lnTo>
                    <a:pt x="72" y="414"/>
                  </a:lnTo>
                  <a:lnTo>
                    <a:pt x="78" y="414"/>
                  </a:lnTo>
                  <a:lnTo>
                    <a:pt x="78" y="420"/>
                  </a:lnTo>
                  <a:lnTo>
                    <a:pt x="72" y="426"/>
                  </a:lnTo>
                  <a:lnTo>
                    <a:pt x="66" y="438"/>
                  </a:lnTo>
                  <a:lnTo>
                    <a:pt x="54" y="444"/>
                  </a:lnTo>
                  <a:lnTo>
                    <a:pt x="48" y="456"/>
                  </a:lnTo>
                  <a:lnTo>
                    <a:pt x="42" y="462"/>
                  </a:lnTo>
                  <a:lnTo>
                    <a:pt x="54" y="474"/>
                  </a:lnTo>
                  <a:lnTo>
                    <a:pt x="42" y="486"/>
                  </a:lnTo>
                  <a:lnTo>
                    <a:pt x="48" y="492"/>
                  </a:lnTo>
                  <a:lnTo>
                    <a:pt x="54" y="492"/>
                  </a:lnTo>
                  <a:lnTo>
                    <a:pt x="66" y="486"/>
                  </a:lnTo>
                  <a:lnTo>
                    <a:pt x="78" y="474"/>
                  </a:lnTo>
                  <a:lnTo>
                    <a:pt x="90" y="486"/>
                  </a:lnTo>
                  <a:lnTo>
                    <a:pt x="120" y="486"/>
                  </a:lnTo>
                  <a:lnTo>
                    <a:pt x="120" y="492"/>
                  </a:lnTo>
                  <a:lnTo>
                    <a:pt x="126" y="498"/>
                  </a:lnTo>
                  <a:lnTo>
                    <a:pt x="126" y="516"/>
                  </a:lnTo>
                  <a:lnTo>
                    <a:pt x="132" y="528"/>
                  </a:lnTo>
                  <a:lnTo>
                    <a:pt x="150" y="528"/>
                  </a:lnTo>
                  <a:lnTo>
                    <a:pt x="150" y="522"/>
                  </a:lnTo>
                  <a:lnTo>
                    <a:pt x="156" y="516"/>
                  </a:lnTo>
                  <a:lnTo>
                    <a:pt x="156" y="510"/>
                  </a:lnTo>
                  <a:lnTo>
                    <a:pt x="162" y="504"/>
                  </a:lnTo>
                  <a:lnTo>
                    <a:pt x="180" y="504"/>
                  </a:lnTo>
                  <a:lnTo>
                    <a:pt x="180" y="474"/>
                  </a:lnTo>
                  <a:lnTo>
                    <a:pt x="186" y="462"/>
                  </a:lnTo>
                  <a:lnTo>
                    <a:pt x="186" y="438"/>
                  </a:lnTo>
                  <a:lnTo>
                    <a:pt x="198" y="426"/>
                  </a:lnTo>
                  <a:lnTo>
                    <a:pt x="198" y="408"/>
                  </a:lnTo>
                  <a:lnTo>
                    <a:pt x="210" y="402"/>
                  </a:lnTo>
                  <a:lnTo>
                    <a:pt x="210" y="396"/>
                  </a:lnTo>
                  <a:lnTo>
                    <a:pt x="228" y="378"/>
                  </a:lnTo>
                  <a:lnTo>
                    <a:pt x="246" y="366"/>
                  </a:lnTo>
                  <a:lnTo>
                    <a:pt x="264" y="360"/>
                  </a:lnTo>
                  <a:lnTo>
                    <a:pt x="324" y="330"/>
                  </a:lnTo>
                  <a:lnTo>
                    <a:pt x="342" y="318"/>
                  </a:lnTo>
                  <a:lnTo>
                    <a:pt x="354" y="300"/>
                  </a:lnTo>
                  <a:lnTo>
                    <a:pt x="366" y="288"/>
                  </a:lnTo>
                  <a:lnTo>
                    <a:pt x="372" y="276"/>
                  </a:lnTo>
                  <a:lnTo>
                    <a:pt x="384" y="264"/>
                  </a:lnTo>
                  <a:lnTo>
                    <a:pt x="390" y="252"/>
                  </a:lnTo>
                  <a:lnTo>
                    <a:pt x="402" y="210"/>
                  </a:lnTo>
                  <a:lnTo>
                    <a:pt x="414" y="204"/>
                  </a:lnTo>
                  <a:lnTo>
                    <a:pt x="414" y="174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Dominikan Republic"/>
            <p:cNvSpPr>
              <a:spLocks/>
            </p:cNvSpPr>
            <p:nvPr/>
          </p:nvSpPr>
          <p:spPr bwMode="gray">
            <a:xfrm>
              <a:off x="2178050" y="3730774"/>
              <a:ext cx="100013" cy="66675"/>
            </a:xfrm>
            <a:custGeom>
              <a:avLst/>
              <a:gdLst>
                <a:gd name="T0" fmla="*/ 2147483647 w 252"/>
                <a:gd name="T1" fmla="*/ 2147483647 h 168"/>
                <a:gd name="T2" fmla="*/ 2147483647 w 252"/>
                <a:gd name="T3" fmla="*/ 2147483647 h 168"/>
                <a:gd name="T4" fmla="*/ 2147483647 w 252"/>
                <a:gd name="T5" fmla="*/ 2147483647 h 168"/>
                <a:gd name="T6" fmla="*/ 2147483647 w 252"/>
                <a:gd name="T7" fmla="*/ 2147483647 h 168"/>
                <a:gd name="T8" fmla="*/ 2147483647 w 252"/>
                <a:gd name="T9" fmla="*/ 2147483647 h 168"/>
                <a:gd name="T10" fmla="*/ 2147483647 w 252"/>
                <a:gd name="T11" fmla="*/ 2147483647 h 168"/>
                <a:gd name="T12" fmla="*/ 2147483647 w 252"/>
                <a:gd name="T13" fmla="*/ 2147483647 h 168"/>
                <a:gd name="T14" fmla="*/ 2147483647 w 252"/>
                <a:gd name="T15" fmla="*/ 2147483647 h 168"/>
                <a:gd name="T16" fmla="*/ 2147483647 w 252"/>
                <a:gd name="T17" fmla="*/ 2147483647 h 168"/>
                <a:gd name="T18" fmla="*/ 2147483647 w 252"/>
                <a:gd name="T19" fmla="*/ 2147483647 h 168"/>
                <a:gd name="T20" fmla="*/ 2147483647 w 252"/>
                <a:gd name="T21" fmla="*/ 0 h 168"/>
                <a:gd name="T22" fmla="*/ 2147483647 w 252"/>
                <a:gd name="T23" fmla="*/ 0 h 168"/>
                <a:gd name="T24" fmla="*/ 2147483647 w 252"/>
                <a:gd name="T25" fmla="*/ 2147483647 h 168"/>
                <a:gd name="T26" fmla="*/ 2147483647 w 252"/>
                <a:gd name="T27" fmla="*/ 2147483647 h 168"/>
                <a:gd name="T28" fmla="*/ 2147483647 w 252"/>
                <a:gd name="T29" fmla="*/ 2147483647 h 168"/>
                <a:gd name="T30" fmla="*/ 2147483647 w 252"/>
                <a:gd name="T31" fmla="*/ 2147483647 h 168"/>
                <a:gd name="T32" fmla="*/ 2147483647 w 252"/>
                <a:gd name="T33" fmla="*/ 2147483647 h 168"/>
                <a:gd name="T34" fmla="*/ 2147483647 w 252"/>
                <a:gd name="T35" fmla="*/ 2147483647 h 168"/>
                <a:gd name="T36" fmla="*/ 2147483647 w 252"/>
                <a:gd name="T37" fmla="*/ 2147483647 h 168"/>
                <a:gd name="T38" fmla="*/ 2147483647 w 252"/>
                <a:gd name="T39" fmla="*/ 2147483647 h 168"/>
                <a:gd name="T40" fmla="*/ 2147483647 w 252"/>
                <a:gd name="T41" fmla="*/ 2147483647 h 168"/>
                <a:gd name="T42" fmla="*/ 0 w 252"/>
                <a:gd name="T43" fmla="*/ 2147483647 h 168"/>
                <a:gd name="T44" fmla="*/ 0 w 252"/>
                <a:gd name="T45" fmla="*/ 2147483647 h 168"/>
                <a:gd name="T46" fmla="*/ 2147483647 w 252"/>
                <a:gd name="T47" fmla="*/ 2147483647 h 168"/>
                <a:gd name="T48" fmla="*/ 0 w 252"/>
                <a:gd name="T49" fmla="*/ 2147483647 h 168"/>
                <a:gd name="T50" fmla="*/ 2147483647 w 252"/>
                <a:gd name="T51" fmla="*/ 2147483647 h 168"/>
                <a:gd name="T52" fmla="*/ 2147483647 w 252"/>
                <a:gd name="T53" fmla="*/ 2147483647 h 168"/>
                <a:gd name="T54" fmla="*/ 2147483647 w 252"/>
                <a:gd name="T55" fmla="*/ 2147483647 h 168"/>
                <a:gd name="T56" fmla="*/ 2147483647 w 252"/>
                <a:gd name="T57" fmla="*/ 2147483647 h 168"/>
                <a:gd name="T58" fmla="*/ 2147483647 w 252"/>
                <a:gd name="T59" fmla="*/ 2147483647 h 168"/>
                <a:gd name="T60" fmla="*/ 2147483647 w 252"/>
                <a:gd name="T61" fmla="*/ 2147483647 h 168"/>
                <a:gd name="T62" fmla="*/ 2147483647 w 252"/>
                <a:gd name="T63" fmla="*/ 2147483647 h 168"/>
                <a:gd name="T64" fmla="*/ 2147483647 w 252"/>
                <a:gd name="T65" fmla="*/ 2147483647 h 168"/>
                <a:gd name="T66" fmla="*/ 2147483647 w 252"/>
                <a:gd name="T67" fmla="*/ 2147483647 h 16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2"/>
                <a:gd name="T103" fmla="*/ 0 h 168"/>
                <a:gd name="T104" fmla="*/ 252 w 252"/>
                <a:gd name="T105" fmla="*/ 168 h 16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2" h="168">
                  <a:moveTo>
                    <a:pt x="246" y="102"/>
                  </a:moveTo>
                  <a:lnTo>
                    <a:pt x="234" y="96"/>
                  </a:lnTo>
                  <a:lnTo>
                    <a:pt x="216" y="78"/>
                  </a:lnTo>
                  <a:lnTo>
                    <a:pt x="192" y="66"/>
                  </a:lnTo>
                  <a:lnTo>
                    <a:pt x="156" y="54"/>
                  </a:lnTo>
                  <a:lnTo>
                    <a:pt x="132" y="42"/>
                  </a:lnTo>
                  <a:lnTo>
                    <a:pt x="126" y="30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4" y="6"/>
                  </a:lnTo>
                  <a:lnTo>
                    <a:pt x="60" y="0"/>
                  </a:lnTo>
                  <a:lnTo>
                    <a:pt x="30" y="0"/>
                  </a:lnTo>
                  <a:lnTo>
                    <a:pt x="24" y="6"/>
                  </a:lnTo>
                  <a:lnTo>
                    <a:pt x="18" y="6"/>
                  </a:lnTo>
                  <a:lnTo>
                    <a:pt x="30" y="42"/>
                  </a:lnTo>
                  <a:lnTo>
                    <a:pt x="30" y="54"/>
                  </a:lnTo>
                  <a:lnTo>
                    <a:pt x="24" y="60"/>
                  </a:lnTo>
                  <a:lnTo>
                    <a:pt x="18" y="72"/>
                  </a:lnTo>
                  <a:lnTo>
                    <a:pt x="12" y="78"/>
                  </a:lnTo>
                  <a:lnTo>
                    <a:pt x="12" y="90"/>
                  </a:lnTo>
                  <a:lnTo>
                    <a:pt x="6" y="102"/>
                  </a:lnTo>
                  <a:lnTo>
                    <a:pt x="0" y="108"/>
                  </a:lnTo>
                  <a:lnTo>
                    <a:pt x="0" y="114"/>
                  </a:lnTo>
                  <a:lnTo>
                    <a:pt x="12" y="144"/>
                  </a:lnTo>
                  <a:lnTo>
                    <a:pt x="0" y="126"/>
                  </a:lnTo>
                  <a:lnTo>
                    <a:pt x="30" y="168"/>
                  </a:lnTo>
                  <a:lnTo>
                    <a:pt x="78" y="132"/>
                  </a:lnTo>
                  <a:lnTo>
                    <a:pt x="174" y="132"/>
                  </a:lnTo>
                  <a:lnTo>
                    <a:pt x="186" y="138"/>
                  </a:lnTo>
                  <a:lnTo>
                    <a:pt x="240" y="138"/>
                  </a:lnTo>
                  <a:lnTo>
                    <a:pt x="246" y="132"/>
                  </a:lnTo>
                  <a:lnTo>
                    <a:pt x="252" y="120"/>
                  </a:lnTo>
                  <a:lnTo>
                    <a:pt x="252" y="114"/>
                  </a:lnTo>
                  <a:lnTo>
                    <a:pt x="246" y="102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Djibouti"/>
            <p:cNvSpPr>
              <a:spLocks/>
            </p:cNvSpPr>
            <p:nvPr/>
          </p:nvSpPr>
          <p:spPr bwMode="gray">
            <a:xfrm>
              <a:off x="5392738" y="3964137"/>
              <a:ext cx="47625" cy="55562"/>
            </a:xfrm>
            <a:custGeom>
              <a:avLst/>
              <a:gdLst>
                <a:gd name="T0" fmla="*/ 2147483647 w 114"/>
                <a:gd name="T1" fmla="*/ 2147483647 h 138"/>
                <a:gd name="T2" fmla="*/ 2147483647 w 114"/>
                <a:gd name="T3" fmla="*/ 2147483647 h 138"/>
                <a:gd name="T4" fmla="*/ 2147483647 w 114"/>
                <a:gd name="T5" fmla="*/ 2147483647 h 138"/>
                <a:gd name="T6" fmla="*/ 0 w 114"/>
                <a:gd name="T7" fmla="*/ 2147483647 h 138"/>
                <a:gd name="T8" fmla="*/ 0 w 114"/>
                <a:gd name="T9" fmla="*/ 2147483647 h 138"/>
                <a:gd name="T10" fmla="*/ 2147483647 w 114"/>
                <a:gd name="T11" fmla="*/ 2147483647 h 138"/>
                <a:gd name="T12" fmla="*/ 2147483647 w 114"/>
                <a:gd name="T13" fmla="*/ 2147483647 h 138"/>
                <a:gd name="T14" fmla="*/ 2147483647 w 114"/>
                <a:gd name="T15" fmla="*/ 2147483647 h 138"/>
                <a:gd name="T16" fmla="*/ 2147483647 w 114"/>
                <a:gd name="T17" fmla="*/ 2147483647 h 138"/>
                <a:gd name="T18" fmla="*/ 2147483647 w 114"/>
                <a:gd name="T19" fmla="*/ 2147483647 h 138"/>
                <a:gd name="T20" fmla="*/ 2147483647 w 114"/>
                <a:gd name="T21" fmla="*/ 2147483647 h 138"/>
                <a:gd name="T22" fmla="*/ 2147483647 w 114"/>
                <a:gd name="T23" fmla="*/ 2147483647 h 138"/>
                <a:gd name="T24" fmla="*/ 2147483647 w 114"/>
                <a:gd name="T25" fmla="*/ 2147483647 h 138"/>
                <a:gd name="T26" fmla="*/ 2147483647 w 114"/>
                <a:gd name="T27" fmla="*/ 2147483647 h 138"/>
                <a:gd name="T28" fmla="*/ 2147483647 w 114"/>
                <a:gd name="T29" fmla="*/ 2147483647 h 138"/>
                <a:gd name="T30" fmla="*/ 2147483647 w 114"/>
                <a:gd name="T31" fmla="*/ 2147483647 h 138"/>
                <a:gd name="T32" fmla="*/ 2147483647 w 114"/>
                <a:gd name="T33" fmla="*/ 2147483647 h 138"/>
                <a:gd name="T34" fmla="*/ 2147483647 w 114"/>
                <a:gd name="T35" fmla="*/ 2147483647 h 138"/>
                <a:gd name="T36" fmla="*/ 2147483647 w 114"/>
                <a:gd name="T37" fmla="*/ 2147483647 h 138"/>
                <a:gd name="T38" fmla="*/ 2147483647 w 114"/>
                <a:gd name="T39" fmla="*/ 2147483647 h 138"/>
                <a:gd name="T40" fmla="*/ 2147483647 w 114"/>
                <a:gd name="T41" fmla="*/ 2147483647 h 138"/>
                <a:gd name="T42" fmla="*/ 2147483647 w 114"/>
                <a:gd name="T43" fmla="*/ 2147483647 h 138"/>
                <a:gd name="T44" fmla="*/ 2147483647 w 114"/>
                <a:gd name="T45" fmla="*/ 2147483647 h 138"/>
                <a:gd name="T46" fmla="*/ 2147483647 w 114"/>
                <a:gd name="T47" fmla="*/ 2147483647 h 138"/>
                <a:gd name="T48" fmla="*/ 2147483647 w 114"/>
                <a:gd name="T49" fmla="*/ 2147483647 h 138"/>
                <a:gd name="T50" fmla="*/ 2147483647 w 114"/>
                <a:gd name="T51" fmla="*/ 2147483647 h 138"/>
                <a:gd name="T52" fmla="*/ 2147483647 w 114"/>
                <a:gd name="T53" fmla="*/ 2147483647 h 138"/>
                <a:gd name="T54" fmla="*/ 2147483647 w 114"/>
                <a:gd name="T55" fmla="*/ 0 h 138"/>
                <a:gd name="T56" fmla="*/ 2147483647 w 114"/>
                <a:gd name="T57" fmla="*/ 2147483647 h 138"/>
                <a:gd name="T58" fmla="*/ 2147483647 w 114"/>
                <a:gd name="T59" fmla="*/ 2147483647 h 13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14"/>
                <a:gd name="T91" fmla="*/ 0 h 138"/>
                <a:gd name="T92" fmla="*/ 114 w 114"/>
                <a:gd name="T93" fmla="*/ 138 h 13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14" h="138">
                  <a:moveTo>
                    <a:pt x="72" y="24"/>
                  </a:moveTo>
                  <a:lnTo>
                    <a:pt x="48" y="12"/>
                  </a:lnTo>
                  <a:lnTo>
                    <a:pt x="18" y="66"/>
                  </a:lnTo>
                  <a:lnTo>
                    <a:pt x="0" y="84"/>
                  </a:lnTo>
                  <a:lnTo>
                    <a:pt x="0" y="96"/>
                  </a:lnTo>
                  <a:lnTo>
                    <a:pt x="6" y="114"/>
                  </a:lnTo>
                  <a:lnTo>
                    <a:pt x="6" y="126"/>
                  </a:lnTo>
                  <a:lnTo>
                    <a:pt x="18" y="138"/>
                  </a:lnTo>
                  <a:lnTo>
                    <a:pt x="42" y="138"/>
                  </a:lnTo>
                  <a:lnTo>
                    <a:pt x="48" y="132"/>
                  </a:lnTo>
                  <a:lnTo>
                    <a:pt x="54" y="132"/>
                  </a:lnTo>
                  <a:lnTo>
                    <a:pt x="60" y="126"/>
                  </a:lnTo>
                  <a:lnTo>
                    <a:pt x="72" y="126"/>
                  </a:lnTo>
                  <a:lnTo>
                    <a:pt x="84" y="132"/>
                  </a:lnTo>
                  <a:lnTo>
                    <a:pt x="90" y="138"/>
                  </a:lnTo>
                  <a:lnTo>
                    <a:pt x="90" y="132"/>
                  </a:lnTo>
                  <a:lnTo>
                    <a:pt x="114" y="108"/>
                  </a:lnTo>
                  <a:lnTo>
                    <a:pt x="114" y="102"/>
                  </a:lnTo>
                  <a:lnTo>
                    <a:pt x="102" y="90"/>
                  </a:lnTo>
                  <a:lnTo>
                    <a:pt x="66" y="90"/>
                  </a:lnTo>
                  <a:lnTo>
                    <a:pt x="78" y="84"/>
                  </a:lnTo>
                  <a:lnTo>
                    <a:pt x="84" y="72"/>
                  </a:lnTo>
                  <a:lnTo>
                    <a:pt x="96" y="66"/>
                  </a:lnTo>
                  <a:lnTo>
                    <a:pt x="102" y="54"/>
                  </a:lnTo>
                  <a:lnTo>
                    <a:pt x="114" y="42"/>
                  </a:lnTo>
                  <a:lnTo>
                    <a:pt x="114" y="24"/>
                  </a:lnTo>
                  <a:lnTo>
                    <a:pt x="108" y="12"/>
                  </a:lnTo>
                  <a:lnTo>
                    <a:pt x="96" y="0"/>
                  </a:lnTo>
                  <a:lnTo>
                    <a:pt x="84" y="6"/>
                  </a:lnTo>
                  <a:lnTo>
                    <a:pt x="72" y="2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Democratic Republic Congo"/>
            <p:cNvSpPr>
              <a:spLocks/>
            </p:cNvSpPr>
            <p:nvPr/>
          </p:nvSpPr>
          <p:spPr bwMode="gray">
            <a:xfrm>
              <a:off x="4521200" y="4254649"/>
              <a:ext cx="215900" cy="280988"/>
            </a:xfrm>
            <a:custGeom>
              <a:avLst/>
              <a:gdLst>
                <a:gd name="T0" fmla="*/ 2147483647 w 534"/>
                <a:gd name="T1" fmla="*/ 2147483647 h 702"/>
                <a:gd name="T2" fmla="*/ 2147483647 w 534"/>
                <a:gd name="T3" fmla="*/ 2147483647 h 702"/>
                <a:gd name="T4" fmla="*/ 2147483647 w 534"/>
                <a:gd name="T5" fmla="*/ 2147483647 h 702"/>
                <a:gd name="T6" fmla="*/ 2147483647 w 534"/>
                <a:gd name="T7" fmla="*/ 2147483647 h 702"/>
                <a:gd name="T8" fmla="*/ 2147483647 w 534"/>
                <a:gd name="T9" fmla="*/ 2147483647 h 702"/>
                <a:gd name="T10" fmla="*/ 2147483647 w 534"/>
                <a:gd name="T11" fmla="*/ 2147483647 h 702"/>
                <a:gd name="T12" fmla="*/ 2147483647 w 534"/>
                <a:gd name="T13" fmla="*/ 2147483647 h 702"/>
                <a:gd name="T14" fmla="*/ 2147483647 w 534"/>
                <a:gd name="T15" fmla="*/ 2147483647 h 702"/>
                <a:gd name="T16" fmla="*/ 2147483647 w 534"/>
                <a:gd name="T17" fmla="*/ 2147483647 h 702"/>
                <a:gd name="T18" fmla="*/ 2147483647 w 534"/>
                <a:gd name="T19" fmla="*/ 2147483647 h 702"/>
                <a:gd name="T20" fmla="*/ 2147483647 w 534"/>
                <a:gd name="T21" fmla="*/ 2147483647 h 702"/>
                <a:gd name="T22" fmla="*/ 2147483647 w 534"/>
                <a:gd name="T23" fmla="*/ 2147483647 h 702"/>
                <a:gd name="T24" fmla="*/ 2147483647 w 534"/>
                <a:gd name="T25" fmla="*/ 2147483647 h 702"/>
                <a:gd name="T26" fmla="*/ 2147483647 w 534"/>
                <a:gd name="T27" fmla="*/ 2147483647 h 702"/>
                <a:gd name="T28" fmla="*/ 2147483647 w 534"/>
                <a:gd name="T29" fmla="*/ 2147483647 h 702"/>
                <a:gd name="T30" fmla="*/ 2147483647 w 534"/>
                <a:gd name="T31" fmla="*/ 2147483647 h 702"/>
                <a:gd name="T32" fmla="*/ 2147483647 w 534"/>
                <a:gd name="T33" fmla="*/ 2147483647 h 702"/>
                <a:gd name="T34" fmla="*/ 2147483647 w 534"/>
                <a:gd name="T35" fmla="*/ 2147483647 h 702"/>
                <a:gd name="T36" fmla="*/ 2147483647 w 534"/>
                <a:gd name="T37" fmla="*/ 2147483647 h 702"/>
                <a:gd name="T38" fmla="*/ 2147483647 w 534"/>
                <a:gd name="T39" fmla="*/ 2147483647 h 702"/>
                <a:gd name="T40" fmla="*/ 2147483647 w 534"/>
                <a:gd name="T41" fmla="*/ 2147483647 h 702"/>
                <a:gd name="T42" fmla="*/ 2147483647 w 534"/>
                <a:gd name="T43" fmla="*/ 2147483647 h 702"/>
                <a:gd name="T44" fmla="*/ 2147483647 w 534"/>
                <a:gd name="T45" fmla="*/ 2147483647 h 702"/>
                <a:gd name="T46" fmla="*/ 2147483647 w 534"/>
                <a:gd name="T47" fmla="*/ 2147483647 h 702"/>
                <a:gd name="T48" fmla="*/ 2147483647 w 534"/>
                <a:gd name="T49" fmla="*/ 2147483647 h 702"/>
                <a:gd name="T50" fmla="*/ 0 w 534"/>
                <a:gd name="T51" fmla="*/ 2147483647 h 702"/>
                <a:gd name="T52" fmla="*/ 2147483647 w 534"/>
                <a:gd name="T53" fmla="*/ 2147483647 h 702"/>
                <a:gd name="T54" fmla="*/ 2147483647 w 534"/>
                <a:gd name="T55" fmla="*/ 2147483647 h 702"/>
                <a:gd name="T56" fmla="*/ 2147483647 w 534"/>
                <a:gd name="T57" fmla="*/ 2147483647 h 702"/>
                <a:gd name="T58" fmla="*/ 2147483647 w 534"/>
                <a:gd name="T59" fmla="*/ 2147483647 h 702"/>
                <a:gd name="T60" fmla="*/ 2147483647 w 534"/>
                <a:gd name="T61" fmla="*/ 2147483647 h 702"/>
                <a:gd name="T62" fmla="*/ 2147483647 w 534"/>
                <a:gd name="T63" fmla="*/ 2147483647 h 702"/>
                <a:gd name="T64" fmla="*/ 2147483647 w 534"/>
                <a:gd name="T65" fmla="*/ 2147483647 h 702"/>
                <a:gd name="T66" fmla="*/ 2147483647 w 534"/>
                <a:gd name="T67" fmla="*/ 2147483647 h 702"/>
                <a:gd name="T68" fmla="*/ 2147483647 w 534"/>
                <a:gd name="T69" fmla="*/ 2147483647 h 702"/>
                <a:gd name="T70" fmla="*/ 2147483647 w 534"/>
                <a:gd name="T71" fmla="*/ 2147483647 h 702"/>
                <a:gd name="T72" fmla="*/ 2147483647 w 534"/>
                <a:gd name="T73" fmla="*/ 2147483647 h 702"/>
                <a:gd name="T74" fmla="*/ 2147483647 w 534"/>
                <a:gd name="T75" fmla="*/ 2147483647 h 702"/>
                <a:gd name="T76" fmla="*/ 2147483647 w 534"/>
                <a:gd name="T77" fmla="*/ 2147483647 h 702"/>
                <a:gd name="T78" fmla="*/ 2147483647 w 534"/>
                <a:gd name="T79" fmla="*/ 2147483647 h 702"/>
                <a:gd name="T80" fmla="*/ 2147483647 w 534"/>
                <a:gd name="T81" fmla="*/ 2147483647 h 702"/>
                <a:gd name="T82" fmla="*/ 2147483647 w 534"/>
                <a:gd name="T83" fmla="*/ 2147483647 h 702"/>
                <a:gd name="T84" fmla="*/ 2147483647 w 534"/>
                <a:gd name="T85" fmla="*/ 2147483647 h 702"/>
                <a:gd name="T86" fmla="*/ 2147483647 w 534"/>
                <a:gd name="T87" fmla="*/ 2147483647 h 702"/>
                <a:gd name="T88" fmla="*/ 2147483647 w 534"/>
                <a:gd name="T89" fmla="*/ 2147483647 h 702"/>
                <a:gd name="T90" fmla="*/ 2147483647 w 534"/>
                <a:gd name="T91" fmla="*/ 2147483647 h 702"/>
                <a:gd name="T92" fmla="*/ 2147483647 w 534"/>
                <a:gd name="T93" fmla="*/ 2147483647 h 702"/>
                <a:gd name="T94" fmla="*/ 2147483647 w 534"/>
                <a:gd name="T95" fmla="*/ 2147483647 h 702"/>
                <a:gd name="T96" fmla="*/ 2147483647 w 534"/>
                <a:gd name="T97" fmla="*/ 2147483647 h 702"/>
                <a:gd name="T98" fmla="*/ 2147483647 w 534"/>
                <a:gd name="T99" fmla="*/ 2147483647 h 702"/>
                <a:gd name="T100" fmla="*/ 2147483647 w 534"/>
                <a:gd name="T101" fmla="*/ 2147483647 h 702"/>
                <a:gd name="T102" fmla="*/ 2147483647 w 534"/>
                <a:gd name="T103" fmla="*/ 2147483647 h 70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34"/>
                <a:gd name="T157" fmla="*/ 0 h 702"/>
                <a:gd name="T158" fmla="*/ 534 w 534"/>
                <a:gd name="T159" fmla="*/ 702 h 70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34" h="702">
                  <a:moveTo>
                    <a:pt x="366" y="120"/>
                  </a:moveTo>
                  <a:lnTo>
                    <a:pt x="360" y="126"/>
                  </a:lnTo>
                  <a:lnTo>
                    <a:pt x="354" y="168"/>
                  </a:lnTo>
                  <a:lnTo>
                    <a:pt x="330" y="144"/>
                  </a:lnTo>
                  <a:lnTo>
                    <a:pt x="294" y="144"/>
                  </a:lnTo>
                  <a:lnTo>
                    <a:pt x="288" y="138"/>
                  </a:lnTo>
                  <a:lnTo>
                    <a:pt x="276" y="138"/>
                  </a:lnTo>
                  <a:lnTo>
                    <a:pt x="270" y="132"/>
                  </a:lnTo>
                  <a:lnTo>
                    <a:pt x="258" y="126"/>
                  </a:lnTo>
                  <a:lnTo>
                    <a:pt x="210" y="126"/>
                  </a:lnTo>
                  <a:lnTo>
                    <a:pt x="192" y="132"/>
                  </a:lnTo>
                  <a:lnTo>
                    <a:pt x="162" y="132"/>
                  </a:lnTo>
                  <a:lnTo>
                    <a:pt x="144" y="162"/>
                  </a:lnTo>
                  <a:lnTo>
                    <a:pt x="150" y="198"/>
                  </a:lnTo>
                  <a:lnTo>
                    <a:pt x="156" y="204"/>
                  </a:lnTo>
                  <a:lnTo>
                    <a:pt x="180" y="204"/>
                  </a:lnTo>
                  <a:lnTo>
                    <a:pt x="186" y="198"/>
                  </a:lnTo>
                  <a:lnTo>
                    <a:pt x="186" y="180"/>
                  </a:lnTo>
                  <a:lnTo>
                    <a:pt x="204" y="180"/>
                  </a:lnTo>
                  <a:lnTo>
                    <a:pt x="210" y="186"/>
                  </a:lnTo>
                  <a:lnTo>
                    <a:pt x="222" y="186"/>
                  </a:lnTo>
                  <a:lnTo>
                    <a:pt x="222" y="192"/>
                  </a:lnTo>
                  <a:lnTo>
                    <a:pt x="228" y="198"/>
                  </a:lnTo>
                  <a:lnTo>
                    <a:pt x="228" y="216"/>
                  </a:lnTo>
                  <a:lnTo>
                    <a:pt x="240" y="222"/>
                  </a:lnTo>
                  <a:lnTo>
                    <a:pt x="240" y="234"/>
                  </a:lnTo>
                  <a:lnTo>
                    <a:pt x="234" y="240"/>
                  </a:lnTo>
                  <a:lnTo>
                    <a:pt x="228" y="252"/>
                  </a:lnTo>
                  <a:lnTo>
                    <a:pt x="222" y="258"/>
                  </a:lnTo>
                  <a:lnTo>
                    <a:pt x="210" y="258"/>
                  </a:lnTo>
                  <a:lnTo>
                    <a:pt x="198" y="282"/>
                  </a:lnTo>
                  <a:lnTo>
                    <a:pt x="198" y="318"/>
                  </a:lnTo>
                  <a:lnTo>
                    <a:pt x="216" y="324"/>
                  </a:lnTo>
                  <a:lnTo>
                    <a:pt x="222" y="342"/>
                  </a:lnTo>
                  <a:lnTo>
                    <a:pt x="240" y="342"/>
                  </a:lnTo>
                  <a:lnTo>
                    <a:pt x="246" y="348"/>
                  </a:lnTo>
                  <a:lnTo>
                    <a:pt x="246" y="360"/>
                  </a:lnTo>
                  <a:lnTo>
                    <a:pt x="240" y="366"/>
                  </a:lnTo>
                  <a:lnTo>
                    <a:pt x="240" y="414"/>
                  </a:lnTo>
                  <a:lnTo>
                    <a:pt x="234" y="426"/>
                  </a:lnTo>
                  <a:lnTo>
                    <a:pt x="240" y="450"/>
                  </a:lnTo>
                  <a:lnTo>
                    <a:pt x="234" y="456"/>
                  </a:lnTo>
                  <a:lnTo>
                    <a:pt x="222" y="462"/>
                  </a:lnTo>
                  <a:lnTo>
                    <a:pt x="222" y="486"/>
                  </a:lnTo>
                  <a:lnTo>
                    <a:pt x="216" y="498"/>
                  </a:lnTo>
                  <a:lnTo>
                    <a:pt x="210" y="504"/>
                  </a:lnTo>
                  <a:lnTo>
                    <a:pt x="198" y="504"/>
                  </a:lnTo>
                  <a:lnTo>
                    <a:pt x="192" y="498"/>
                  </a:lnTo>
                  <a:lnTo>
                    <a:pt x="192" y="468"/>
                  </a:lnTo>
                  <a:lnTo>
                    <a:pt x="186" y="468"/>
                  </a:lnTo>
                  <a:lnTo>
                    <a:pt x="180" y="474"/>
                  </a:lnTo>
                  <a:lnTo>
                    <a:pt x="174" y="486"/>
                  </a:lnTo>
                  <a:lnTo>
                    <a:pt x="168" y="492"/>
                  </a:lnTo>
                  <a:lnTo>
                    <a:pt x="138" y="492"/>
                  </a:lnTo>
                  <a:lnTo>
                    <a:pt x="120" y="450"/>
                  </a:lnTo>
                  <a:lnTo>
                    <a:pt x="90" y="450"/>
                  </a:lnTo>
                  <a:lnTo>
                    <a:pt x="90" y="456"/>
                  </a:lnTo>
                  <a:lnTo>
                    <a:pt x="108" y="474"/>
                  </a:lnTo>
                  <a:lnTo>
                    <a:pt x="96" y="480"/>
                  </a:lnTo>
                  <a:lnTo>
                    <a:pt x="90" y="492"/>
                  </a:lnTo>
                  <a:lnTo>
                    <a:pt x="84" y="498"/>
                  </a:lnTo>
                  <a:lnTo>
                    <a:pt x="66" y="498"/>
                  </a:lnTo>
                  <a:lnTo>
                    <a:pt x="54" y="492"/>
                  </a:lnTo>
                  <a:lnTo>
                    <a:pt x="42" y="492"/>
                  </a:lnTo>
                  <a:lnTo>
                    <a:pt x="36" y="486"/>
                  </a:lnTo>
                  <a:lnTo>
                    <a:pt x="30" y="486"/>
                  </a:lnTo>
                  <a:lnTo>
                    <a:pt x="30" y="504"/>
                  </a:lnTo>
                  <a:lnTo>
                    <a:pt x="36" y="510"/>
                  </a:lnTo>
                  <a:lnTo>
                    <a:pt x="36" y="522"/>
                  </a:lnTo>
                  <a:lnTo>
                    <a:pt x="24" y="522"/>
                  </a:lnTo>
                  <a:lnTo>
                    <a:pt x="54" y="540"/>
                  </a:lnTo>
                  <a:lnTo>
                    <a:pt x="36" y="552"/>
                  </a:lnTo>
                  <a:lnTo>
                    <a:pt x="54" y="564"/>
                  </a:lnTo>
                  <a:lnTo>
                    <a:pt x="54" y="600"/>
                  </a:lnTo>
                  <a:lnTo>
                    <a:pt x="48" y="606"/>
                  </a:lnTo>
                  <a:lnTo>
                    <a:pt x="30" y="588"/>
                  </a:lnTo>
                  <a:lnTo>
                    <a:pt x="6" y="600"/>
                  </a:lnTo>
                  <a:lnTo>
                    <a:pt x="0" y="618"/>
                  </a:lnTo>
                  <a:lnTo>
                    <a:pt x="54" y="666"/>
                  </a:lnTo>
                  <a:lnTo>
                    <a:pt x="54" y="684"/>
                  </a:lnTo>
                  <a:lnTo>
                    <a:pt x="72" y="702"/>
                  </a:lnTo>
                  <a:lnTo>
                    <a:pt x="72" y="690"/>
                  </a:lnTo>
                  <a:lnTo>
                    <a:pt x="90" y="690"/>
                  </a:lnTo>
                  <a:lnTo>
                    <a:pt x="90" y="672"/>
                  </a:lnTo>
                  <a:lnTo>
                    <a:pt x="102" y="666"/>
                  </a:lnTo>
                  <a:lnTo>
                    <a:pt x="108" y="660"/>
                  </a:lnTo>
                  <a:lnTo>
                    <a:pt x="120" y="654"/>
                  </a:lnTo>
                  <a:lnTo>
                    <a:pt x="126" y="648"/>
                  </a:lnTo>
                  <a:lnTo>
                    <a:pt x="132" y="654"/>
                  </a:lnTo>
                  <a:lnTo>
                    <a:pt x="132" y="660"/>
                  </a:lnTo>
                  <a:lnTo>
                    <a:pt x="138" y="666"/>
                  </a:lnTo>
                  <a:lnTo>
                    <a:pt x="138" y="672"/>
                  </a:lnTo>
                  <a:lnTo>
                    <a:pt x="150" y="672"/>
                  </a:lnTo>
                  <a:lnTo>
                    <a:pt x="150" y="678"/>
                  </a:lnTo>
                  <a:lnTo>
                    <a:pt x="156" y="684"/>
                  </a:lnTo>
                  <a:lnTo>
                    <a:pt x="156" y="690"/>
                  </a:lnTo>
                  <a:lnTo>
                    <a:pt x="162" y="696"/>
                  </a:lnTo>
                  <a:lnTo>
                    <a:pt x="174" y="696"/>
                  </a:lnTo>
                  <a:lnTo>
                    <a:pt x="180" y="690"/>
                  </a:lnTo>
                  <a:lnTo>
                    <a:pt x="186" y="678"/>
                  </a:lnTo>
                  <a:lnTo>
                    <a:pt x="186" y="660"/>
                  </a:lnTo>
                  <a:lnTo>
                    <a:pt x="210" y="666"/>
                  </a:lnTo>
                  <a:lnTo>
                    <a:pt x="228" y="648"/>
                  </a:lnTo>
                  <a:lnTo>
                    <a:pt x="234" y="648"/>
                  </a:lnTo>
                  <a:lnTo>
                    <a:pt x="234" y="678"/>
                  </a:lnTo>
                  <a:lnTo>
                    <a:pt x="228" y="690"/>
                  </a:lnTo>
                  <a:lnTo>
                    <a:pt x="234" y="696"/>
                  </a:lnTo>
                  <a:lnTo>
                    <a:pt x="252" y="696"/>
                  </a:lnTo>
                  <a:lnTo>
                    <a:pt x="264" y="690"/>
                  </a:lnTo>
                  <a:lnTo>
                    <a:pt x="270" y="684"/>
                  </a:lnTo>
                  <a:lnTo>
                    <a:pt x="276" y="672"/>
                  </a:lnTo>
                  <a:lnTo>
                    <a:pt x="294" y="654"/>
                  </a:lnTo>
                  <a:lnTo>
                    <a:pt x="300" y="642"/>
                  </a:lnTo>
                  <a:lnTo>
                    <a:pt x="312" y="630"/>
                  </a:lnTo>
                  <a:lnTo>
                    <a:pt x="330" y="630"/>
                  </a:lnTo>
                  <a:lnTo>
                    <a:pt x="336" y="624"/>
                  </a:lnTo>
                  <a:lnTo>
                    <a:pt x="366" y="582"/>
                  </a:lnTo>
                  <a:lnTo>
                    <a:pt x="360" y="480"/>
                  </a:lnTo>
                  <a:lnTo>
                    <a:pt x="366" y="480"/>
                  </a:lnTo>
                  <a:lnTo>
                    <a:pt x="390" y="456"/>
                  </a:lnTo>
                  <a:lnTo>
                    <a:pt x="390" y="420"/>
                  </a:lnTo>
                  <a:lnTo>
                    <a:pt x="396" y="408"/>
                  </a:lnTo>
                  <a:lnTo>
                    <a:pt x="402" y="402"/>
                  </a:lnTo>
                  <a:lnTo>
                    <a:pt x="450" y="378"/>
                  </a:lnTo>
                  <a:lnTo>
                    <a:pt x="456" y="366"/>
                  </a:lnTo>
                  <a:lnTo>
                    <a:pt x="468" y="360"/>
                  </a:lnTo>
                  <a:lnTo>
                    <a:pt x="474" y="354"/>
                  </a:lnTo>
                  <a:lnTo>
                    <a:pt x="474" y="300"/>
                  </a:lnTo>
                  <a:lnTo>
                    <a:pt x="486" y="294"/>
                  </a:lnTo>
                  <a:lnTo>
                    <a:pt x="492" y="282"/>
                  </a:lnTo>
                  <a:lnTo>
                    <a:pt x="492" y="258"/>
                  </a:lnTo>
                  <a:lnTo>
                    <a:pt x="486" y="246"/>
                  </a:lnTo>
                  <a:lnTo>
                    <a:pt x="480" y="240"/>
                  </a:lnTo>
                  <a:lnTo>
                    <a:pt x="480" y="228"/>
                  </a:lnTo>
                  <a:lnTo>
                    <a:pt x="498" y="192"/>
                  </a:lnTo>
                  <a:lnTo>
                    <a:pt x="498" y="168"/>
                  </a:lnTo>
                  <a:lnTo>
                    <a:pt x="492" y="156"/>
                  </a:lnTo>
                  <a:lnTo>
                    <a:pt x="492" y="126"/>
                  </a:lnTo>
                  <a:lnTo>
                    <a:pt x="498" y="120"/>
                  </a:lnTo>
                  <a:lnTo>
                    <a:pt x="510" y="96"/>
                  </a:lnTo>
                  <a:lnTo>
                    <a:pt x="522" y="84"/>
                  </a:lnTo>
                  <a:lnTo>
                    <a:pt x="528" y="66"/>
                  </a:lnTo>
                  <a:lnTo>
                    <a:pt x="534" y="54"/>
                  </a:lnTo>
                  <a:lnTo>
                    <a:pt x="534" y="18"/>
                  </a:lnTo>
                  <a:lnTo>
                    <a:pt x="522" y="6"/>
                  </a:lnTo>
                  <a:lnTo>
                    <a:pt x="510" y="18"/>
                  </a:lnTo>
                  <a:lnTo>
                    <a:pt x="498" y="18"/>
                  </a:lnTo>
                  <a:lnTo>
                    <a:pt x="462" y="0"/>
                  </a:lnTo>
                  <a:lnTo>
                    <a:pt x="444" y="0"/>
                  </a:lnTo>
                  <a:lnTo>
                    <a:pt x="426" y="18"/>
                  </a:lnTo>
                  <a:lnTo>
                    <a:pt x="396" y="18"/>
                  </a:lnTo>
                  <a:lnTo>
                    <a:pt x="378" y="48"/>
                  </a:lnTo>
                  <a:lnTo>
                    <a:pt x="390" y="60"/>
                  </a:lnTo>
                  <a:lnTo>
                    <a:pt x="390" y="84"/>
                  </a:lnTo>
                  <a:lnTo>
                    <a:pt x="384" y="96"/>
                  </a:lnTo>
                  <a:lnTo>
                    <a:pt x="378" y="102"/>
                  </a:lnTo>
                  <a:lnTo>
                    <a:pt x="372" y="114"/>
                  </a:lnTo>
                  <a:lnTo>
                    <a:pt x="366" y="12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Denmark"/>
            <p:cNvSpPr>
              <a:spLocks noEditPoints="1"/>
            </p:cNvSpPr>
            <p:nvPr/>
          </p:nvSpPr>
          <p:spPr bwMode="gray">
            <a:xfrm>
              <a:off x="4445000" y="2524274"/>
              <a:ext cx="111125" cy="95250"/>
            </a:xfrm>
            <a:custGeom>
              <a:avLst/>
              <a:gdLst>
                <a:gd name="T0" fmla="*/ 2147483647 w 71"/>
                <a:gd name="T1" fmla="*/ 2147483647 h 60"/>
                <a:gd name="T2" fmla="*/ 2147483647 w 71"/>
                <a:gd name="T3" fmla="*/ 2147483647 h 60"/>
                <a:gd name="T4" fmla="*/ 2147483647 w 71"/>
                <a:gd name="T5" fmla="*/ 2147483647 h 60"/>
                <a:gd name="T6" fmla="*/ 2147483647 w 71"/>
                <a:gd name="T7" fmla="*/ 2147483647 h 60"/>
                <a:gd name="T8" fmla="*/ 2147483647 w 71"/>
                <a:gd name="T9" fmla="*/ 2147483647 h 60"/>
                <a:gd name="T10" fmla="*/ 2147483647 w 71"/>
                <a:gd name="T11" fmla="*/ 2147483647 h 60"/>
                <a:gd name="T12" fmla="*/ 2147483647 w 71"/>
                <a:gd name="T13" fmla="*/ 2147483647 h 60"/>
                <a:gd name="T14" fmla="*/ 2147483647 w 71"/>
                <a:gd name="T15" fmla="*/ 2147483647 h 60"/>
                <a:gd name="T16" fmla="*/ 2147483647 w 71"/>
                <a:gd name="T17" fmla="*/ 2147483647 h 60"/>
                <a:gd name="T18" fmla="*/ 2147483647 w 71"/>
                <a:gd name="T19" fmla="*/ 2147483647 h 60"/>
                <a:gd name="T20" fmla="*/ 2147483647 w 71"/>
                <a:gd name="T21" fmla="*/ 2147483647 h 60"/>
                <a:gd name="T22" fmla="*/ 2147483647 w 71"/>
                <a:gd name="T23" fmla="*/ 2147483647 h 60"/>
                <a:gd name="T24" fmla="*/ 2147483647 w 71"/>
                <a:gd name="T25" fmla="*/ 2147483647 h 60"/>
                <a:gd name="T26" fmla="*/ 2147483647 w 71"/>
                <a:gd name="T27" fmla="*/ 2147483647 h 60"/>
                <a:gd name="T28" fmla="*/ 2147483647 w 71"/>
                <a:gd name="T29" fmla="*/ 2147483647 h 60"/>
                <a:gd name="T30" fmla="*/ 2147483647 w 71"/>
                <a:gd name="T31" fmla="*/ 2147483647 h 60"/>
                <a:gd name="T32" fmla="*/ 2147483647 w 71"/>
                <a:gd name="T33" fmla="*/ 2147483647 h 60"/>
                <a:gd name="T34" fmla="*/ 2147483647 w 71"/>
                <a:gd name="T35" fmla="*/ 2147483647 h 60"/>
                <a:gd name="T36" fmla="*/ 2147483647 w 71"/>
                <a:gd name="T37" fmla="*/ 2147483647 h 60"/>
                <a:gd name="T38" fmla="*/ 2147483647 w 71"/>
                <a:gd name="T39" fmla="*/ 2147483647 h 60"/>
                <a:gd name="T40" fmla="*/ 2147483647 w 71"/>
                <a:gd name="T41" fmla="*/ 2147483647 h 60"/>
                <a:gd name="T42" fmla="*/ 2147483647 w 71"/>
                <a:gd name="T43" fmla="*/ 2147483647 h 60"/>
                <a:gd name="T44" fmla="*/ 2147483647 w 71"/>
                <a:gd name="T45" fmla="*/ 2147483647 h 60"/>
                <a:gd name="T46" fmla="*/ 2147483647 w 71"/>
                <a:gd name="T47" fmla="*/ 2147483647 h 60"/>
                <a:gd name="T48" fmla="*/ 2147483647 w 71"/>
                <a:gd name="T49" fmla="*/ 2147483647 h 60"/>
                <a:gd name="T50" fmla="*/ 2147483647 w 71"/>
                <a:gd name="T51" fmla="*/ 2147483647 h 60"/>
                <a:gd name="T52" fmla="*/ 2147483647 w 71"/>
                <a:gd name="T53" fmla="*/ 2147483647 h 60"/>
                <a:gd name="T54" fmla="*/ 2147483647 w 71"/>
                <a:gd name="T55" fmla="*/ 2147483647 h 60"/>
                <a:gd name="T56" fmla="*/ 2147483647 w 71"/>
                <a:gd name="T57" fmla="*/ 2147483647 h 60"/>
                <a:gd name="T58" fmla="*/ 2147483647 w 71"/>
                <a:gd name="T59" fmla="*/ 2147483647 h 60"/>
                <a:gd name="T60" fmla="*/ 2147483647 w 71"/>
                <a:gd name="T61" fmla="*/ 2147483647 h 60"/>
                <a:gd name="T62" fmla="*/ 2147483647 w 71"/>
                <a:gd name="T63" fmla="*/ 0 h 60"/>
                <a:gd name="T64" fmla="*/ 2147483647 w 71"/>
                <a:gd name="T65" fmla="*/ 2147483647 h 60"/>
                <a:gd name="T66" fmla="*/ 2147483647 w 71"/>
                <a:gd name="T67" fmla="*/ 2147483647 h 60"/>
                <a:gd name="T68" fmla="*/ 2147483647 w 71"/>
                <a:gd name="T69" fmla="*/ 2147483647 h 60"/>
                <a:gd name="T70" fmla="*/ 2147483647 w 71"/>
                <a:gd name="T71" fmla="*/ 2147483647 h 60"/>
                <a:gd name="T72" fmla="*/ 2147483647 w 71"/>
                <a:gd name="T73" fmla="*/ 2147483647 h 60"/>
                <a:gd name="T74" fmla="*/ 2147483647 w 71"/>
                <a:gd name="T75" fmla="*/ 2147483647 h 60"/>
                <a:gd name="T76" fmla="*/ 2147483647 w 71"/>
                <a:gd name="T77" fmla="*/ 2147483647 h 60"/>
                <a:gd name="T78" fmla="*/ 2147483647 w 71"/>
                <a:gd name="T79" fmla="*/ 2147483647 h 60"/>
                <a:gd name="T80" fmla="*/ 2147483647 w 71"/>
                <a:gd name="T81" fmla="*/ 2147483647 h 60"/>
                <a:gd name="T82" fmla="*/ 0 w 71"/>
                <a:gd name="T83" fmla="*/ 2147483647 h 60"/>
                <a:gd name="T84" fmla="*/ 0 w 71"/>
                <a:gd name="T85" fmla="*/ 2147483647 h 60"/>
                <a:gd name="T86" fmla="*/ 2147483647 w 71"/>
                <a:gd name="T87" fmla="*/ 2147483647 h 60"/>
                <a:gd name="T88" fmla="*/ 2147483647 w 71"/>
                <a:gd name="T89" fmla="*/ 2147483647 h 60"/>
                <a:gd name="T90" fmla="*/ 2147483647 w 71"/>
                <a:gd name="T91" fmla="*/ 2147483647 h 60"/>
                <a:gd name="T92" fmla="*/ 2147483647 w 71"/>
                <a:gd name="T93" fmla="*/ 2147483647 h 60"/>
                <a:gd name="T94" fmla="*/ 2147483647 w 71"/>
                <a:gd name="T95" fmla="*/ 2147483647 h 60"/>
                <a:gd name="T96" fmla="*/ 2147483647 w 71"/>
                <a:gd name="T97" fmla="*/ 2147483647 h 60"/>
                <a:gd name="T98" fmla="*/ 2147483647 w 71"/>
                <a:gd name="T99" fmla="*/ 2147483647 h 60"/>
                <a:gd name="T100" fmla="*/ 2147483647 w 71"/>
                <a:gd name="T101" fmla="*/ 2147483647 h 60"/>
                <a:gd name="T102" fmla="*/ 2147483647 w 71"/>
                <a:gd name="T103" fmla="*/ 2147483647 h 60"/>
                <a:gd name="T104" fmla="*/ 2147483647 w 71"/>
                <a:gd name="T105" fmla="*/ 2147483647 h 60"/>
                <a:gd name="T106" fmla="*/ 2147483647 w 71"/>
                <a:gd name="T107" fmla="*/ 2147483647 h 60"/>
                <a:gd name="T108" fmla="*/ 2147483647 w 71"/>
                <a:gd name="T109" fmla="*/ 2147483647 h 60"/>
                <a:gd name="T110" fmla="*/ 2147483647 w 71"/>
                <a:gd name="T111" fmla="*/ 2147483647 h 60"/>
                <a:gd name="T112" fmla="*/ 2147483647 w 71"/>
                <a:gd name="T113" fmla="*/ 2147483647 h 60"/>
                <a:gd name="T114" fmla="*/ 2147483647 w 71"/>
                <a:gd name="T115" fmla="*/ 2147483647 h 60"/>
                <a:gd name="T116" fmla="*/ 2147483647 w 71"/>
                <a:gd name="T117" fmla="*/ 2147483647 h 60"/>
                <a:gd name="T118" fmla="*/ 2147483647 w 71"/>
                <a:gd name="T119" fmla="*/ 2147483647 h 60"/>
                <a:gd name="T120" fmla="*/ 2147483647 w 71"/>
                <a:gd name="T121" fmla="*/ 2147483647 h 6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1"/>
                <a:gd name="T184" fmla="*/ 0 h 60"/>
                <a:gd name="T185" fmla="*/ 71 w 71"/>
                <a:gd name="T186" fmla="*/ 60 h 6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1" h="60">
                  <a:moveTo>
                    <a:pt x="62" y="48"/>
                  </a:moveTo>
                  <a:lnTo>
                    <a:pt x="67" y="46"/>
                  </a:lnTo>
                  <a:lnTo>
                    <a:pt x="69" y="46"/>
                  </a:lnTo>
                  <a:lnTo>
                    <a:pt x="69" y="43"/>
                  </a:lnTo>
                  <a:lnTo>
                    <a:pt x="67" y="43"/>
                  </a:lnTo>
                  <a:lnTo>
                    <a:pt x="62" y="41"/>
                  </a:lnTo>
                  <a:lnTo>
                    <a:pt x="62" y="38"/>
                  </a:lnTo>
                  <a:lnTo>
                    <a:pt x="64" y="38"/>
                  </a:lnTo>
                  <a:lnTo>
                    <a:pt x="64" y="36"/>
                  </a:lnTo>
                  <a:lnTo>
                    <a:pt x="67" y="34"/>
                  </a:lnTo>
                  <a:lnTo>
                    <a:pt x="67" y="29"/>
                  </a:lnTo>
                  <a:lnTo>
                    <a:pt x="64" y="29"/>
                  </a:lnTo>
                  <a:lnTo>
                    <a:pt x="62" y="29"/>
                  </a:lnTo>
                  <a:lnTo>
                    <a:pt x="60" y="31"/>
                  </a:lnTo>
                  <a:lnTo>
                    <a:pt x="60" y="34"/>
                  </a:lnTo>
                  <a:lnTo>
                    <a:pt x="57" y="36"/>
                  </a:lnTo>
                  <a:lnTo>
                    <a:pt x="57" y="34"/>
                  </a:lnTo>
                  <a:lnTo>
                    <a:pt x="55" y="31"/>
                  </a:lnTo>
                  <a:lnTo>
                    <a:pt x="52" y="34"/>
                  </a:lnTo>
                  <a:lnTo>
                    <a:pt x="45" y="38"/>
                  </a:lnTo>
                  <a:lnTo>
                    <a:pt x="48" y="38"/>
                  </a:lnTo>
                  <a:lnTo>
                    <a:pt x="50" y="41"/>
                  </a:lnTo>
                  <a:lnTo>
                    <a:pt x="50" y="43"/>
                  </a:lnTo>
                  <a:lnTo>
                    <a:pt x="50" y="46"/>
                  </a:lnTo>
                  <a:lnTo>
                    <a:pt x="50" y="48"/>
                  </a:lnTo>
                  <a:lnTo>
                    <a:pt x="48" y="48"/>
                  </a:lnTo>
                  <a:lnTo>
                    <a:pt x="50" y="48"/>
                  </a:lnTo>
                  <a:lnTo>
                    <a:pt x="50" y="50"/>
                  </a:lnTo>
                  <a:lnTo>
                    <a:pt x="55" y="50"/>
                  </a:lnTo>
                  <a:lnTo>
                    <a:pt x="55" y="48"/>
                  </a:lnTo>
                  <a:lnTo>
                    <a:pt x="57" y="48"/>
                  </a:lnTo>
                  <a:lnTo>
                    <a:pt x="57" y="50"/>
                  </a:lnTo>
                  <a:lnTo>
                    <a:pt x="60" y="53"/>
                  </a:lnTo>
                  <a:lnTo>
                    <a:pt x="60" y="55"/>
                  </a:lnTo>
                  <a:lnTo>
                    <a:pt x="62" y="55"/>
                  </a:lnTo>
                  <a:lnTo>
                    <a:pt x="62" y="53"/>
                  </a:lnTo>
                  <a:lnTo>
                    <a:pt x="62" y="48"/>
                  </a:lnTo>
                  <a:close/>
                  <a:moveTo>
                    <a:pt x="71" y="53"/>
                  </a:moveTo>
                  <a:lnTo>
                    <a:pt x="62" y="55"/>
                  </a:lnTo>
                  <a:lnTo>
                    <a:pt x="60" y="58"/>
                  </a:lnTo>
                  <a:lnTo>
                    <a:pt x="57" y="58"/>
                  </a:lnTo>
                  <a:lnTo>
                    <a:pt x="57" y="55"/>
                  </a:lnTo>
                  <a:lnTo>
                    <a:pt x="55" y="55"/>
                  </a:lnTo>
                  <a:lnTo>
                    <a:pt x="50" y="53"/>
                  </a:lnTo>
                  <a:lnTo>
                    <a:pt x="45" y="53"/>
                  </a:lnTo>
                  <a:lnTo>
                    <a:pt x="45" y="58"/>
                  </a:lnTo>
                  <a:lnTo>
                    <a:pt x="50" y="58"/>
                  </a:lnTo>
                  <a:lnTo>
                    <a:pt x="52" y="58"/>
                  </a:lnTo>
                  <a:lnTo>
                    <a:pt x="55" y="60"/>
                  </a:lnTo>
                  <a:lnTo>
                    <a:pt x="57" y="60"/>
                  </a:lnTo>
                  <a:lnTo>
                    <a:pt x="60" y="60"/>
                  </a:lnTo>
                  <a:lnTo>
                    <a:pt x="62" y="60"/>
                  </a:lnTo>
                  <a:lnTo>
                    <a:pt x="69" y="58"/>
                  </a:lnTo>
                  <a:lnTo>
                    <a:pt x="71" y="58"/>
                  </a:lnTo>
                  <a:lnTo>
                    <a:pt x="71" y="53"/>
                  </a:lnTo>
                  <a:close/>
                  <a:moveTo>
                    <a:pt x="31" y="12"/>
                  </a:moveTo>
                  <a:lnTo>
                    <a:pt x="36" y="7"/>
                  </a:lnTo>
                  <a:lnTo>
                    <a:pt x="36" y="3"/>
                  </a:lnTo>
                  <a:lnTo>
                    <a:pt x="36" y="0"/>
                  </a:lnTo>
                  <a:lnTo>
                    <a:pt x="26" y="0"/>
                  </a:lnTo>
                  <a:lnTo>
                    <a:pt x="26" y="3"/>
                  </a:lnTo>
                  <a:lnTo>
                    <a:pt x="21" y="7"/>
                  </a:lnTo>
                  <a:lnTo>
                    <a:pt x="21" y="10"/>
                  </a:lnTo>
                  <a:lnTo>
                    <a:pt x="19" y="10"/>
                  </a:lnTo>
                  <a:lnTo>
                    <a:pt x="19" y="19"/>
                  </a:lnTo>
                  <a:lnTo>
                    <a:pt x="14" y="14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12" y="19"/>
                  </a:lnTo>
                  <a:lnTo>
                    <a:pt x="12" y="22"/>
                  </a:lnTo>
                  <a:lnTo>
                    <a:pt x="5" y="19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5" y="34"/>
                  </a:lnTo>
                  <a:lnTo>
                    <a:pt x="7" y="34"/>
                  </a:lnTo>
                  <a:lnTo>
                    <a:pt x="2" y="38"/>
                  </a:lnTo>
                  <a:lnTo>
                    <a:pt x="2" y="41"/>
                  </a:lnTo>
                  <a:lnTo>
                    <a:pt x="5" y="43"/>
                  </a:lnTo>
                  <a:lnTo>
                    <a:pt x="7" y="43"/>
                  </a:lnTo>
                  <a:lnTo>
                    <a:pt x="7" y="48"/>
                  </a:lnTo>
                  <a:lnTo>
                    <a:pt x="5" y="53"/>
                  </a:lnTo>
                  <a:lnTo>
                    <a:pt x="7" y="53"/>
                  </a:lnTo>
                  <a:lnTo>
                    <a:pt x="17" y="53"/>
                  </a:lnTo>
                  <a:lnTo>
                    <a:pt x="17" y="55"/>
                  </a:lnTo>
                  <a:lnTo>
                    <a:pt x="24" y="55"/>
                  </a:lnTo>
                  <a:lnTo>
                    <a:pt x="26" y="58"/>
                  </a:lnTo>
                  <a:lnTo>
                    <a:pt x="26" y="55"/>
                  </a:lnTo>
                  <a:lnTo>
                    <a:pt x="24" y="53"/>
                  </a:lnTo>
                  <a:lnTo>
                    <a:pt x="24" y="48"/>
                  </a:lnTo>
                  <a:lnTo>
                    <a:pt x="26" y="43"/>
                  </a:lnTo>
                  <a:lnTo>
                    <a:pt x="24" y="41"/>
                  </a:lnTo>
                  <a:lnTo>
                    <a:pt x="24" y="38"/>
                  </a:lnTo>
                  <a:lnTo>
                    <a:pt x="21" y="38"/>
                  </a:lnTo>
                  <a:lnTo>
                    <a:pt x="24" y="38"/>
                  </a:lnTo>
                  <a:lnTo>
                    <a:pt x="31" y="34"/>
                  </a:lnTo>
                  <a:lnTo>
                    <a:pt x="33" y="26"/>
                  </a:lnTo>
                  <a:lnTo>
                    <a:pt x="38" y="26"/>
                  </a:lnTo>
                  <a:lnTo>
                    <a:pt x="41" y="19"/>
                  </a:lnTo>
                  <a:lnTo>
                    <a:pt x="31" y="19"/>
                  </a:lnTo>
                  <a:lnTo>
                    <a:pt x="31" y="12"/>
                  </a:lnTo>
                  <a:close/>
                  <a:moveTo>
                    <a:pt x="29" y="38"/>
                  </a:moveTo>
                  <a:lnTo>
                    <a:pt x="31" y="48"/>
                  </a:lnTo>
                  <a:lnTo>
                    <a:pt x="36" y="53"/>
                  </a:lnTo>
                  <a:lnTo>
                    <a:pt x="38" y="46"/>
                  </a:lnTo>
                  <a:lnTo>
                    <a:pt x="33" y="41"/>
                  </a:lnTo>
                  <a:lnTo>
                    <a:pt x="29" y="3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Cote d'Ivoire"/>
            <p:cNvSpPr>
              <a:spLocks/>
            </p:cNvSpPr>
            <p:nvPr/>
          </p:nvSpPr>
          <p:spPr bwMode="gray">
            <a:xfrm>
              <a:off x="3956050" y="4027637"/>
              <a:ext cx="176213" cy="207962"/>
            </a:xfrm>
            <a:custGeom>
              <a:avLst/>
              <a:gdLst>
                <a:gd name="T0" fmla="*/ 2147483647 w 438"/>
                <a:gd name="T1" fmla="*/ 2147483647 h 516"/>
                <a:gd name="T2" fmla="*/ 2147483647 w 438"/>
                <a:gd name="T3" fmla="*/ 2147483647 h 516"/>
                <a:gd name="T4" fmla="*/ 2147483647 w 438"/>
                <a:gd name="T5" fmla="*/ 2147483647 h 516"/>
                <a:gd name="T6" fmla="*/ 2147483647 w 438"/>
                <a:gd name="T7" fmla="*/ 2147483647 h 516"/>
                <a:gd name="T8" fmla="*/ 2147483647 w 438"/>
                <a:gd name="T9" fmla="*/ 2147483647 h 516"/>
                <a:gd name="T10" fmla="*/ 2147483647 w 438"/>
                <a:gd name="T11" fmla="*/ 2147483647 h 516"/>
                <a:gd name="T12" fmla="*/ 2147483647 w 438"/>
                <a:gd name="T13" fmla="*/ 2147483647 h 516"/>
                <a:gd name="T14" fmla="*/ 2147483647 w 438"/>
                <a:gd name="T15" fmla="*/ 2147483647 h 516"/>
                <a:gd name="T16" fmla="*/ 2147483647 w 438"/>
                <a:gd name="T17" fmla="*/ 2147483647 h 516"/>
                <a:gd name="T18" fmla="*/ 2147483647 w 438"/>
                <a:gd name="T19" fmla="*/ 2147483647 h 516"/>
                <a:gd name="T20" fmla="*/ 2147483647 w 438"/>
                <a:gd name="T21" fmla="*/ 2147483647 h 516"/>
                <a:gd name="T22" fmla="*/ 2147483647 w 438"/>
                <a:gd name="T23" fmla="*/ 2147483647 h 516"/>
                <a:gd name="T24" fmla="*/ 2147483647 w 438"/>
                <a:gd name="T25" fmla="*/ 2147483647 h 516"/>
                <a:gd name="T26" fmla="*/ 2147483647 w 438"/>
                <a:gd name="T27" fmla="*/ 2147483647 h 516"/>
                <a:gd name="T28" fmla="*/ 2147483647 w 438"/>
                <a:gd name="T29" fmla="*/ 2147483647 h 516"/>
                <a:gd name="T30" fmla="*/ 2147483647 w 438"/>
                <a:gd name="T31" fmla="*/ 2147483647 h 516"/>
                <a:gd name="T32" fmla="*/ 2147483647 w 438"/>
                <a:gd name="T33" fmla="*/ 0 h 516"/>
                <a:gd name="T34" fmla="*/ 2147483647 w 438"/>
                <a:gd name="T35" fmla="*/ 2147483647 h 516"/>
                <a:gd name="T36" fmla="*/ 2147483647 w 438"/>
                <a:gd name="T37" fmla="*/ 2147483647 h 516"/>
                <a:gd name="T38" fmla="*/ 2147483647 w 438"/>
                <a:gd name="T39" fmla="*/ 2147483647 h 516"/>
                <a:gd name="T40" fmla="*/ 2147483647 w 438"/>
                <a:gd name="T41" fmla="*/ 2147483647 h 516"/>
                <a:gd name="T42" fmla="*/ 2147483647 w 438"/>
                <a:gd name="T43" fmla="*/ 2147483647 h 516"/>
                <a:gd name="T44" fmla="*/ 2147483647 w 438"/>
                <a:gd name="T45" fmla="*/ 2147483647 h 516"/>
                <a:gd name="T46" fmla="*/ 2147483647 w 438"/>
                <a:gd name="T47" fmla="*/ 2147483647 h 516"/>
                <a:gd name="T48" fmla="*/ 2147483647 w 438"/>
                <a:gd name="T49" fmla="*/ 2147483647 h 516"/>
                <a:gd name="T50" fmla="*/ 2147483647 w 438"/>
                <a:gd name="T51" fmla="*/ 2147483647 h 516"/>
                <a:gd name="T52" fmla="*/ 2147483647 w 438"/>
                <a:gd name="T53" fmla="*/ 2147483647 h 516"/>
                <a:gd name="T54" fmla="*/ 2147483647 w 438"/>
                <a:gd name="T55" fmla="*/ 2147483647 h 516"/>
                <a:gd name="T56" fmla="*/ 2147483647 w 438"/>
                <a:gd name="T57" fmla="*/ 2147483647 h 516"/>
                <a:gd name="T58" fmla="*/ 2147483647 w 438"/>
                <a:gd name="T59" fmla="*/ 2147483647 h 516"/>
                <a:gd name="T60" fmla="*/ 2147483647 w 438"/>
                <a:gd name="T61" fmla="*/ 2147483647 h 516"/>
                <a:gd name="T62" fmla="*/ 2147483647 w 438"/>
                <a:gd name="T63" fmla="*/ 2147483647 h 516"/>
                <a:gd name="T64" fmla="*/ 2147483647 w 438"/>
                <a:gd name="T65" fmla="*/ 2147483647 h 516"/>
                <a:gd name="T66" fmla="*/ 2147483647 w 438"/>
                <a:gd name="T67" fmla="*/ 2147483647 h 516"/>
                <a:gd name="T68" fmla="*/ 2147483647 w 438"/>
                <a:gd name="T69" fmla="*/ 2147483647 h 516"/>
                <a:gd name="T70" fmla="*/ 2147483647 w 438"/>
                <a:gd name="T71" fmla="*/ 2147483647 h 516"/>
                <a:gd name="T72" fmla="*/ 2147483647 w 438"/>
                <a:gd name="T73" fmla="*/ 2147483647 h 516"/>
                <a:gd name="T74" fmla="*/ 2147483647 w 438"/>
                <a:gd name="T75" fmla="*/ 2147483647 h 516"/>
                <a:gd name="T76" fmla="*/ 2147483647 w 438"/>
                <a:gd name="T77" fmla="*/ 2147483647 h 516"/>
                <a:gd name="T78" fmla="*/ 2147483647 w 438"/>
                <a:gd name="T79" fmla="*/ 2147483647 h 516"/>
                <a:gd name="T80" fmla="*/ 2147483647 w 438"/>
                <a:gd name="T81" fmla="*/ 2147483647 h 516"/>
                <a:gd name="T82" fmla="*/ 2147483647 w 438"/>
                <a:gd name="T83" fmla="*/ 2147483647 h 516"/>
                <a:gd name="T84" fmla="*/ 2147483647 w 438"/>
                <a:gd name="T85" fmla="*/ 2147483647 h 516"/>
                <a:gd name="T86" fmla="*/ 2147483647 w 438"/>
                <a:gd name="T87" fmla="*/ 2147483647 h 516"/>
                <a:gd name="T88" fmla="*/ 2147483647 w 438"/>
                <a:gd name="T89" fmla="*/ 2147483647 h 5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38"/>
                <a:gd name="T136" fmla="*/ 0 h 516"/>
                <a:gd name="T137" fmla="*/ 438 w 438"/>
                <a:gd name="T138" fmla="*/ 516 h 51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38" h="516">
                  <a:moveTo>
                    <a:pt x="402" y="408"/>
                  </a:moveTo>
                  <a:lnTo>
                    <a:pt x="402" y="402"/>
                  </a:lnTo>
                  <a:lnTo>
                    <a:pt x="396" y="396"/>
                  </a:lnTo>
                  <a:lnTo>
                    <a:pt x="390" y="384"/>
                  </a:lnTo>
                  <a:lnTo>
                    <a:pt x="390" y="372"/>
                  </a:lnTo>
                  <a:lnTo>
                    <a:pt x="384" y="354"/>
                  </a:lnTo>
                  <a:lnTo>
                    <a:pt x="378" y="342"/>
                  </a:lnTo>
                  <a:lnTo>
                    <a:pt x="378" y="318"/>
                  </a:lnTo>
                  <a:lnTo>
                    <a:pt x="384" y="312"/>
                  </a:lnTo>
                  <a:lnTo>
                    <a:pt x="390" y="300"/>
                  </a:lnTo>
                  <a:lnTo>
                    <a:pt x="408" y="282"/>
                  </a:lnTo>
                  <a:lnTo>
                    <a:pt x="408" y="270"/>
                  </a:lnTo>
                  <a:lnTo>
                    <a:pt x="414" y="258"/>
                  </a:lnTo>
                  <a:lnTo>
                    <a:pt x="414" y="240"/>
                  </a:lnTo>
                  <a:lnTo>
                    <a:pt x="420" y="228"/>
                  </a:lnTo>
                  <a:lnTo>
                    <a:pt x="426" y="222"/>
                  </a:lnTo>
                  <a:lnTo>
                    <a:pt x="438" y="198"/>
                  </a:lnTo>
                  <a:lnTo>
                    <a:pt x="438" y="186"/>
                  </a:lnTo>
                  <a:lnTo>
                    <a:pt x="432" y="174"/>
                  </a:lnTo>
                  <a:lnTo>
                    <a:pt x="432" y="162"/>
                  </a:lnTo>
                  <a:lnTo>
                    <a:pt x="426" y="150"/>
                  </a:lnTo>
                  <a:lnTo>
                    <a:pt x="426" y="138"/>
                  </a:lnTo>
                  <a:lnTo>
                    <a:pt x="420" y="132"/>
                  </a:lnTo>
                  <a:lnTo>
                    <a:pt x="420" y="126"/>
                  </a:lnTo>
                  <a:lnTo>
                    <a:pt x="432" y="126"/>
                  </a:lnTo>
                  <a:lnTo>
                    <a:pt x="426" y="96"/>
                  </a:lnTo>
                  <a:lnTo>
                    <a:pt x="408" y="102"/>
                  </a:lnTo>
                  <a:lnTo>
                    <a:pt x="408" y="90"/>
                  </a:lnTo>
                  <a:lnTo>
                    <a:pt x="390" y="72"/>
                  </a:lnTo>
                  <a:lnTo>
                    <a:pt x="372" y="66"/>
                  </a:lnTo>
                  <a:lnTo>
                    <a:pt x="342" y="66"/>
                  </a:lnTo>
                  <a:lnTo>
                    <a:pt x="318" y="78"/>
                  </a:lnTo>
                  <a:lnTo>
                    <a:pt x="318" y="84"/>
                  </a:lnTo>
                  <a:lnTo>
                    <a:pt x="312" y="90"/>
                  </a:lnTo>
                  <a:lnTo>
                    <a:pt x="300" y="90"/>
                  </a:lnTo>
                  <a:lnTo>
                    <a:pt x="294" y="84"/>
                  </a:lnTo>
                  <a:lnTo>
                    <a:pt x="282" y="84"/>
                  </a:lnTo>
                  <a:lnTo>
                    <a:pt x="276" y="78"/>
                  </a:lnTo>
                  <a:lnTo>
                    <a:pt x="264" y="72"/>
                  </a:lnTo>
                  <a:lnTo>
                    <a:pt x="258" y="60"/>
                  </a:lnTo>
                  <a:lnTo>
                    <a:pt x="258" y="48"/>
                  </a:lnTo>
                  <a:lnTo>
                    <a:pt x="252" y="42"/>
                  </a:lnTo>
                  <a:lnTo>
                    <a:pt x="252" y="36"/>
                  </a:lnTo>
                  <a:lnTo>
                    <a:pt x="228" y="42"/>
                  </a:lnTo>
                  <a:lnTo>
                    <a:pt x="228" y="18"/>
                  </a:lnTo>
                  <a:lnTo>
                    <a:pt x="216" y="18"/>
                  </a:lnTo>
                  <a:lnTo>
                    <a:pt x="210" y="24"/>
                  </a:lnTo>
                  <a:lnTo>
                    <a:pt x="204" y="36"/>
                  </a:lnTo>
                  <a:lnTo>
                    <a:pt x="198" y="42"/>
                  </a:lnTo>
                  <a:lnTo>
                    <a:pt x="174" y="36"/>
                  </a:lnTo>
                  <a:lnTo>
                    <a:pt x="174" y="0"/>
                  </a:lnTo>
                  <a:lnTo>
                    <a:pt x="162" y="24"/>
                  </a:lnTo>
                  <a:lnTo>
                    <a:pt x="150" y="6"/>
                  </a:lnTo>
                  <a:lnTo>
                    <a:pt x="144" y="30"/>
                  </a:lnTo>
                  <a:lnTo>
                    <a:pt x="126" y="30"/>
                  </a:lnTo>
                  <a:lnTo>
                    <a:pt x="120" y="48"/>
                  </a:lnTo>
                  <a:lnTo>
                    <a:pt x="102" y="30"/>
                  </a:lnTo>
                  <a:lnTo>
                    <a:pt x="84" y="24"/>
                  </a:lnTo>
                  <a:lnTo>
                    <a:pt x="72" y="24"/>
                  </a:lnTo>
                  <a:lnTo>
                    <a:pt x="66" y="30"/>
                  </a:lnTo>
                  <a:lnTo>
                    <a:pt x="66" y="48"/>
                  </a:lnTo>
                  <a:lnTo>
                    <a:pt x="54" y="42"/>
                  </a:lnTo>
                  <a:lnTo>
                    <a:pt x="36" y="66"/>
                  </a:lnTo>
                  <a:lnTo>
                    <a:pt x="42" y="102"/>
                  </a:lnTo>
                  <a:lnTo>
                    <a:pt x="60" y="108"/>
                  </a:lnTo>
                  <a:lnTo>
                    <a:pt x="48" y="126"/>
                  </a:lnTo>
                  <a:lnTo>
                    <a:pt x="66" y="132"/>
                  </a:lnTo>
                  <a:lnTo>
                    <a:pt x="60" y="138"/>
                  </a:lnTo>
                  <a:lnTo>
                    <a:pt x="54" y="150"/>
                  </a:lnTo>
                  <a:lnTo>
                    <a:pt x="54" y="162"/>
                  </a:lnTo>
                  <a:lnTo>
                    <a:pt x="60" y="162"/>
                  </a:lnTo>
                  <a:lnTo>
                    <a:pt x="72" y="168"/>
                  </a:lnTo>
                  <a:lnTo>
                    <a:pt x="78" y="168"/>
                  </a:lnTo>
                  <a:lnTo>
                    <a:pt x="78" y="180"/>
                  </a:lnTo>
                  <a:lnTo>
                    <a:pt x="72" y="186"/>
                  </a:lnTo>
                  <a:lnTo>
                    <a:pt x="72" y="192"/>
                  </a:lnTo>
                  <a:lnTo>
                    <a:pt x="66" y="186"/>
                  </a:lnTo>
                  <a:lnTo>
                    <a:pt x="54" y="186"/>
                  </a:lnTo>
                  <a:lnTo>
                    <a:pt x="48" y="180"/>
                  </a:lnTo>
                  <a:lnTo>
                    <a:pt x="30" y="180"/>
                  </a:lnTo>
                  <a:lnTo>
                    <a:pt x="30" y="192"/>
                  </a:lnTo>
                  <a:lnTo>
                    <a:pt x="36" y="204"/>
                  </a:lnTo>
                  <a:lnTo>
                    <a:pt x="48" y="210"/>
                  </a:lnTo>
                  <a:lnTo>
                    <a:pt x="54" y="222"/>
                  </a:lnTo>
                  <a:lnTo>
                    <a:pt x="36" y="222"/>
                  </a:lnTo>
                  <a:lnTo>
                    <a:pt x="36" y="228"/>
                  </a:lnTo>
                  <a:lnTo>
                    <a:pt x="42" y="234"/>
                  </a:lnTo>
                  <a:lnTo>
                    <a:pt x="42" y="252"/>
                  </a:lnTo>
                  <a:lnTo>
                    <a:pt x="36" y="258"/>
                  </a:lnTo>
                  <a:lnTo>
                    <a:pt x="30" y="258"/>
                  </a:lnTo>
                  <a:lnTo>
                    <a:pt x="18" y="252"/>
                  </a:lnTo>
                  <a:lnTo>
                    <a:pt x="12" y="246"/>
                  </a:lnTo>
                  <a:lnTo>
                    <a:pt x="6" y="246"/>
                  </a:lnTo>
                  <a:lnTo>
                    <a:pt x="24" y="282"/>
                  </a:lnTo>
                  <a:lnTo>
                    <a:pt x="24" y="306"/>
                  </a:lnTo>
                  <a:lnTo>
                    <a:pt x="18" y="324"/>
                  </a:lnTo>
                  <a:lnTo>
                    <a:pt x="6" y="330"/>
                  </a:lnTo>
                  <a:lnTo>
                    <a:pt x="0" y="342"/>
                  </a:lnTo>
                  <a:lnTo>
                    <a:pt x="6" y="348"/>
                  </a:lnTo>
                  <a:lnTo>
                    <a:pt x="24" y="348"/>
                  </a:lnTo>
                  <a:lnTo>
                    <a:pt x="24" y="360"/>
                  </a:lnTo>
                  <a:lnTo>
                    <a:pt x="60" y="354"/>
                  </a:lnTo>
                  <a:lnTo>
                    <a:pt x="60" y="384"/>
                  </a:lnTo>
                  <a:lnTo>
                    <a:pt x="90" y="414"/>
                  </a:lnTo>
                  <a:lnTo>
                    <a:pt x="90" y="438"/>
                  </a:lnTo>
                  <a:lnTo>
                    <a:pt x="84" y="450"/>
                  </a:lnTo>
                  <a:lnTo>
                    <a:pt x="84" y="462"/>
                  </a:lnTo>
                  <a:lnTo>
                    <a:pt x="78" y="468"/>
                  </a:lnTo>
                  <a:lnTo>
                    <a:pt x="78" y="516"/>
                  </a:lnTo>
                  <a:lnTo>
                    <a:pt x="90" y="516"/>
                  </a:lnTo>
                  <a:lnTo>
                    <a:pt x="96" y="510"/>
                  </a:lnTo>
                  <a:lnTo>
                    <a:pt x="102" y="498"/>
                  </a:lnTo>
                  <a:lnTo>
                    <a:pt x="114" y="498"/>
                  </a:lnTo>
                  <a:lnTo>
                    <a:pt x="126" y="486"/>
                  </a:lnTo>
                  <a:lnTo>
                    <a:pt x="138" y="480"/>
                  </a:lnTo>
                  <a:lnTo>
                    <a:pt x="198" y="456"/>
                  </a:lnTo>
                  <a:lnTo>
                    <a:pt x="228" y="450"/>
                  </a:lnTo>
                  <a:lnTo>
                    <a:pt x="264" y="450"/>
                  </a:lnTo>
                  <a:lnTo>
                    <a:pt x="270" y="444"/>
                  </a:lnTo>
                  <a:lnTo>
                    <a:pt x="282" y="444"/>
                  </a:lnTo>
                  <a:lnTo>
                    <a:pt x="294" y="438"/>
                  </a:lnTo>
                  <a:lnTo>
                    <a:pt x="330" y="438"/>
                  </a:lnTo>
                  <a:lnTo>
                    <a:pt x="336" y="444"/>
                  </a:lnTo>
                  <a:lnTo>
                    <a:pt x="342" y="444"/>
                  </a:lnTo>
                  <a:lnTo>
                    <a:pt x="348" y="450"/>
                  </a:lnTo>
                  <a:lnTo>
                    <a:pt x="366" y="450"/>
                  </a:lnTo>
                  <a:lnTo>
                    <a:pt x="378" y="438"/>
                  </a:lnTo>
                  <a:lnTo>
                    <a:pt x="384" y="438"/>
                  </a:lnTo>
                  <a:lnTo>
                    <a:pt x="384" y="444"/>
                  </a:lnTo>
                  <a:lnTo>
                    <a:pt x="396" y="456"/>
                  </a:lnTo>
                  <a:lnTo>
                    <a:pt x="408" y="462"/>
                  </a:lnTo>
                  <a:lnTo>
                    <a:pt x="420" y="462"/>
                  </a:lnTo>
                  <a:lnTo>
                    <a:pt x="426" y="468"/>
                  </a:lnTo>
                  <a:lnTo>
                    <a:pt x="426" y="414"/>
                  </a:lnTo>
                  <a:lnTo>
                    <a:pt x="402" y="408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Costa Rica"/>
            <p:cNvSpPr>
              <a:spLocks/>
            </p:cNvSpPr>
            <p:nvPr/>
          </p:nvSpPr>
          <p:spPr bwMode="gray">
            <a:xfrm>
              <a:off x="1752600" y="4011762"/>
              <a:ext cx="96838" cy="92075"/>
            </a:xfrm>
            <a:custGeom>
              <a:avLst/>
              <a:gdLst>
                <a:gd name="T0" fmla="*/ 2147483647 w 240"/>
                <a:gd name="T1" fmla="*/ 2147483647 h 228"/>
                <a:gd name="T2" fmla="*/ 2147483647 w 240"/>
                <a:gd name="T3" fmla="*/ 2147483647 h 228"/>
                <a:gd name="T4" fmla="*/ 2147483647 w 240"/>
                <a:gd name="T5" fmla="*/ 2147483647 h 228"/>
                <a:gd name="T6" fmla="*/ 2147483647 w 240"/>
                <a:gd name="T7" fmla="*/ 2147483647 h 228"/>
                <a:gd name="T8" fmla="*/ 2147483647 w 240"/>
                <a:gd name="T9" fmla="*/ 2147483647 h 228"/>
                <a:gd name="T10" fmla="*/ 2147483647 w 240"/>
                <a:gd name="T11" fmla="*/ 2147483647 h 228"/>
                <a:gd name="T12" fmla="*/ 2147483647 w 240"/>
                <a:gd name="T13" fmla="*/ 2147483647 h 228"/>
                <a:gd name="T14" fmla="*/ 2147483647 w 240"/>
                <a:gd name="T15" fmla="*/ 2147483647 h 228"/>
                <a:gd name="T16" fmla="*/ 2147483647 w 240"/>
                <a:gd name="T17" fmla="*/ 2147483647 h 228"/>
                <a:gd name="T18" fmla="*/ 2147483647 w 240"/>
                <a:gd name="T19" fmla="*/ 2147483647 h 228"/>
                <a:gd name="T20" fmla="*/ 2147483647 w 240"/>
                <a:gd name="T21" fmla="*/ 2147483647 h 228"/>
                <a:gd name="T22" fmla="*/ 2147483647 w 240"/>
                <a:gd name="T23" fmla="*/ 2147483647 h 228"/>
                <a:gd name="T24" fmla="*/ 2147483647 w 240"/>
                <a:gd name="T25" fmla="*/ 2147483647 h 228"/>
                <a:gd name="T26" fmla="*/ 2147483647 w 240"/>
                <a:gd name="T27" fmla="*/ 2147483647 h 228"/>
                <a:gd name="T28" fmla="*/ 2147483647 w 240"/>
                <a:gd name="T29" fmla="*/ 2147483647 h 228"/>
                <a:gd name="T30" fmla="*/ 2147483647 w 240"/>
                <a:gd name="T31" fmla="*/ 0 h 228"/>
                <a:gd name="T32" fmla="*/ 2147483647 w 240"/>
                <a:gd name="T33" fmla="*/ 2147483647 h 228"/>
                <a:gd name="T34" fmla="*/ 2147483647 w 240"/>
                <a:gd name="T35" fmla="*/ 2147483647 h 228"/>
                <a:gd name="T36" fmla="*/ 0 w 240"/>
                <a:gd name="T37" fmla="*/ 2147483647 h 228"/>
                <a:gd name="T38" fmla="*/ 2147483647 w 240"/>
                <a:gd name="T39" fmla="*/ 2147483647 h 228"/>
                <a:gd name="T40" fmla="*/ 2147483647 w 240"/>
                <a:gd name="T41" fmla="*/ 2147483647 h 228"/>
                <a:gd name="T42" fmla="*/ 2147483647 w 240"/>
                <a:gd name="T43" fmla="*/ 2147483647 h 228"/>
                <a:gd name="T44" fmla="*/ 2147483647 w 240"/>
                <a:gd name="T45" fmla="*/ 2147483647 h 228"/>
                <a:gd name="T46" fmla="*/ 2147483647 w 240"/>
                <a:gd name="T47" fmla="*/ 2147483647 h 228"/>
                <a:gd name="T48" fmla="*/ 2147483647 w 240"/>
                <a:gd name="T49" fmla="*/ 2147483647 h 228"/>
                <a:gd name="T50" fmla="*/ 2147483647 w 240"/>
                <a:gd name="T51" fmla="*/ 2147483647 h 228"/>
                <a:gd name="T52" fmla="*/ 2147483647 w 240"/>
                <a:gd name="T53" fmla="*/ 2147483647 h 228"/>
                <a:gd name="T54" fmla="*/ 2147483647 w 240"/>
                <a:gd name="T55" fmla="*/ 2147483647 h 228"/>
                <a:gd name="T56" fmla="*/ 2147483647 w 240"/>
                <a:gd name="T57" fmla="*/ 2147483647 h 228"/>
                <a:gd name="T58" fmla="*/ 2147483647 w 240"/>
                <a:gd name="T59" fmla="*/ 2147483647 h 228"/>
                <a:gd name="T60" fmla="*/ 2147483647 w 240"/>
                <a:gd name="T61" fmla="*/ 2147483647 h 228"/>
                <a:gd name="T62" fmla="*/ 2147483647 w 240"/>
                <a:gd name="T63" fmla="*/ 2147483647 h 228"/>
                <a:gd name="T64" fmla="*/ 2147483647 w 240"/>
                <a:gd name="T65" fmla="*/ 2147483647 h 228"/>
                <a:gd name="T66" fmla="*/ 2147483647 w 240"/>
                <a:gd name="T67" fmla="*/ 2147483647 h 22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40"/>
                <a:gd name="T103" fmla="*/ 0 h 228"/>
                <a:gd name="T104" fmla="*/ 240 w 240"/>
                <a:gd name="T105" fmla="*/ 228 h 22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40" h="228">
                  <a:moveTo>
                    <a:pt x="210" y="198"/>
                  </a:moveTo>
                  <a:lnTo>
                    <a:pt x="216" y="198"/>
                  </a:lnTo>
                  <a:lnTo>
                    <a:pt x="234" y="180"/>
                  </a:lnTo>
                  <a:lnTo>
                    <a:pt x="228" y="174"/>
                  </a:lnTo>
                  <a:lnTo>
                    <a:pt x="210" y="174"/>
                  </a:lnTo>
                  <a:lnTo>
                    <a:pt x="210" y="168"/>
                  </a:lnTo>
                  <a:lnTo>
                    <a:pt x="204" y="162"/>
                  </a:lnTo>
                  <a:lnTo>
                    <a:pt x="204" y="144"/>
                  </a:lnTo>
                  <a:lnTo>
                    <a:pt x="210" y="138"/>
                  </a:lnTo>
                  <a:lnTo>
                    <a:pt x="222" y="138"/>
                  </a:lnTo>
                  <a:lnTo>
                    <a:pt x="228" y="132"/>
                  </a:lnTo>
                  <a:lnTo>
                    <a:pt x="240" y="132"/>
                  </a:lnTo>
                  <a:lnTo>
                    <a:pt x="228" y="126"/>
                  </a:lnTo>
                  <a:lnTo>
                    <a:pt x="210" y="108"/>
                  </a:lnTo>
                  <a:lnTo>
                    <a:pt x="198" y="84"/>
                  </a:lnTo>
                  <a:lnTo>
                    <a:pt x="192" y="78"/>
                  </a:lnTo>
                  <a:lnTo>
                    <a:pt x="186" y="66"/>
                  </a:lnTo>
                  <a:lnTo>
                    <a:pt x="180" y="60"/>
                  </a:lnTo>
                  <a:lnTo>
                    <a:pt x="174" y="36"/>
                  </a:lnTo>
                  <a:lnTo>
                    <a:pt x="138" y="36"/>
                  </a:lnTo>
                  <a:lnTo>
                    <a:pt x="126" y="24"/>
                  </a:lnTo>
                  <a:lnTo>
                    <a:pt x="126" y="18"/>
                  </a:lnTo>
                  <a:lnTo>
                    <a:pt x="120" y="18"/>
                  </a:lnTo>
                  <a:lnTo>
                    <a:pt x="114" y="12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78" y="18"/>
                  </a:lnTo>
                  <a:lnTo>
                    <a:pt x="72" y="12"/>
                  </a:lnTo>
                  <a:lnTo>
                    <a:pt x="60" y="6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6" y="30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24" y="48"/>
                  </a:lnTo>
                  <a:lnTo>
                    <a:pt x="6" y="66"/>
                  </a:lnTo>
                  <a:lnTo>
                    <a:pt x="0" y="78"/>
                  </a:lnTo>
                  <a:lnTo>
                    <a:pt x="6" y="90"/>
                  </a:lnTo>
                  <a:lnTo>
                    <a:pt x="18" y="102"/>
                  </a:lnTo>
                  <a:lnTo>
                    <a:pt x="30" y="108"/>
                  </a:lnTo>
                  <a:lnTo>
                    <a:pt x="42" y="108"/>
                  </a:lnTo>
                  <a:lnTo>
                    <a:pt x="60" y="126"/>
                  </a:lnTo>
                  <a:lnTo>
                    <a:pt x="72" y="126"/>
                  </a:lnTo>
                  <a:lnTo>
                    <a:pt x="72" y="102"/>
                  </a:lnTo>
                  <a:lnTo>
                    <a:pt x="66" y="96"/>
                  </a:lnTo>
                  <a:lnTo>
                    <a:pt x="54" y="90"/>
                  </a:lnTo>
                  <a:lnTo>
                    <a:pt x="42" y="78"/>
                  </a:lnTo>
                  <a:lnTo>
                    <a:pt x="42" y="72"/>
                  </a:lnTo>
                  <a:lnTo>
                    <a:pt x="48" y="72"/>
                  </a:lnTo>
                  <a:lnTo>
                    <a:pt x="60" y="78"/>
                  </a:lnTo>
                  <a:lnTo>
                    <a:pt x="66" y="84"/>
                  </a:lnTo>
                  <a:lnTo>
                    <a:pt x="90" y="96"/>
                  </a:lnTo>
                  <a:lnTo>
                    <a:pt x="96" y="102"/>
                  </a:lnTo>
                  <a:lnTo>
                    <a:pt x="96" y="132"/>
                  </a:lnTo>
                  <a:lnTo>
                    <a:pt x="114" y="132"/>
                  </a:lnTo>
                  <a:lnTo>
                    <a:pt x="126" y="138"/>
                  </a:lnTo>
                  <a:lnTo>
                    <a:pt x="138" y="138"/>
                  </a:lnTo>
                  <a:lnTo>
                    <a:pt x="156" y="180"/>
                  </a:lnTo>
                  <a:lnTo>
                    <a:pt x="150" y="186"/>
                  </a:lnTo>
                  <a:lnTo>
                    <a:pt x="150" y="198"/>
                  </a:lnTo>
                  <a:lnTo>
                    <a:pt x="168" y="216"/>
                  </a:lnTo>
                  <a:lnTo>
                    <a:pt x="180" y="222"/>
                  </a:lnTo>
                  <a:lnTo>
                    <a:pt x="192" y="222"/>
                  </a:lnTo>
                  <a:lnTo>
                    <a:pt x="174" y="198"/>
                  </a:lnTo>
                  <a:lnTo>
                    <a:pt x="204" y="228"/>
                  </a:lnTo>
                  <a:lnTo>
                    <a:pt x="210" y="222"/>
                  </a:lnTo>
                  <a:lnTo>
                    <a:pt x="210" y="198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China"/>
            <p:cNvSpPr>
              <a:spLocks noEditPoints="1"/>
            </p:cNvSpPr>
            <p:nvPr/>
          </p:nvSpPr>
          <p:spPr bwMode="gray">
            <a:xfrm>
              <a:off x="6178550" y="2646512"/>
              <a:ext cx="1473200" cy="1136650"/>
            </a:xfrm>
            <a:custGeom>
              <a:avLst/>
              <a:gdLst>
                <a:gd name="T0" fmla="*/ 2147483647 w 3660"/>
                <a:gd name="T1" fmla="*/ 2147483647 h 2826"/>
                <a:gd name="T2" fmla="*/ 2147483647 w 3660"/>
                <a:gd name="T3" fmla="*/ 2147483647 h 2826"/>
                <a:gd name="T4" fmla="*/ 2147483647 w 3660"/>
                <a:gd name="T5" fmla="*/ 2147483647 h 2826"/>
                <a:gd name="T6" fmla="*/ 2147483647 w 3660"/>
                <a:gd name="T7" fmla="*/ 2147483647 h 2826"/>
                <a:gd name="T8" fmla="*/ 2147483647 w 3660"/>
                <a:gd name="T9" fmla="*/ 2147483647 h 2826"/>
                <a:gd name="T10" fmla="*/ 2147483647 w 3660"/>
                <a:gd name="T11" fmla="*/ 2147483647 h 2826"/>
                <a:gd name="T12" fmla="*/ 2147483647 w 3660"/>
                <a:gd name="T13" fmla="*/ 2147483647 h 2826"/>
                <a:gd name="T14" fmla="*/ 2147483647 w 3660"/>
                <a:gd name="T15" fmla="*/ 2147483647 h 2826"/>
                <a:gd name="T16" fmla="*/ 2147483647 w 3660"/>
                <a:gd name="T17" fmla="*/ 2147483647 h 2826"/>
                <a:gd name="T18" fmla="*/ 2147483647 w 3660"/>
                <a:gd name="T19" fmla="*/ 2147483647 h 2826"/>
                <a:gd name="T20" fmla="*/ 2147483647 w 3660"/>
                <a:gd name="T21" fmla="*/ 2147483647 h 2826"/>
                <a:gd name="T22" fmla="*/ 2147483647 w 3660"/>
                <a:gd name="T23" fmla="*/ 2147483647 h 2826"/>
                <a:gd name="T24" fmla="*/ 2147483647 w 3660"/>
                <a:gd name="T25" fmla="*/ 2147483647 h 2826"/>
                <a:gd name="T26" fmla="*/ 2147483647 w 3660"/>
                <a:gd name="T27" fmla="*/ 2147483647 h 2826"/>
                <a:gd name="T28" fmla="*/ 2147483647 w 3660"/>
                <a:gd name="T29" fmla="*/ 2147483647 h 2826"/>
                <a:gd name="T30" fmla="*/ 2147483647 w 3660"/>
                <a:gd name="T31" fmla="*/ 2147483647 h 2826"/>
                <a:gd name="T32" fmla="*/ 2147483647 w 3660"/>
                <a:gd name="T33" fmla="*/ 2147483647 h 2826"/>
                <a:gd name="T34" fmla="*/ 2147483647 w 3660"/>
                <a:gd name="T35" fmla="*/ 2147483647 h 2826"/>
                <a:gd name="T36" fmla="*/ 2147483647 w 3660"/>
                <a:gd name="T37" fmla="*/ 2147483647 h 2826"/>
                <a:gd name="T38" fmla="*/ 2147483647 w 3660"/>
                <a:gd name="T39" fmla="*/ 2147483647 h 2826"/>
                <a:gd name="T40" fmla="*/ 2147483647 w 3660"/>
                <a:gd name="T41" fmla="*/ 2147483647 h 2826"/>
                <a:gd name="T42" fmla="*/ 2147483647 w 3660"/>
                <a:gd name="T43" fmla="*/ 2147483647 h 2826"/>
                <a:gd name="T44" fmla="*/ 2147483647 w 3660"/>
                <a:gd name="T45" fmla="*/ 2147483647 h 2826"/>
                <a:gd name="T46" fmla="*/ 0 w 3660"/>
                <a:gd name="T47" fmla="*/ 2147483647 h 2826"/>
                <a:gd name="T48" fmla="*/ 2147483647 w 3660"/>
                <a:gd name="T49" fmla="*/ 2147483647 h 2826"/>
                <a:gd name="T50" fmla="*/ 2147483647 w 3660"/>
                <a:gd name="T51" fmla="*/ 2147483647 h 2826"/>
                <a:gd name="T52" fmla="*/ 2147483647 w 3660"/>
                <a:gd name="T53" fmla="*/ 2147483647 h 2826"/>
                <a:gd name="T54" fmla="*/ 2147483647 w 3660"/>
                <a:gd name="T55" fmla="*/ 2147483647 h 2826"/>
                <a:gd name="T56" fmla="*/ 2147483647 w 3660"/>
                <a:gd name="T57" fmla="*/ 2147483647 h 2826"/>
                <a:gd name="T58" fmla="*/ 2147483647 w 3660"/>
                <a:gd name="T59" fmla="*/ 2147483647 h 2826"/>
                <a:gd name="T60" fmla="*/ 2147483647 w 3660"/>
                <a:gd name="T61" fmla="*/ 2147483647 h 2826"/>
                <a:gd name="T62" fmla="*/ 2147483647 w 3660"/>
                <a:gd name="T63" fmla="*/ 2147483647 h 2826"/>
                <a:gd name="T64" fmla="*/ 2147483647 w 3660"/>
                <a:gd name="T65" fmla="*/ 2147483647 h 2826"/>
                <a:gd name="T66" fmla="*/ 2147483647 w 3660"/>
                <a:gd name="T67" fmla="*/ 2147483647 h 2826"/>
                <a:gd name="T68" fmla="*/ 2147483647 w 3660"/>
                <a:gd name="T69" fmla="*/ 2147483647 h 2826"/>
                <a:gd name="T70" fmla="*/ 2147483647 w 3660"/>
                <a:gd name="T71" fmla="*/ 2147483647 h 2826"/>
                <a:gd name="T72" fmla="*/ 2147483647 w 3660"/>
                <a:gd name="T73" fmla="*/ 2147483647 h 2826"/>
                <a:gd name="T74" fmla="*/ 2147483647 w 3660"/>
                <a:gd name="T75" fmla="*/ 2147483647 h 2826"/>
                <a:gd name="T76" fmla="*/ 2147483647 w 3660"/>
                <a:gd name="T77" fmla="*/ 2147483647 h 2826"/>
                <a:gd name="T78" fmla="*/ 2147483647 w 3660"/>
                <a:gd name="T79" fmla="*/ 2147483647 h 2826"/>
                <a:gd name="T80" fmla="*/ 2147483647 w 3660"/>
                <a:gd name="T81" fmla="*/ 2147483647 h 2826"/>
                <a:gd name="T82" fmla="*/ 2147483647 w 3660"/>
                <a:gd name="T83" fmla="*/ 2147483647 h 2826"/>
                <a:gd name="T84" fmla="*/ 2147483647 w 3660"/>
                <a:gd name="T85" fmla="*/ 2147483647 h 2826"/>
                <a:gd name="T86" fmla="*/ 2147483647 w 3660"/>
                <a:gd name="T87" fmla="*/ 2147483647 h 2826"/>
                <a:gd name="T88" fmla="*/ 2147483647 w 3660"/>
                <a:gd name="T89" fmla="*/ 2147483647 h 2826"/>
                <a:gd name="T90" fmla="*/ 2147483647 w 3660"/>
                <a:gd name="T91" fmla="*/ 2147483647 h 2826"/>
                <a:gd name="T92" fmla="*/ 2147483647 w 3660"/>
                <a:gd name="T93" fmla="*/ 2147483647 h 2826"/>
                <a:gd name="T94" fmla="*/ 2147483647 w 3660"/>
                <a:gd name="T95" fmla="*/ 2147483647 h 2826"/>
                <a:gd name="T96" fmla="*/ 2147483647 w 3660"/>
                <a:gd name="T97" fmla="*/ 2147483647 h 2826"/>
                <a:gd name="T98" fmla="*/ 2147483647 w 3660"/>
                <a:gd name="T99" fmla="*/ 2147483647 h 2826"/>
                <a:gd name="T100" fmla="*/ 2147483647 w 3660"/>
                <a:gd name="T101" fmla="*/ 2147483647 h 2826"/>
                <a:gd name="T102" fmla="*/ 2147483647 w 3660"/>
                <a:gd name="T103" fmla="*/ 2147483647 h 2826"/>
                <a:gd name="T104" fmla="*/ 2147483647 w 3660"/>
                <a:gd name="T105" fmla="*/ 2147483647 h 2826"/>
                <a:gd name="T106" fmla="*/ 2147483647 w 3660"/>
                <a:gd name="T107" fmla="*/ 2147483647 h 2826"/>
                <a:gd name="T108" fmla="*/ 2147483647 w 3660"/>
                <a:gd name="T109" fmla="*/ 2147483647 h 2826"/>
                <a:gd name="T110" fmla="*/ 2147483647 w 3660"/>
                <a:gd name="T111" fmla="*/ 2147483647 h 2826"/>
                <a:gd name="T112" fmla="*/ 2147483647 w 3660"/>
                <a:gd name="T113" fmla="*/ 2147483647 h 2826"/>
                <a:gd name="T114" fmla="*/ 2147483647 w 3660"/>
                <a:gd name="T115" fmla="*/ 2147483647 h 2826"/>
                <a:gd name="T116" fmla="*/ 2147483647 w 3660"/>
                <a:gd name="T117" fmla="*/ 2147483647 h 2826"/>
                <a:gd name="T118" fmla="*/ 2147483647 w 3660"/>
                <a:gd name="T119" fmla="*/ 2147483647 h 2826"/>
                <a:gd name="T120" fmla="*/ 2147483647 w 3660"/>
                <a:gd name="T121" fmla="*/ 2147483647 h 2826"/>
                <a:gd name="T122" fmla="*/ 2147483647 w 3660"/>
                <a:gd name="T123" fmla="*/ 2147483647 h 282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660"/>
                <a:gd name="T187" fmla="*/ 0 h 2826"/>
                <a:gd name="T188" fmla="*/ 3660 w 3660"/>
                <a:gd name="T189" fmla="*/ 2826 h 282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660" h="2826">
                  <a:moveTo>
                    <a:pt x="2862" y="2688"/>
                  </a:moveTo>
                  <a:lnTo>
                    <a:pt x="2850" y="2682"/>
                  </a:lnTo>
                  <a:lnTo>
                    <a:pt x="2772" y="2682"/>
                  </a:lnTo>
                  <a:lnTo>
                    <a:pt x="2766" y="2700"/>
                  </a:lnTo>
                  <a:lnTo>
                    <a:pt x="2748" y="2694"/>
                  </a:lnTo>
                  <a:lnTo>
                    <a:pt x="2736" y="2718"/>
                  </a:lnTo>
                  <a:lnTo>
                    <a:pt x="2730" y="2724"/>
                  </a:lnTo>
                  <a:lnTo>
                    <a:pt x="2712" y="2760"/>
                  </a:lnTo>
                  <a:lnTo>
                    <a:pt x="2718" y="2772"/>
                  </a:lnTo>
                  <a:lnTo>
                    <a:pt x="2724" y="2790"/>
                  </a:lnTo>
                  <a:lnTo>
                    <a:pt x="2754" y="2820"/>
                  </a:lnTo>
                  <a:lnTo>
                    <a:pt x="2766" y="2826"/>
                  </a:lnTo>
                  <a:lnTo>
                    <a:pt x="2772" y="2826"/>
                  </a:lnTo>
                  <a:lnTo>
                    <a:pt x="2802" y="2820"/>
                  </a:lnTo>
                  <a:lnTo>
                    <a:pt x="2820" y="2820"/>
                  </a:lnTo>
                  <a:lnTo>
                    <a:pt x="2844" y="2808"/>
                  </a:lnTo>
                  <a:lnTo>
                    <a:pt x="2850" y="2802"/>
                  </a:lnTo>
                  <a:lnTo>
                    <a:pt x="2850" y="2754"/>
                  </a:lnTo>
                  <a:lnTo>
                    <a:pt x="2856" y="2742"/>
                  </a:lnTo>
                  <a:lnTo>
                    <a:pt x="2862" y="2736"/>
                  </a:lnTo>
                  <a:lnTo>
                    <a:pt x="2868" y="2724"/>
                  </a:lnTo>
                  <a:lnTo>
                    <a:pt x="2868" y="2700"/>
                  </a:lnTo>
                  <a:lnTo>
                    <a:pt x="2862" y="2688"/>
                  </a:lnTo>
                  <a:close/>
                  <a:moveTo>
                    <a:pt x="3660" y="624"/>
                  </a:moveTo>
                  <a:lnTo>
                    <a:pt x="3654" y="600"/>
                  </a:lnTo>
                  <a:lnTo>
                    <a:pt x="3660" y="570"/>
                  </a:lnTo>
                  <a:lnTo>
                    <a:pt x="3642" y="564"/>
                  </a:lnTo>
                  <a:lnTo>
                    <a:pt x="3642" y="540"/>
                  </a:lnTo>
                  <a:lnTo>
                    <a:pt x="3630" y="528"/>
                  </a:lnTo>
                  <a:lnTo>
                    <a:pt x="3630" y="510"/>
                  </a:lnTo>
                  <a:lnTo>
                    <a:pt x="3618" y="492"/>
                  </a:lnTo>
                  <a:lnTo>
                    <a:pt x="3636" y="486"/>
                  </a:lnTo>
                  <a:lnTo>
                    <a:pt x="3636" y="456"/>
                  </a:lnTo>
                  <a:lnTo>
                    <a:pt x="3612" y="444"/>
                  </a:lnTo>
                  <a:lnTo>
                    <a:pt x="3612" y="426"/>
                  </a:lnTo>
                  <a:lnTo>
                    <a:pt x="3606" y="414"/>
                  </a:lnTo>
                  <a:lnTo>
                    <a:pt x="3594" y="408"/>
                  </a:lnTo>
                  <a:lnTo>
                    <a:pt x="3552" y="408"/>
                  </a:lnTo>
                  <a:lnTo>
                    <a:pt x="3546" y="432"/>
                  </a:lnTo>
                  <a:lnTo>
                    <a:pt x="3516" y="432"/>
                  </a:lnTo>
                  <a:lnTo>
                    <a:pt x="3504" y="438"/>
                  </a:lnTo>
                  <a:lnTo>
                    <a:pt x="3498" y="438"/>
                  </a:lnTo>
                  <a:lnTo>
                    <a:pt x="3492" y="444"/>
                  </a:lnTo>
                  <a:lnTo>
                    <a:pt x="3492" y="462"/>
                  </a:lnTo>
                  <a:lnTo>
                    <a:pt x="3462" y="456"/>
                  </a:lnTo>
                  <a:lnTo>
                    <a:pt x="3462" y="468"/>
                  </a:lnTo>
                  <a:lnTo>
                    <a:pt x="3444" y="468"/>
                  </a:lnTo>
                  <a:lnTo>
                    <a:pt x="3432" y="456"/>
                  </a:lnTo>
                  <a:lnTo>
                    <a:pt x="3408" y="462"/>
                  </a:lnTo>
                  <a:lnTo>
                    <a:pt x="3366" y="432"/>
                  </a:lnTo>
                  <a:lnTo>
                    <a:pt x="3366" y="420"/>
                  </a:lnTo>
                  <a:lnTo>
                    <a:pt x="3360" y="408"/>
                  </a:lnTo>
                  <a:lnTo>
                    <a:pt x="3360" y="402"/>
                  </a:lnTo>
                  <a:lnTo>
                    <a:pt x="3354" y="396"/>
                  </a:lnTo>
                  <a:lnTo>
                    <a:pt x="3336" y="396"/>
                  </a:lnTo>
                  <a:lnTo>
                    <a:pt x="3318" y="366"/>
                  </a:lnTo>
                  <a:lnTo>
                    <a:pt x="3276" y="366"/>
                  </a:lnTo>
                  <a:lnTo>
                    <a:pt x="3258" y="348"/>
                  </a:lnTo>
                  <a:lnTo>
                    <a:pt x="3246" y="342"/>
                  </a:lnTo>
                  <a:lnTo>
                    <a:pt x="3228" y="324"/>
                  </a:lnTo>
                  <a:lnTo>
                    <a:pt x="3216" y="324"/>
                  </a:lnTo>
                  <a:lnTo>
                    <a:pt x="3204" y="336"/>
                  </a:lnTo>
                  <a:lnTo>
                    <a:pt x="3192" y="330"/>
                  </a:lnTo>
                  <a:lnTo>
                    <a:pt x="3186" y="324"/>
                  </a:lnTo>
                  <a:lnTo>
                    <a:pt x="3174" y="318"/>
                  </a:lnTo>
                  <a:lnTo>
                    <a:pt x="3126" y="318"/>
                  </a:lnTo>
                  <a:lnTo>
                    <a:pt x="3114" y="312"/>
                  </a:lnTo>
                  <a:lnTo>
                    <a:pt x="3108" y="306"/>
                  </a:lnTo>
                  <a:lnTo>
                    <a:pt x="3084" y="294"/>
                  </a:lnTo>
                  <a:lnTo>
                    <a:pt x="3078" y="288"/>
                  </a:lnTo>
                  <a:lnTo>
                    <a:pt x="3072" y="288"/>
                  </a:lnTo>
                  <a:lnTo>
                    <a:pt x="3066" y="264"/>
                  </a:lnTo>
                  <a:lnTo>
                    <a:pt x="3054" y="264"/>
                  </a:lnTo>
                  <a:lnTo>
                    <a:pt x="3048" y="252"/>
                  </a:lnTo>
                  <a:lnTo>
                    <a:pt x="3030" y="234"/>
                  </a:lnTo>
                  <a:lnTo>
                    <a:pt x="3024" y="222"/>
                  </a:lnTo>
                  <a:lnTo>
                    <a:pt x="2976" y="198"/>
                  </a:lnTo>
                  <a:lnTo>
                    <a:pt x="2964" y="198"/>
                  </a:lnTo>
                  <a:lnTo>
                    <a:pt x="2952" y="168"/>
                  </a:lnTo>
                  <a:lnTo>
                    <a:pt x="2904" y="144"/>
                  </a:lnTo>
                  <a:lnTo>
                    <a:pt x="2898" y="114"/>
                  </a:lnTo>
                  <a:lnTo>
                    <a:pt x="2892" y="114"/>
                  </a:lnTo>
                  <a:lnTo>
                    <a:pt x="2886" y="108"/>
                  </a:lnTo>
                  <a:lnTo>
                    <a:pt x="2874" y="108"/>
                  </a:lnTo>
                  <a:lnTo>
                    <a:pt x="2862" y="96"/>
                  </a:lnTo>
                  <a:lnTo>
                    <a:pt x="2850" y="90"/>
                  </a:lnTo>
                  <a:lnTo>
                    <a:pt x="2838" y="78"/>
                  </a:lnTo>
                  <a:lnTo>
                    <a:pt x="2832" y="78"/>
                  </a:lnTo>
                  <a:lnTo>
                    <a:pt x="2832" y="66"/>
                  </a:lnTo>
                  <a:lnTo>
                    <a:pt x="2820" y="60"/>
                  </a:lnTo>
                  <a:lnTo>
                    <a:pt x="2814" y="54"/>
                  </a:lnTo>
                  <a:lnTo>
                    <a:pt x="2802" y="48"/>
                  </a:lnTo>
                  <a:lnTo>
                    <a:pt x="2796" y="42"/>
                  </a:lnTo>
                  <a:lnTo>
                    <a:pt x="2724" y="42"/>
                  </a:lnTo>
                  <a:lnTo>
                    <a:pt x="2688" y="18"/>
                  </a:lnTo>
                  <a:lnTo>
                    <a:pt x="2652" y="0"/>
                  </a:lnTo>
                  <a:lnTo>
                    <a:pt x="2598" y="12"/>
                  </a:lnTo>
                  <a:lnTo>
                    <a:pt x="2556" y="6"/>
                  </a:lnTo>
                  <a:lnTo>
                    <a:pt x="2550" y="18"/>
                  </a:lnTo>
                  <a:lnTo>
                    <a:pt x="2514" y="24"/>
                  </a:lnTo>
                  <a:lnTo>
                    <a:pt x="2472" y="66"/>
                  </a:lnTo>
                  <a:lnTo>
                    <a:pt x="2466" y="66"/>
                  </a:lnTo>
                  <a:lnTo>
                    <a:pt x="2466" y="78"/>
                  </a:lnTo>
                  <a:lnTo>
                    <a:pt x="2472" y="78"/>
                  </a:lnTo>
                  <a:lnTo>
                    <a:pt x="2490" y="84"/>
                  </a:lnTo>
                  <a:lnTo>
                    <a:pt x="2502" y="84"/>
                  </a:lnTo>
                  <a:lnTo>
                    <a:pt x="2508" y="90"/>
                  </a:lnTo>
                  <a:lnTo>
                    <a:pt x="2520" y="90"/>
                  </a:lnTo>
                  <a:lnTo>
                    <a:pt x="2532" y="102"/>
                  </a:lnTo>
                  <a:lnTo>
                    <a:pt x="2544" y="108"/>
                  </a:lnTo>
                  <a:lnTo>
                    <a:pt x="2550" y="114"/>
                  </a:lnTo>
                  <a:lnTo>
                    <a:pt x="2550" y="126"/>
                  </a:lnTo>
                  <a:lnTo>
                    <a:pt x="2532" y="144"/>
                  </a:lnTo>
                  <a:lnTo>
                    <a:pt x="2532" y="216"/>
                  </a:lnTo>
                  <a:lnTo>
                    <a:pt x="2538" y="258"/>
                  </a:lnTo>
                  <a:lnTo>
                    <a:pt x="2544" y="264"/>
                  </a:lnTo>
                  <a:lnTo>
                    <a:pt x="2556" y="264"/>
                  </a:lnTo>
                  <a:lnTo>
                    <a:pt x="2556" y="276"/>
                  </a:lnTo>
                  <a:lnTo>
                    <a:pt x="2550" y="282"/>
                  </a:lnTo>
                  <a:lnTo>
                    <a:pt x="2538" y="288"/>
                  </a:lnTo>
                  <a:lnTo>
                    <a:pt x="2514" y="288"/>
                  </a:lnTo>
                  <a:lnTo>
                    <a:pt x="2514" y="300"/>
                  </a:lnTo>
                  <a:lnTo>
                    <a:pt x="2496" y="318"/>
                  </a:lnTo>
                  <a:lnTo>
                    <a:pt x="2484" y="318"/>
                  </a:lnTo>
                  <a:lnTo>
                    <a:pt x="2478" y="312"/>
                  </a:lnTo>
                  <a:lnTo>
                    <a:pt x="2442" y="312"/>
                  </a:lnTo>
                  <a:lnTo>
                    <a:pt x="2406" y="288"/>
                  </a:lnTo>
                  <a:lnTo>
                    <a:pt x="2406" y="372"/>
                  </a:lnTo>
                  <a:lnTo>
                    <a:pt x="2412" y="384"/>
                  </a:lnTo>
                  <a:lnTo>
                    <a:pt x="2418" y="408"/>
                  </a:lnTo>
                  <a:lnTo>
                    <a:pt x="2424" y="420"/>
                  </a:lnTo>
                  <a:lnTo>
                    <a:pt x="2418" y="420"/>
                  </a:lnTo>
                  <a:lnTo>
                    <a:pt x="2418" y="438"/>
                  </a:lnTo>
                  <a:lnTo>
                    <a:pt x="2424" y="450"/>
                  </a:lnTo>
                  <a:lnTo>
                    <a:pt x="2436" y="456"/>
                  </a:lnTo>
                  <a:lnTo>
                    <a:pt x="2442" y="462"/>
                  </a:lnTo>
                  <a:lnTo>
                    <a:pt x="2460" y="462"/>
                  </a:lnTo>
                  <a:lnTo>
                    <a:pt x="2460" y="456"/>
                  </a:lnTo>
                  <a:lnTo>
                    <a:pt x="2454" y="456"/>
                  </a:lnTo>
                  <a:lnTo>
                    <a:pt x="2460" y="450"/>
                  </a:lnTo>
                  <a:lnTo>
                    <a:pt x="2514" y="450"/>
                  </a:lnTo>
                  <a:lnTo>
                    <a:pt x="2526" y="462"/>
                  </a:lnTo>
                  <a:lnTo>
                    <a:pt x="2538" y="468"/>
                  </a:lnTo>
                  <a:lnTo>
                    <a:pt x="2544" y="468"/>
                  </a:lnTo>
                  <a:lnTo>
                    <a:pt x="2550" y="462"/>
                  </a:lnTo>
                  <a:lnTo>
                    <a:pt x="2550" y="438"/>
                  </a:lnTo>
                  <a:lnTo>
                    <a:pt x="2616" y="438"/>
                  </a:lnTo>
                  <a:lnTo>
                    <a:pt x="2616" y="450"/>
                  </a:lnTo>
                  <a:lnTo>
                    <a:pt x="2622" y="456"/>
                  </a:lnTo>
                  <a:lnTo>
                    <a:pt x="2634" y="462"/>
                  </a:lnTo>
                  <a:lnTo>
                    <a:pt x="2652" y="462"/>
                  </a:lnTo>
                  <a:lnTo>
                    <a:pt x="2658" y="468"/>
                  </a:lnTo>
                  <a:lnTo>
                    <a:pt x="2670" y="474"/>
                  </a:lnTo>
                  <a:lnTo>
                    <a:pt x="2682" y="486"/>
                  </a:lnTo>
                  <a:lnTo>
                    <a:pt x="2706" y="498"/>
                  </a:lnTo>
                  <a:lnTo>
                    <a:pt x="2718" y="498"/>
                  </a:lnTo>
                  <a:lnTo>
                    <a:pt x="2724" y="510"/>
                  </a:lnTo>
                  <a:lnTo>
                    <a:pt x="2748" y="534"/>
                  </a:lnTo>
                  <a:lnTo>
                    <a:pt x="2748" y="540"/>
                  </a:lnTo>
                  <a:lnTo>
                    <a:pt x="2742" y="546"/>
                  </a:lnTo>
                  <a:lnTo>
                    <a:pt x="2706" y="546"/>
                  </a:lnTo>
                  <a:lnTo>
                    <a:pt x="2700" y="540"/>
                  </a:lnTo>
                  <a:lnTo>
                    <a:pt x="2688" y="534"/>
                  </a:lnTo>
                  <a:lnTo>
                    <a:pt x="2658" y="534"/>
                  </a:lnTo>
                  <a:lnTo>
                    <a:pt x="2652" y="540"/>
                  </a:lnTo>
                  <a:lnTo>
                    <a:pt x="2646" y="540"/>
                  </a:lnTo>
                  <a:lnTo>
                    <a:pt x="2628" y="558"/>
                  </a:lnTo>
                  <a:lnTo>
                    <a:pt x="2598" y="552"/>
                  </a:lnTo>
                  <a:lnTo>
                    <a:pt x="2598" y="570"/>
                  </a:lnTo>
                  <a:lnTo>
                    <a:pt x="2586" y="570"/>
                  </a:lnTo>
                  <a:lnTo>
                    <a:pt x="2550" y="588"/>
                  </a:lnTo>
                  <a:lnTo>
                    <a:pt x="2544" y="594"/>
                  </a:lnTo>
                  <a:lnTo>
                    <a:pt x="2550" y="606"/>
                  </a:lnTo>
                  <a:lnTo>
                    <a:pt x="2562" y="618"/>
                  </a:lnTo>
                  <a:lnTo>
                    <a:pt x="2538" y="642"/>
                  </a:lnTo>
                  <a:lnTo>
                    <a:pt x="2466" y="642"/>
                  </a:lnTo>
                  <a:lnTo>
                    <a:pt x="2466" y="666"/>
                  </a:lnTo>
                  <a:lnTo>
                    <a:pt x="2460" y="672"/>
                  </a:lnTo>
                  <a:lnTo>
                    <a:pt x="2454" y="684"/>
                  </a:lnTo>
                  <a:lnTo>
                    <a:pt x="2442" y="690"/>
                  </a:lnTo>
                  <a:lnTo>
                    <a:pt x="2424" y="690"/>
                  </a:lnTo>
                  <a:lnTo>
                    <a:pt x="2412" y="696"/>
                  </a:lnTo>
                  <a:lnTo>
                    <a:pt x="2388" y="696"/>
                  </a:lnTo>
                  <a:lnTo>
                    <a:pt x="2376" y="690"/>
                  </a:lnTo>
                  <a:lnTo>
                    <a:pt x="2370" y="684"/>
                  </a:lnTo>
                  <a:lnTo>
                    <a:pt x="2358" y="678"/>
                  </a:lnTo>
                  <a:lnTo>
                    <a:pt x="2352" y="672"/>
                  </a:lnTo>
                  <a:lnTo>
                    <a:pt x="2346" y="672"/>
                  </a:lnTo>
                  <a:lnTo>
                    <a:pt x="2340" y="666"/>
                  </a:lnTo>
                  <a:lnTo>
                    <a:pt x="2316" y="666"/>
                  </a:lnTo>
                  <a:lnTo>
                    <a:pt x="2304" y="672"/>
                  </a:lnTo>
                  <a:lnTo>
                    <a:pt x="2304" y="684"/>
                  </a:lnTo>
                  <a:lnTo>
                    <a:pt x="2298" y="696"/>
                  </a:lnTo>
                  <a:lnTo>
                    <a:pt x="2298" y="708"/>
                  </a:lnTo>
                  <a:lnTo>
                    <a:pt x="2304" y="720"/>
                  </a:lnTo>
                  <a:lnTo>
                    <a:pt x="2322" y="738"/>
                  </a:lnTo>
                  <a:lnTo>
                    <a:pt x="2334" y="744"/>
                  </a:lnTo>
                  <a:lnTo>
                    <a:pt x="2352" y="762"/>
                  </a:lnTo>
                  <a:lnTo>
                    <a:pt x="2364" y="768"/>
                  </a:lnTo>
                  <a:lnTo>
                    <a:pt x="2364" y="774"/>
                  </a:lnTo>
                  <a:lnTo>
                    <a:pt x="2358" y="780"/>
                  </a:lnTo>
                  <a:lnTo>
                    <a:pt x="2352" y="792"/>
                  </a:lnTo>
                  <a:lnTo>
                    <a:pt x="2340" y="804"/>
                  </a:lnTo>
                  <a:lnTo>
                    <a:pt x="2316" y="804"/>
                  </a:lnTo>
                  <a:lnTo>
                    <a:pt x="2316" y="810"/>
                  </a:lnTo>
                  <a:lnTo>
                    <a:pt x="2310" y="822"/>
                  </a:lnTo>
                  <a:lnTo>
                    <a:pt x="2310" y="828"/>
                  </a:lnTo>
                  <a:lnTo>
                    <a:pt x="2298" y="852"/>
                  </a:lnTo>
                  <a:lnTo>
                    <a:pt x="2286" y="858"/>
                  </a:lnTo>
                  <a:lnTo>
                    <a:pt x="2262" y="858"/>
                  </a:lnTo>
                  <a:lnTo>
                    <a:pt x="2244" y="882"/>
                  </a:lnTo>
                  <a:lnTo>
                    <a:pt x="2088" y="882"/>
                  </a:lnTo>
                  <a:lnTo>
                    <a:pt x="2070" y="894"/>
                  </a:lnTo>
                  <a:lnTo>
                    <a:pt x="2010" y="930"/>
                  </a:lnTo>
                  <a:lnTo>
                    <a:pt x="1992" y="942"/>
                  </a:lnTo>
                  <a:lnTo>
                    <a:pt x="1986" y="948"/>
                  </a:lnTo>
                  <a:lnTo>
                    <a:pt x="1968" y="948"/>
                  </a:lnTo>
                  <a:lnTo>
                    <a:pt x="1962" y="942"/>
                  </a:lnTo>
                  <a:lnTo>
                    <a:pt x="1956" y="942"/>
                  </a:lnTo>
                  <a:lnTo>
                    <a:pt x="1950" y="930"/>
                  </a:lnTo>
                  <a:lnTo>
                    <a:pt x="1950" y="924"/>
                  </a:lnTo>
                  <a:lnTo>
                    <a:pt x="1938" y="924"/>
                  </a:lnTo>
                  <a:lnTo>
                    <a:pt x="1926" y="930"/>
                  </a:lnTo>
                  <a:lnTo>
                    <a:pt x="1914" y="930"/>
                  </a:lnTo>
                  <a:lnTo>
                    <a:pt x="1908" y="936"/>
                  </a:lnTo>
                  <a:lnTo>
                    <a:pt x="1896" y="936"/>
                  </a:lnTo>
                  <a:lnTo>
                    <a:pt x="1890" y="930"/>
                  </a:lnTo>
                  <a:lnTo>
                    <a:pt x="1866" y="918"/>
                  </a:lnTo>
                  <a:lnTo>
                    <a:pt x="1848" y="912"/>
                  </a:lnTo>
                  <a:lnTo>
                    <a:pt x="1800" y="912"/>
                  </a:lnTo>
                  <a:lnTo>
                    <a:pt x="1776" y="906"/>
                  </a:lnTo>
                  <a:lnTo>
                    <a:pt x="1764" y="900"/>
                  </a:lnTo>
                  <a:lnTo>
                    <a:pt x="1758" y="888"/>
                  </a:lnTo>
                  <a:lnTo>
                    <a:pt x="1740" y="870"/>
                  </a:lnTo>
                  <a:lnTo>
                    <a:pt x="1728" y="870"/>
                  </a:lnTo>
                  <a:lnTo>
                    <a:pt x="1710" y="864"/>
                  </a:lnTo>
                  <a:lnTo>
                    <a:pt x="1656" y="864"/>
                  </a:lnTo>
                  <a:lnTo>
                    <a:pt x="1650" y="858"/>
                  </a:lnTo>
                  <a:lnTo>
                    <a:pt x="1644" y="858"/>
                  </a:lnTo>
                  <a:lnTo>
                    <a:pt x="1632" y="852"/>
                  </a:lnTo>
                  <a:lnTo>
                    <a:pt x="1620" y="852"/>
                  </a:lnTo>
                  <a:lnTo>
                    <a:pt x="1614" y="858"/>
                  </a:lnTo>
                  <a:lnTo>
                    <a:pt x="1602" y="864"/>
                  </a:lnTo>
                  <a:lnTo>
                    <a:pt x="1596" y="870"/>
                  </a:lnTo>
                  <a:lnTo>
                    <a:pt x="1560" y="864"/>
                  </a:lnTo>
                  <a:lnTo>
                    <a:pt x="1512" y="864"/>
                  </a:lnTo>
                  <a:lnTo>
                    <a:pt x="1458" y="858"/>
                  </a:lnTo>
                  <a:lnTo>
                    <a:pt x="1398" y="864"/>
                  </a:lnTo>
                  <a:lnTo>
                    <a:pt x="1386" y="858"/>
                  </a:lnTo>
                  <a:lnTo>
                    <a:pt x="1380" y="846"/>
                  </a:lnTo>
                  <a:lnTo>
                    <a:pt x="1368" y="840"/>
                  </a:lnTo>
                  <a:lnTo>
                    <a:pt x="1338" y="810"/>
                  </a:lnTo>
                  <a:lnTo>
                    <a:pt x="1332" y="798"/>
                  </a:lnTo>
                  <a:lnTo>
                    <a:pt x="1290" y="756"/>
                  </a:lnTo>
                  <a:lnTo>
                    <a:pt x="1278" y="732"/>
                  </a:lnTo>
                  <a:lnTo>
                    <a:pt x="1242" y="732"/>
                  </a:lnTo>
                  <a:lnTo>
                    <a:pt x="1236" y="726"/>
                  </a:lnTo>
                  <a:lnTo>
                    <a:pt x="1224" y="726"/>
                  </a:lnTo>
                  <a:lnTo>
                    <a:pt x="1200" y="714"/>
                  </a:lnTo>
                  <a:lnTo>
                    <a:pt x="1194" y="714"/>
                  </a:lnTo>
                  <a:lnTo>
                    <a:pt x="1188" y="708"/>
                  </a:lnTo>
                  <a:lnTo>
                    <a:pt x="1182" y="708"/>
                  </a:lnTo>
                  <a:lnTo>
                    <a:pt x="1176" y="696"/>
                  </a:lnTo>
                  <a:lnTo>
                    <a:pt x="1164" y="690"/>
                  </a:lnTo>
                  <a:lnTo>
                    <a:pt x="1158" y="690"/>
                  </a:lnTo>
                  <a:lnTo>
                    <a:pt x="1146" y="684"/>
                  </a:lnTo>
                  <a:lnTo>
                    <a:pt x="1140" y="684"/>
                  </a:lnTo>
                  <a:lnTo>
                    <a:pt x="1134" y="678"/>
                  </a:lnTo>
                  <a:lnTo>
                    <a:pt x="1038" y="678"/>
                  </a:lnTo>
                  <a:lnTo>
                    <a:pt x="1014" y="672"/>
                  </a:lnTo>
                  <a:lnTo>
                    <a:pt x="996" y="666"/>
                  </a:lnTo>
                  <a:lnTo>
                    <a:pt x="990" y="666"/>
                  </a:lnTo>
                  <a:lnTo>
                    <a:pt x="978" y="660"/>
                  </a:lnTo>
                  <a:lnTo>
                    <a:pt x="966" y="660"/>
                  </a:lnTo>
                  <a:lnTo>
                    <a:pt x="954" y="654"/>
                  </a:lnTo>
                  <a:lnTo>
                    <a:pt x="948" y="648"/>
                  </a:lnTo>
                  <a:lnTo>
                    <a:pt x="942" y="636"/>
                  </a:lnTo>
                  <a:lnTo>
                    <a:pt x="936" y="618"/>
                  </a:lnTo>
                  <a:lnTo>
                    <a:pt x="936" y="606"/>
                  </a:lnTo>
                  <a:lnTo>
                    <a:pt x="948" y="594"/>
                  </a:lnTo>
                  <a:lnTo>
                    <a:pt x="948" y="588"/>
                  </a:lnTo>
                  <a:lnTo>
                    <a:pt x="942" y="582"/>
                  </a:lnTo>
                  <a:lnTo>
                    <a:pt x="936" y="570"/>
                  </a:lnTo>
                  <a:lnTo>
                    <a:pt x="930" y="564"/>
                  </a:lnTo>
                  <a:lnTo>
                    <a:pt x="930" y="552"/>
                  </a:lnTo>
                  <a:lnTo>
                    <a:pt x="924" y="540"/>
                  </a:lnTo>
                  <a:lnTo>
                    <a:pt x="912" y="528"/>
                  </a:lnTo>
                  <a:lnTo>
                    <a:pt x="888" y="510"/>
                  </a:lnTo>
                  <a:lnTo>
                    <a:pt x="876" y="492"/>
                  </a:lnTo>
                  <a:lnTo>
                    <a:pt x="870" y="480"/>
                  </a:lnTo>
                  <a:lnTo>
                    <a:pt x="852" y="462"/>
                  </a:lnTo>
                  <a:lnTo>
                    <a:pt x="834" y="456"/>
                  </a:lnTo>
                  <a:lnTo>
                    <a:pt x="822" y="450"/>
                  </a:lnTo>
                  <a:lnTo>
                    <a:pt x="810" y="450"/>
                  </a:lnTo>
                  <a:lnTo>
                    <a:pt x="804" y="444"/>
                  </a:lnTo>
                  <a:lnTo>
                    <a:pt x="786" y="432"/>
                  </a:lnTo>
                  <a:lnTo>
                    <a:pt x="750" y="444"/>
                  </a:lnTo>
                  <a:lnTo>
                    <a:pt x="726" y="420"/>
                  </a:lnTo>
                  <a:lnTo>
                    <a:pt x="720" y="408"/>
                  </a:lnTo>
                  <a:lnTo>
                    <a:pt x="708" y="408"/>
                  </a:lnTo>
                  <a:lnTo>
                    <a:pt x="696" y="402"/>
                  </a:lnTo>
                  <a:lnTo>
                    <a:pt x="684" y="402"/>
                  </a:lnTo>
                  <a:lnTo>
                    <a:pt x="672" y="396"/>
                  </a:lnTo>
                  <a:lnTo>
                    <a:pt x="672" y="378"/>
                  </a:lnTo>
                  <a:lnTo>
                    <a:pt x="648" y="378"/>
                  </a:lnTo>
                  <a:lnTo>
                    <a:pt x="654" y="372"/>
                  </a:lnTo>
                  <a:lnTo>
                    <a:pt x="654" y="360"/>
                  </a:lnTo>
                  <a:lnTo>
                    <a:pt x="648" y="354"/>
                  </a:lnTo>
                  <a:lnTo>
                    <a:pt x="612" y="354"/>
                  </a:lnTo>
                  <a:lnTo>
                    <a:pt x="600" y="348"/>
                  </a:lnTo>
                  <a:lnTo>
                    <a:pt x="582" y="348"/>
                  </a:lnTo>
                  <a:lnTo>
                    <a:pt x="576" y="354"/>
                  </a:lnTo>
                  <a:lnTo>
                    <a:pt x="576" y="360"/>
                  </a:lnTo>
                  <a:lnTo>
                    <a:pt x="594" y="378"/>
                  </a:lnTo>
                  <a:lnTo>
                    <a:pt x="594" y="390"/>
                  </a:lnTo>
                  <a:lnTo>
                    <a:pt x="588" y="396"/>
                  </a:lnTo>
                  <a:lnTo>
                    <a:pt x="546" y="396"/>
                  </a:lnTo>
                  <a:lnTo>
                    <a:pt x="534" y="408"/>
                  </a:lnTo>
                  <a:lnTo>
                    <a:pt x="534" y="426"/>
                  </a:lnTo>
                  <a:lnTo>
                    <a:pt x="546" y="450"/>
                  </a:lnTo>
                  <a:lnTo>
                    <a:pt x="558" y="462"/>
                  </a:lnTo>
                  <a:lnTo>
                    <a:pt x="570" y="486"/>
                  </a:lnTo>
                  <a:lnTo>
                    <a:pt x="570" y="504"/>
                  </a:lnTo>
                  <a:lnTo>
                    <a:pt x="564" y="510"/>
                  </a:lnTo>
                  <a:lnTo>
                    <a:pt x="546" y="510"/>
                  </a:lnTo>
                  <a:lnTo>
                    <a:pt x="528" y="528"/>
                  </a:lnTo>
                  <a:lnTo>
                    <a:pt x="516" y="516"/>
                  </a:lnTo>
                  <a:lnTo>
                    <a:pt x="468" y="516"/>
                  </a:lnTo>
                  <a:lnTo>
                    <a:pt x="444" y="504"/>
                  </a:lnTo>
                  <a:lnTo>
                    <a:pt x="432" y="504"/>
                  </a:lnTo>
                  <a:lnTo>
                    <a:pt x="420" y="498"/>
                  </a:lnTo>
                  <a:lnTo>
                    <a:pt x="408" y="498"/>
                  </a:lnTo>
                  <a:lnTo>
                    <a:pt x="408" y="636"/>
                  </a:lnTo>
                  <a:lnTo>
                    <a:pt x="414" y="636"/>
                  </a:lnTo>
                  <a:lnTo>
                    <a:pt x="420" y="642"/>
                  </a:lnTo>
                  <a:lnTo>
                    <a:pt x="426" y="642"/>
                  </a:lnTo>
                  <a:lnTo>
                    <a:pt x="432" y="648"/>
                  </a:lnTo>
                  <a:lnTo>
                    <a:pt x="432" y="660"/>
                  </a:lnTo>
                  <a:lnTo>
                    <a:pt x="426" y="666"/>
                  </a:lnTo>
                  <a:lnTo>
                    <a:pt x="420" y="666"/>
                  </a:lnTo>
                  <a:lnTo>
                    <a:pt x="408" y="654"/>
                  </a:lnTo>
                  <a:lnTo>
                    <a:pt x="390" y="666"/>
                  </a:lnTo>
                  <a:lnTo>
                    <a:pt x="384" y="660"/>
                  </a:lnTo>
                  <a:lnTo>
                    <a:pt x="378" y="648"/>
                  </a:lnTo>
                  <a:lnTo>
                    <a:pt x="372" y="642"/>
                  </a:lnTo>
                  <a:lnTo>
                    <a:pt x="360" y="642"/>
                  </a:lnTo>
                  <a:lnTo>
                    <a:pt x="324" y="660"/>
                  </a:lnTo>
                  <a:lnTo>
                    <a:pt x="312" y="660"/>
                  </a:lnTo>
                  <a:lnTo>
                    <a:pt x="300" y="666"/>
                  </a:lnTo>
                  <a:lnTo>
                    <a:pt x="288" y="666"/>
                  </a:lnTo>
                  <a:lnTo>
                    <a:pt x="276" y="672"/>
                  </a:lnTo>
                  <a:lnTo>
                    <a:pt x="270" y="678"/>
                  </a:lnTo>
                  <a:lnTo>
                    <a:pt x="270" y="684"/>
                  </a:lnTo>
                  <a:lnTo>
                    <a:pt x="276" y="690"/>
                  </a:lnTo>
                  <a:lnTo>
                    <a:pt x="288" y="696"/>
                  </a:lnTo>
                  <a:lnTo>
                    <a:pt x="306" y="696"/>
                  </a:lnTo>
                  <a:lnTo>
                    <a:pt x="306" y="726"/>
                  </a:lnTo>
                  <a:lnTo>
                    <a:pt x="318" y="750"/>
                  </a:lnTo>
                  <a:lnTo>
                    <a:pt x="360" y="792"/>
                  </a:lnTo>
                  <a:lnTo>
                    <a:pt x="366" y="804"/>
                  </a:lnTo>
                  <a:lnTo>
                    <a:pt x="378" y="810"/>
                  </a:lnTo>
                  <a:lnTo>
                    <a:pt x="378" y="822"/>
                  </a:lnTo>
                  <a:lnTo>
                    <a:pt x="360" y="822"/>
                  </a:lnTo>
                  <a:lnTo>
                    <a:pt x="354" y="828"/>
                  </a:lnTo>
                  <a:lnTo>
                    <a:pt x="354" y="834"/>
                  </a:lnTo>
                  <a:lnTo>
                    <a:pt x="372" y="852"/>
                  </a:lnTo>
                  <a:lnTo>
                    <a:pt x="348" y="852"/>
                  </a:lnTo>
                  <a:lnTo>
                    <a:pt x="348" y="864"/>
                  </a:lnTo>
                  <a:lnTo>
                    <a:pt x="354" y="870"/>
                  </a:lnTo>
                  <a:lnTo>
                    <a:pt x="354" y="882"/>
                  </a:lnTo>
                  <a:lnTo>
                    <a:pt x="372" y="900"/>
                  </a:lnTo>
                  <a:lnTo>
                    <a:pt x="372" y="912"/>
                  </a:lnTo>
                  <a:lnTo>
                    <a:pt x="366" y="918"/>
                  </a:lnTo>
                  <a:lnTo>
                    <a:pt x="342" y="918"/>
                  </a:lnTo>
                  <a:lnTo>
                    <a:pt x="294" y="936"/>
                  </a:lnTo>
                  <a:lnTo>
                    <a:pt x="282" y="948"/>
                  </a:lnTo>
                  <a:lnTo>
                    <a:pt x="270" y="954"/>
                  </a:lnTo>
                  <a:lnTo>
                    <a:pt x="264" y="960"/>
                  </a:lnTo>
                  <a:lnTo>
                    <a:pt x="264" y="978"/>
                  </a:lnTo>
                  <a:lnTo>
                    <a:pt x="258" y="990"/>
                  </a:lnTo>
                  <a:lnTo>
                    <a:pt x="252" y="996"/>
                  </a:lnTo>
                  <a:lnTo>
                    <a:pt x="234" y="996"/>
                  </a:lnTo>
                  <a:lnTo>
                    <a:pt x="216" y="990"/>
                  </a:lnTo>
                  <a:lnTo>
                    <a:pt x="186" y="990"/>
                  </a:lnTo>
                  <a:lnTo>
                    <a:pt x="168" y="1008"/>
                  </a:lnTo>
                  <a:lnTo>
                    <a:pt x="162" y="1020"/>
                  </a:lnTo>
                  <a:lnTo>
                    <a:pt x="162" y="1044"/>
                  </a:lnTo>
                  <a:lnTo>
                    <a:pt x="156" y="1050"/>
                  </a:lnTo>
                  <a:lnTo>
                    <a:pt x="126" y="1044"/>
                  </a:lnTo>
                  <a:lnTo>
                    <a:pt x="114" y="1050"/>
                  </a:lnTo>
                  <a:lnTo>
                    <a:pt x="108" y="1044"/>
                  </a:lnTo>
                  <a:lnTo>
                    <a:pt x="102" y="1032"/>
                  </a:lnTo>
                  <a:lnTo>
                    <a:pt x="96" y="1026"/>
                  </a:lnTo>
                  <a:lnTo>
                    <a:pt x="84" y="1026"/>
                  </a:lnTo>
                  <a:lnTo>
                    <a:pt x="72" y="1038"/>
                  </a:lnTo>
                  <a:lnTo>
                    <a:pt x="48" y="1038"/>
                  </a:lnTo>
                  <a:lnTo>
                    <a:pt x="48" y="1056"/>
                  </a:lnTo>
                  <a:lnTo>
                    <a:pt x="36" y="1062"/>
                  </a:lnTo>
                  <a:lnTo>
                    <a:pt x="30" y="1068"/>
                  </a:lnTo>
                  <a:lnTo>
                    <a:pt x="18" y="1068"/>
                  </a:lnTo>
                  <a:lnTo>
                    <a:pt x="6" y="1074"/>
                  </a:lnTo>
                  <a:lnTo>
                    <a:pt x="0" y="1080"/>
                  </a:lnTo>
                  <a:lnTo>
                    <a:pt x="0" y="1086"/>
                  </a:lnTo>
                  <a:lnTo>
                    <a:pt x="12" y="1092"/>
                  </a:lnTo>
                  <a:lnTo>
                    <a:pt x="18" y="1104"/>
                  </a:lnTo>
                  <a:lnTo>
                    <a:pt x="18" y="1116"/>
                  </a:lnTo>
                  <a:lnTo>
                    <a:pt x="0" y="1116"/>
                  </a:lnTo>
                  <a:lnTo>
                    <a:pt x="0" y="1140"/>
                  </a:lnTo>
                  <a:lnTo>
                    <a:pt x="18" y="1140"/>
                  </a:lnTo>
                  <a:lnTo>
                    <a:pt x="18" y="1152"/>
                  </a:lnTo>
                  <a:lnTo>
                    <a:pt x="12" y="1164"/>
                  </a:lnTo>
                  <a:lnTo>
                    <a:pt x="12" y="1176"/>
                  </a:lnTo>
                  <a:lnTo>
                    <a:pt x="24" y="1188"/>
                  </a:lnTo>
                  <a:lnTo>
                    <a:pt x="36" y="1188"/>
                  </a:lnTo>
                  <a:lnTo>
                    <a:pt x="42" y="1182"/>
                  </a:lnTo>
                  <a:lnTo>
                    <a:pt x="66" y="1182"/>
                  </a:lnTo>
                  <a:lnTo>
                    <a:pt x="78" y="1188"/>
                  </a:lnTo>
                  <a:lnTo>
                    <a:pt x="84" y="1188"/>
                  </a:lnTo>
                  <a:lnTo>
                    <a:pt x="96" y="1194"/>
                  </a:lnTo>
                  <a:lnTo>
                    <a:pt x="102" y="1200"/>
                  </a:lnTo>
                  <a:lnTo>
                    <a:pt x="102" y="1242"/>
                  </a:lnTo>
                  <a:lnTo>
                    <a:pt x="114" y="1266"/>
                  </a:lnTo>
                  <a:lnTo>
                    <a:pt x="120" y="1272"/>
                  </a:lnTo>
                  <a:lnTo>
                    <a:pt x="126" y="1272"/>
                  </a:lnTo>
                  <a:lnTo>
                    <a:pt x="138" y="1284"/>
                  </a:lnTo>
                  <a:lnTo>
                    <a:pt x="132" y="1290"/>
                  </a:lnTo>
                  <a:lnTo>
                    <a:pt x="102" y="1290"/>
                  </a:lnTo>
                  <a:lnTo>
                    <a:pt x="96" y="1296"/>
                  </a:lnTo>
                  <a:lnTo>
                    <a:pt x="96" y="1308"/>
                  </a:lnTo>
                  <a:lnTo>
                    <a:pt x="108" y="1314"/>
                  </a:lnTo>
                  <a:lnTo>
                    <a:pt x="114" y="1320"/>
                  </a:lnTo>
                  <a:lnTo>
                    <a:pt x="162" y="1320"/>
                  </a:lnTo>
                  <a:lnTo>
                    <a:pt x="168" y="1332"/>
                  </a:lnTo>
                  <a:lnTo>
                    <a:pt x="180" y="1332"/>
                  </a:lnTo>
                  <a:lnTo>
                    <a:pt x="192" y="1338"/>
                  </a:lnTo>
                  <a:lnTo>
                    <a:pt x="204" y="1350"/>
                  </a:lnTo>
                  <a:lnTo>
                    <a:pt x="216" y="1374"/>
                  </a:lnTo>
                  <a:lnTo>
                    <a:pt x="216" y="1398"/>
                  </a:lnTo>
                  <a:lnTo>
                    <a:pt x="252" y="1410"/>
                  </a:lnTo>
                  <a:lnTo>
                    <a:pt x="264" y="1404"/>
                  </a:lnTo>
                  <a:lnTo>
                    <a:pt x="264" y="1410"/>
                  </a:lnTo>
                  <a:lnTo>
                    <a:pt x="270" y="1416"/>
                  </a:lnTo>
                  <a:lnTo>
                    <a:pt x="276" y="1428"/>
                  </a:lnTo>
                  <a:lnTo>
                    <a:pt x="288" y="1434"/>
                  </a:lnTo>
                  <a:lnTo>
                    <a:pt x="366" y="1434"/>
                  </a:lnTo>
                  <a:lnTo>
                    <a:pt x="378" y="1428"/>
                  </a:lnTo>
                  <a:lnTo>
                    <a:pt x="384" y="1416"/>
                  </a:lnTo>
                  <a:lnTo>
                    <a:pt x="402" y="1410"/>
                  </a:lnTo>
                  <a:lnTo>
                    <a:pt x="426" y="1398"/>
                  </a:lnTo>
                  <a:lnTo>
                    <a:pt x="438" y="1398"/>
                  </a:lnTo>
                  <a:lnTo>
                    <a:pt x="456" y="1410"/>
                  </a:lnTo>
                  <a:lnTo>
                    <a:pt x="480" y="1434"/>
                  </a:lnTo>
                  <a:lnTo>
                    <a:pt x="522" y="1434"/>
                  </a:lnTo>
                  <a:lnTo>
                    <a:pt x="522" y="1494"/>
                  </a:lnTo>
                  <a:lnTo>
                    <a:pt x="516" y="1500"/>
                  </a:lnTo>
                  <a:lnTo>
                    <a:pt x="498" y="1500"/>
                  </a:lnTo>
                  <a:lnTo>
                    <a:pt x="498" y="1506"/>
                  </a:lnTo>
                  <a:lnTo>
                    <a:pt x="504" y="1512"/>
                  </a:lnTo>
                  <a:lnTo>
                    <a:pt x="504" y="1536"/>
                  </a:lnTo>
                  <a:lnTo>
                    <a:pt x="498" y="1548"/>
                  </a:lnTo>
                  <a:lnTo>
                    <a:pt x="486" y="1554"/>
                  </a:lnTo>
                  <a:lnTo>
                    <a:pt x="456" y="1554"/>
                  </a:lnTo>
                  <a:lnTo>
                    <a:pt x="474" y="1578"/>
                  </a:lnTo>
                  <a:lnTo>
                    <a:pt x="456" y="1584"/>
                  </a:lnTo>
                  <a:lnTo>
                    <a:pt x="456" y="1608"/>
                  </a:lnTo>
                  <a:lnTo>
                    <a:pt x="480" y="1620"/>
                  </a:lnTo>
                  <a:lnTo>
                    <a:pt x="492" y="1620"/>
                  </a:lnTo>
                  <a:lnTo>
                    <a:pt x="498" y="1626"/>
                  </a:lnTo>
                  <a:lnTo>
                    <a:pt x="504" y="1638"/>
                  </a:lnTo>
                  <a:lnTo>
                    <a:pt x="522" y="1656"/>
                  </a:lnTo>
                  <a:lnTo>
                    <a:pt x="522" y="1668"/>
                  </a:lnTo>
                  <a:lnTo>
                    <a:pt x="510" y="1674"/>
                  </a:lnTo>
                  <a:lnTo>
                    <a:pt x="504" y="1680"/>
                  </a:lnTo>
                  <a:lnTo>
                    <a:pt x="498" y="1680"/>
                  </a:lnTo>
                  <a:lnTo>
                    <a:pt x="486" y="1698"/>
                  </a:lnTo>
                  <a:lnTo>
                    <a:pt x="474" y="1686"/>
                  </a:lnTo>
                  <a:lnTo>
                    <a:pt x="474" y="1668"/>
                  </a:lnTo>
                  <a:lnTo>
                    <a:pt x="462" y="1668"/>
                  </a:lnTo>
                  <a:lnTo>
                    <a:pt x="456" y="1674"/>
                  </a:lnTo>
                  <a:lnTo>
                    <a:pt x="450" y="1674"/>
                  </a:lnTo>
                  <a:lnTo>
                    <a:pt x="450" y="1692"/>
                  </a:lnTo>
                  <a:lnTo>
                    <a:pt x="456" y="1698"/>
                  </a:lnTo>
                  <a:lnTo>
                    <a:pt x="462" y="1710"/>
                  </a:lnTo>
                  <a:lnTo>
                    <a:pt x="474" y="1722"/>
                  </a:lnTo>
                  <a:lnTo>
                    <a:pt x="480" y="1722"/>
                  </a:lnTo>
                  <a:lnTo>
                    <a:pt x="480" y="1734"/>
                  </a:lnTo>
                  <a:lnTo>
                    <a:pt x="474" y="1740"/>
                  </a:lnTo>
                  <a:lnTo>
                    <a:pt x="474" y="1758"/>
                  </a:lnTo>
                  <a:lnTo>
                    <a:pt x="480" y="1764"/>
                  </a:lnTo>
                  <a:lnTo>
                    <a:pt x="510" y="1764"/>
                  </a:lnTo>
                  <a:lnTo>
                    <a:pt x="516" y="1776"/>
                  </a:lnTo>
                  <a:lnTo>
                    <a:pt x="528" y="1788"/>
                  </a:lnTo>
                  <a:lnTo>
                    <a:pt x="540" y="1794"/>
                  </a:lnTo>
                  <a:lnTo>
                    <a:pt x="552" y="1794"/>
                  </a:lnTo>
                  <a:lnTo>
                    <a:pt x="558" y="1800"/>
                  </a:lnTo>
                  <a:lnTo>
                    <a:pt x="564" y="1800"/>
                  </a:lnTo>
                  <a:lnTo>
                    <a:pt x="582" y="1818"/>
                  </a:lnTo>
                  <a:lnTo>
                    <a:pt x="600" y="1812"/>
                  </a:lnTo>
                  <a:lnTo>
                    <a:pt x="600" y="1830"/>
                  </a:lnTo>
                  <a:lnTo>
                    <a:pt x="612" y="1836"/>
                  </a:lnTo>
                  <a:lnTo>
                    <a:pt x="624" y="1836"/>
                  </a:lnTo>
                  <a:lnTo>
                    <a:pt x="666" y="1872"/>
                  </a:lnTo>
                  <a:lnTo>
                    <a:pt x="690" y="1854"/>
                  </a:lnTo>
                  <a:lnTo>
                    <a:pt x="696" y="1848"/>
                  </a:lnTo>
                  <a:lnTo>
                    <a:pt x="708" y="1842"/>
                  </a:lnTo>
                  <a:lnTo>
                    <a:pt x="720" y="1842"/>
                  </a:lnTo>
                  <a:lnTo>
                    <a:pt x="732" y="1848"/>
                  </a:lnTo>
                  <a:lnTo>
                    <a:pt x="744" y="1860"/>
                  </a:lnTo>
                  <a:lnTo>
                    <a:pt x="750" y="1872"/>
                  </a:lnTo>
                  <a:lnTo>
                    <a:pt x="762" y="1878"/>
                  </a:lnTo>
                  <a:lnTo>
                    <a:pt x="780" y="1896"/>
                  </a:lnTo>
                  <a:lnTo>
                    <a:pt x="822" y="1902"/>
                  </a:lnTo>
                  <a:lnTo>
                    <a:pt x="828" y="1914"/>
                  </a:lnTo>
                  <a:lnTo>
                    <a:pt x="834" y="1920"/>
                  </a:lnTo>
                  <a:lnTo>
                    <a:pt x="840" y="1932"/>
                  </a:lnTo>
                  <a:lnTo>
                    <a:pt x="846" y="1938"/>
                  </a:lnTo>
                  <a:lnTo>
                    <a:pt x="846" y="1950"/>
                  </a:lnTo>
                  <a:lnTo>
                    <a:pt x="858" y="1950"/>
                  </a:lnTo>
                  <a:lnTo>
                    <a:pt x="858" y="1944"/>
                  </a:lnTo>
                  <a:lnTo>
                    <a:pt x="864" y="1938"/>
                  </a:lnTo>
                  <a:lnTo>
                    <a:pt x="870" y="1926"/>
                  </a:lnTo>
                  <a:lnTo>
                    <a:pt x="882" y="1926"/>
                  </a:lnTo>
                  <a:lnTo>
                    <a:pt x="888" y="1932"/>
                  </a:lnTo>
                  <a:lnTo>
                    <a:pt x="894" y="1944"/>
                  </a:lnTo>
                  <a:lnTo>
                    <a:pt x="894" y="1962"/>
                  </a:lnTo>
                  <a:lnTo>
                    <a:pt x="924" y="1992"/>
                  </a:lnTo>
                  <a:lnTo>
                    <a:pt x="936" y="1998"/>
                  </a:lnTo>
                  <a:lnTo>
                    <a:pt x="942" y="1992"/>
                  </a:lnTo>
                  <a:lnTo>
                    <a:pt x="954" y="1986"/>
                  </a:lnTo>
                  <a:lnTo>
                    <a:pt x="960" y="1986"/>
                  </a:lnTo>
                  <a:lnTo>
                    <a:pt x="966" y="1992"/>
                  </a:lnTo>
                  <a:lnTo>
                    <a:pt x="966" y="1998"/>
                  </a:lnTo>
                  <a:lnTo>
                    <a:pt x="960" y="2004"/>
                  </a:lnTo>
                  <a:lnTo>
                    <a:pt x="960" y="2010"/>
                  </a:lnTo>
                  <a:lnTo>
                    <a:pt x="966" y="2010"/>
                  </a:lnTo>
                  <a:lnTo>
                    <a:pt x="972" y="2016"/>
                  </a:lnTo>
                  <a:lnTo>
                    <a:pt x="990" y="2022"/>
                  </a:lnTo>
                  <a:lnTo>
                    <a:pt x="1002" y="2022"/>
                  </a:lnTo>
                  <a:lnTo>
                    <a:pt x="1008" y="2016"/>
                  </a:lnTo>
                  <a:lnTo>
                    <a:pt x="1014" y="2016"/>
                  </a:lnTo>
                  <a:lnTo>
                    <a:pt x="1014" y="2034"/>
                  </a:lnTo>
                  <a:lnTo>
                    <a:pt x="1020" y="2040"/>
                  </a:lnTo>
                  <a:lnTo>
                    <a:pt x="1032" y="2040"/>
                  </a:lnTo>
                  <a:lnTo>
                    <a:pt x="1044" y="2028"/>
                  </a:lnTo>
                  <a:lnTo>
                    <a:pt x="1044" y="2022"/>
                  </a:lnTo>
                  <a:lnTo>
                    <a:pt x="1044" y="2034"/>
                  </a:lnTo>
                  <a:lnTo>
                    <a:pt x="1050" y="2040"/>
                  </a:lnTo>
                  <a:lnTo>
                    <a:pt x="1068" y="2040"/>
                  </a:lnTo>
                  <a:lnTo>
                    <a:pt x="1074" y="2034"/>
                  </a:lnTo>
                  <a:lnTo>
                    <a:pt x="1074" y="2028"/>
                  </a:lnTo>
                  <a:lnTo>
                    <a:pt x="1086" y="2034"/>
                  </a:lnTo>
                  <a:lnTo>
                    <a:pt x="1092" y="2040"/>
                  </a:lnTo>
                  <a:lnTo>
                    <a:pt x="1110" y="2046"/>
                  </a:lnTo>
                  <a:lnTo>
                    <a:pt x="1134" y="2058"/>
                  </a:lnTo>
                  <a:lnTo>
                    <a:pt x="1158" y="2058"/>
                  </a:lnTo>
                  <a:lnTo>
                    <a:pt x="1176" y="2040"/>
                  </a:lnTo>
                  <a:lnTo>
                    <a:pt x="1194" y="2034"/>
                  </a:lnTo>
                  <a:lnTo>
                    <a:pt x="1206" y="2028"/>
                  </a:lnTo>
                  <a:lnTo>
                    <a:pt x="1212" y="2028"/>
                  </a:lnTo>
                  <a:lnTo>
                    <a:pt x="1224" y="2034"/>
                  </a:lnTo>
                  <a:lnTo>
                    <a:pt x="1230" y="2040"/>
                  </a:lnTo>
                  <a:lnTo>
                    <a:pt x="1230" y="2088"/>
                  </a:lnTo>
                  <a:lnTo>
                    <a:pt x="1236" y="2094"/>
                  </a:lnTo>
                  <a:lnTo>
                    <a:pt x="1242" y="2094"/>
                  </a:lnTo>
                  <a:lnTo>
                    <a:pt x="1242" y="2088"/>
                  </a:lnTo>
                  <a:lnTo>
                    <a:pt x="1248" y="2082"/>
                  </a:lnTo>
                  <a:lnTo>
                    <a:pt x="1254" y="2070"/>
                  </a:lnTo>
                  <a:lnTo>
                    <a:pt x="1266" y="2052"/>
                  </a:lnTo>
                  <a:lnTo>
                    <a:pt x="1272" y="2040"/>
                  </a:lnTo>
                  <a:lnTo>
                    <a:pt x="1284" y="2028"/>
                  </a:lnTo>
                  <a:lnTo>
                    <a:pt x="1290" y="2016"/>
                  </a:lnTo>
                  <a:lnTo>
                    <a:pt x="1302" y="2016"/>
                  </a:lnTo>
                  <a:lnTo>
                    <a:pt x="1314" y="2022"/>
                  </a:lnTo>
                  <a:lnTo>
                    <a:pt x="1338" y="2022"/>
                  </a:lnTo>
                  <a:lnTo>
                    <a:pt x="1338" y="2046"/>
                  </a:lnTo>
                  <a:lnTo>
                    <a:pt x="1344" y="2046"/>
                  </a:lnTo>
                  <a:lnTo>
                    <a:pt x="1350" y="2040"/>
                  </a:lnTo>
                  <a:lnTo>
                    <a:pt x="1362" y="2034"/>
                  </a:lnTo>
                  <a:lnTo>
                    <a:pt x="1374" y="2034"/>
                  </a:lnTo>
                  <a:lnTo>
                    <a:pt x="1386" y="2028"/>
                  </a:lnTo>
                  <a:lnTo>
                    <a:pt x="1398" y="2028"/>
                  </a:lnTo>
                  <a:lnTo>
                    <a:pt x="1410" y="2034"/>
                  </a:lnTo>
                  <a:lnTo>
                    <a:pt x="1422" y="2046"/>
                  </a:lnTo>
                  <a:lnTo>
                    <a:pt x="1428" y="2058"/>
                  </a:lnTo>
                  <a:lnTo>
                    <a:pt x="1428" y="2064"/>
                  </a:lnTo>
                  <a:lnTo>
                    <a:pt x="1482" y="2064"/>
                  </a:lnTo>
                  <a:lnTo>
                    <a:pt x="1494" y="2052"/>
                  </a:lnTo>
                  <a:lnTo>
                    <a:pt x="1494" y="2034"/>
                  </a:lnTo>
                  <a:lnTo>
                    <a:pt x="1488" y="2022"/>
                  </a:lnTo>
                  <a:lnTo>
                    <a:pt x="1518" y="2022"/>
                  </a:lnTo>
                  <a:lnTo>
                    <a:pt x="1524" y="2016"/>
                  </a:lnTo>
                  <a:lnTo>
                    <a:pt x="1524" y="1992"/>
                  </a:lnTo>
                  <a:lnTo>
                    <a:pt x="1518" y="1986"/>
                  </a:lnTo>
                  <a:lnTo>
                    <a:pt x="1518" y="1980"/>
                  </a:lnTo>
                  <a:lnTo>
                    <a:pt x="1554" y="1980"/>
                  </a:lnTo>
                  <a:lnTo>
                    <a:pt x="1578" y="1956"/>
                  </a:lnTo>
                  <a:lnTo>
                    <a:pt x="1590" y="1950"/>
                  </a:lnTo>
                  <a:lnTo>
                    <a:pt x="1602" y="1938"/>
                  </a:lnTo>
                  <a:lnTo>
                    <a:pt x="1620" y="1938"/>
                  </a:lnTo>
                  <a:lnTo>
                    <a:pt x="1632" y="1944"/>
                  </a:lnTo>
                  <a:lnTo>
                    <a:pt x="1650" y="1956"/>
                  </a:lnTo>
                  <a:lnTo>
                    <a:pt x="1668" y="1956"/>
                  </a:lnTo>
                  <a:lnTo>
                    <a:pt x="1668" y="1932"/>
                  </a:lnTo>
                  <a:lnTo>
                    <a:pt x="1680" y="1920"/>
                  </a:lnTo>
                  <a:lnTo>
                    <a:pt x="1716" y="1938"/>
                  </a:lnTo>
                  <a:lnTo>
                    <a:pt x="1722" y="1944"/>
                  </a:lnTo>
                  <a:lnTo>
                    <a:pt x="1710" y="1956"/>
                  </a:lnTo>
                  <a:lnTo>
                    <a:pt x="1704" y="1956"/>
                  </a:lnTo>
                  <a:lnTo>
                    <a:pt x="1710" y="1962"/>
                  </a:lnTo>
                  <a:lnTo>
                    <a:pt x="1740" y="1962"/>
                  </a:lnTo>
                  <a:lnTo>
                    <a:pt x="1758" y="1992"/>
                  </a:lnTo>
                  <a:lnTo>
                    <a:pt x="1752" y="1992"/>
                  </a:lnTo>
                  <a:lnTo>
                    <a:pt x="1740" y="2004"/>
                  </a:lnTo>
                  <a:lnTo>
                    <a:pt x="1740" y="2010"/>
                  </a:lnTo>
                  <a:lnTo>
                    <a:pt x="1806" y="2010"/>
                  </a:lnTo>
                  <a:lnTo>
                    <a:pt x="1812" y="2016"/>
                  </a:lnTo>
                  <a:lnTo>
                    <a:pt x="1818" y="2016"/>
                  </a:lnTo>
                  <a:lnTo>
                    <a:pt x="1824" y="1998"/>
                  </a:lnTo>
                  <a:lnTo>
                    <a:pt x="1830" y="1998"/>
                  </a:lnTo>
                  <a:lnTo>
                    <a:pt x="1836" y="2004"/>
                  </a:lnTo>
                  <a:lnTo>
                    <a:pt x="1842" y="2016"/>
                  </a:lnTo>
                  <a:lnTo>
                    <a:pt x="1854" y="2022"/>
                  </a:lnTo>
                  <a:lnTo>
                    <a:pt x="1872" y="2058"/>
                  </a:lnTo>
                  <a:lnTo>
                    <a:pt x="1878" y="2064"/>
                  </a:lnTo>
                  <a:lnTo>
                    <a:pt x="1878" y="2070"/>
                  </a:lnTo>
                  <a:lnTo>
                    <a:pt x="1914" y="2070"/>
                  </a:lnTo>
                  <a:lnTo>
                    <a:pt x="1920" y="2076"/>
                  </a:lnTo>
                  <a:lnTo>
                    <a:pt x="1920" y="2106"/>
                  </a:lnTo>
                  <a:lnTo>
                    <a:pt x="1932" y="2130"/>
                  </a:lnTo>
                  <a:lnTo>
                    <a:pt x="1944" y="2190"/>
                  </a:lnTo>
                  <a:lnTo>
                    <a:pt x="1932" y="2190"/>
                  </a:lnTo>
                  <a:lnTo>
                    <a:pt x="1926" y="2196"/>
                  </a:lnTo>
                  <a:lnTo>
                    <a:pt x="1914" y="2196"/>
                  </a:lnTo>
                  <a:lnTo>
                    <a:pt x="1932" y="2214"/>
                  </a:lnTo>
                  <a:lnTo>
                    <a:pt x="1932" y="2220"/>
                  </a:lnTo>
                  <a:lnTo>
                    <a:pt x="1926" y="2232"/>
                  </a:lnTo>
                  <a:lnTo>
                    <a:pt x="1920" y="2238"/>
                  </a:lnTo>
                  <a:lnTo>
                    <a:pt x="1908" y="2238"/>
                  </a:lnTo>
                  <a:lnTo>
                    <a:pt x="1902" y="2232"/>
                  </a:lnTo>
                  <a:lnTo>
                    <a:pt x="1902" y="2268"/>
                  </a:lnTo>
                  <a:lnTo>
                    <a:pt x="1896" y="2274"/>
                  </a:lnTo>
                  <a:lnTo>
                    <a:pt x="1884" y="2274"/>
                  </a:lnTo>
                  <a:lnTo>
                    <a:pt x="1890" y="2304"/>
                  </a:lnTo>
                  <a:lnTo>
                    <a:pt x="1878" y="2304"/>
                  </a:lnTo>
                  <a:lnTo>
                    <a:pt x="1878" y="2322"/>
                  </a:lnTo>
                  <a:lnTo>
                    <a:pt x="1896" y="2340"/>
                  </a:lnTo>
                  <a:lnTo>
                    <a:pt x="1902" y="2352"/>
                  </a:lnTo>
                  <a:lnTo>
                    <a:pt x="1890" y="2370"/>
                  </a:lnTo>
                  <a:lnTo>
                    <a:pt x="1902" y="2364"/>
                  </a:lnTo>
                  <a:lnTo>
                    <a:pt x="1908" y="2358"/>
                  </a:lnTo>
                  <a:lnTo>
                    <a:pt x="1920" y="2358"/>
                  </a:lnTo>
                  <a:lnTo>
                    <a:pt x="1926" y="2352"/>
                  </a:lnTo>
                  <a:lnTo>
                    <a:pt x="1986" y="2352"/>
                  </a:lnTo>
                  <a:lnTo>
                    <a:pt x="1956" y="2376"/>
                  </a:lnTo>
                  <a:lnTo>
                    <a:pt x="1980" y="2394"/>
                  </a:lnTo>
                  <a:lnTo>
                    <a:pt x="1992" y="2436"/>
                  </a:lnTo>
                  <a:lnTo>
                    <a:pt x="2022" y="2436"/>
                  </a:lnTo>
                  <a:lnTo>
                    <a:pt x="2034" y="2442"/>
                  </a:lnTo>
                  <a:lnTo>
                    <a:pt x="2040" y="2448"/>
                  </a:lnTo>
                  <a:lnTo>
                    <a:pt x="2040" y="2454"/>
                  </a:lnTo>
                  <a:lnTo>
                    <a:pt x="2034" y="2460"/>
                  </a:lnTo>
                  <a:lnTo>
                    <a:pt x="2022" y="2460"/>
                  </a:lnTo>
                  <a:lnTo>
                    <a:pt x="2016" y="2466"/>
                  </a:lnTo>
                  <a:lnTo>
                    <a:pt x="2028" y="2478"/>
                  </a:lnTo>
                  <a:lnTo>
                    <a:pt x="2028" y="2490"/>
                  </a:lnTo>
                  <a:lnTo>
                    <a:pt x="2022" y="2496"/>
                  </a:lnTo>
                  <a:lnTo>
                    <a:pt x="2022" y="2502"/>
                  </a:lnTo>
                  <a:lnTo>
                    <a:pt x="2016" y="2514"/>
                  </a:lnTo>
                  <a:lnTo>
                    <a:pt x="2070" y="2520"/>
                  </a:lnTo>
                  <a:lnTo>
                    <a:pt x="2082" y="2550"/>
                  </a:lnTo>
                  <a:lnTo>
                    <a:pt x="2094" y="2550"/>
                  </a:lnTo>
                  <a:lnTo>
                    <a:pt x="2094" y="2568"/>
                  </a:lnTo>
                  <a:lnTo>
                    <a:pt x="2136" y="2568"/>
                  </a:lnTo>
                  <a:lnTo>
                    <a:pt x="2136" y="2562"/>
                  </a:lnTo>
                  <a:lnTo>
                    <a:pt x="2154" y="2544"/>
                  </a:lnTo>
                  <a:lnTo>
                    <a:pt x="2166" y="2544"/>
                  </a:lnTo>
                  <a:lnTo>
                    <a:pt x="2172" y="2550"/>
                  </a:lnTo>
                  <a:lnTo>
                    <a:pt x="2172" y="2592"/>
                  </a:lnTo>
                  <a:lnTo>
                    <a:pt x="2214" y="2592"/>
                  </a:lnTo>
                  <a:lnTo>
                    <a:pt x="2214" y="2556"/>
                  </a:lnTo>
                  <a:lnTo>
                    <a:pt x="2190" y="2532"/>
                  </a:lnTo>
                  <a:lnTo>
                    <a:pt x="2190" y="2490"/>
                  </a:lnTo>
                  <a:lnTo>
                    <a:pt x="2196" y="2484"/>
                  </a:lnTo>
                  <a:lnTo>
                    <a:pt x="2232" y="2490"/>
                  </a:lnTo>
                  <a:lnTo>
                    <a:pt x="2232" y="2472"/>
                  </a:lnTo>
                  <a:lnTo>
                    <a:pt x="2238" y="2460"/>
                  </a:lnTo>
                  <a:lnTo>
                    <a:pt x="2250" y="2460"/>
                  </a:lnTo>
                  <a:lnTo>
                    <a:pt x="2274" y="2484"/>
                  </a:lnTo>
                  <a:lnTo>
                    <a:pt x="2286" y="2484"/>
                  </a:lnTo>
                  <a:lnTo>
                    <a:pt x="2292" y="2478"/>
                  </a:lnTo>
                  <a:lnTo>
                    <a:pt x="2298" y="2466"/>
                  </a:lnTo>
                  <a:lnTo>
                    <a:pt x="2304" y="2460"/>
                  </a:lnTo>
                  <a:lnTo>
                    <a:pt x="2322" y="2478"/>
                  </a:lnTo>
                  <a:lnTo>
                    <a:pt x="2322" y="2460"/>
                  </a:lnTo>
                  <a:lnTo>
                    <a:pt x="2328" y="2460"/>
                  </a:lnTo>
                  <a:lnTo>
                    <a:pt x="2340" y="2478"/>
                  </a:lnTo>
                  <a:lnTo>
                    <a:pt x="2346" y="2484"/>
                  </a:lnTo>
                  <a:lnTo>
                    <a:pt x="2364" y="2484"/>
                  </a:lnTo>
                  <a:lnTo>
                    <a:pt x="2364" y="2472"/>
                  </a:lnTo>
                  <a:lnTo>
                    <a:pt x="2352" y="2460"/>
                  </a:lnTo>
                  <a:lnTo>
                    <a:pt x="2370" y="2460"/>
                  </a:lnTo>
                  <a:lnTo>
                    <a:pt x="2376" y="2466"/>
                  </a:lnTo>
                  <a:lnTo>
                    <a:pt x="2382" y="2460"/>
                  </a:lnTo>
                  <a:lnTo>
                    <a:pt x="2400" y="2460"/>
                  </a:lnTo>
                  <a:lnTo>
                    <a:pt x="2400" y="2454"/>
                  </a:lnTo>
                  <a:lnTo>
                    <a:pt x="2406" y="2442"/>
                  </a:lnTo>
                  <a:lnTo>
                    <a:pt x="2406" y="2430"/>
                  </a:lnTo>
                  <a:lnTo>
                    <a:pt x="2412" y="2424"/>
                  </a:lnTo>
                  <a:lnTo>
                    <a:pt x="2424" y="2418"/>
                  </a:lnTo>
                  <a:lnTo>
                    <a:pt x="2430" y="2412"/>
                  </a:lnTo>
                  <a:lnTo>
                    <a:pt x="2436" y="2412"/>
                  </a:lnTo>
                  <a:lnTo>
                    <a:pt x="2466" y="2448"/>
                  </a:lnTo>
                  <a:lnTo>
                    <a:pt x="2496" y="2442"/>
                  </a:lnTo>
                  <a:lnTo>
                    <a:pt x="2508" y="2454"/>
                  </a:lnTo>
                  <a:lnTo>
                    <a:pt x="2538" y="2454"/>
                  </a:lnTo>
                  <a:lnTo>
                    <a:pt x="2544" y="2460"/>
                  </a:lnTo>
                  <a:lnTo>
                    <a:pt x="2544" y="2466"/>
                  </a:lnTo>
                  <a:lnTo>
                    <a:pt x="2526" y="2484"/>
                  </a:lnTo>
                  <a:lnTo>
                    <a:pt x="2532" y="2502"/>
                  </a:lnTo>
                  <a:lnTo>
                    <a:pt x="2544" y="2508"/>
                  </a:lnTo>
                  <a:lnTo>
                    <a:pt x="2544" y="2526"/>
                  </a:lnTo>
                  <a:lnTo>
                    <a:pt x="2562" y="2526"/>
                  </a:lnTo>
                  <a:lnTo>
                    <a:pt x="2568" y="2532"/>
                  </a:lnTo>
                  <a:lnTo>
                    <a:pt x="2574" y="2544"/>
                  </a:lnTo>
                  <a:lnTo>
                    <a:pt x="2586" y="2550"/>
                  </a:lnTo>
                  <a:lnTo>
                    <a:pt x="2616" y="2550"/>
                  </a:lnTo>
                  <a:lnTo>
                    <a:pt x="2622" y="2556"/>
                  </a:lnTo>
                  <a:lnTo>
                    <a:pt x="2628" y="2556"/>
                  </a:lnTo>
                  <a:lnTo>
                    <a:pt x="2676" y="2526"/>
                  </a:lnTo>
                  <a:lnTo>
                    <a:pt x="2694" y="2538"/>
                  </a:lnTo>
                  <a:lnTo>
                    <a:pt x="2718" y="2538"/>
                  </a:lnTo>
                  <a:lnTo>
                    <a:pt x="2736" y="2544"/>
                  </a:lnTo>
                  <a:lnTo>
                    <a:pt x="2748" y="2544"/>
                  </a:lnTo>
                  <a:lnTo>
                    <a:pt x="2760" y="2550"/>
                  </a:lnTo>
                  <a:lnTo>
                    <a:pt x="2766" y="2556"/>
                  </a:lnTo>
                  <a:lnTo>
                    <a:pt x="2772" y="2568"/>
                  </a:lnTo>
                  <a:lnTo>
                    <a:pt x="2766" y="2580"/>
                  </a:lnTo>
                  <a:lnTo>
                    <a:pt x="2766" y="2604"/>
                  </a:lnTo>
                  <a:lnTo>
                    <a:pt x="2760" y="2616"/>
                  </a:lnTo>
                  <a:lnTo>
                    <a:pt x="2766" y="2628"/>
                  </a:lnTo>
                  <a:lnTo>
                    <a:pt x="2772" y="2634"/>
                  </a:lnTo>
                  <a:lnTo>
                    <a:pt x="2784" y="2640"/>
                  </a:lnTo>
                  <a:lnTo>
                    <a:pt x="2790" y="2652"/>
                  </a:lnTo>
                  <a:lnTo>
                    <a:pt x="2802" y="2658"/>
                  </a:lnTo>
                  <a:lnTo>
                    <a:pt x="2808" y="2664"/>
                  </a:lnTo>
                  <a:lnTo>
                    <a:pt x="2826" y="2664"/>
                  </a:lnTo>
                  <a:lnTo>
                    <a:pt x="2832" y="2640"/>
                  </a:lnTo>
                  <a:lnTo>
                    <a:pt x="2832" y="2634"/>
                  </a:lnTo>
                  <a:lnTo>
                    <a:pt x="2826" y="2628"/>
                  </a:lnTo>
                  <a:lnTo>
                    <a:pt x="2826" y="2586"/>
                  </a:lnTo>
                  <a:lnTo>
                    <a:pt x="2832" y="2568"/>
                  </a:lnTo>
                  <a:lnTo>
                    <a:pt x="2844" y="2556"/>
                  </a:lnTo>
                  <a:lnTo>
                    <a:pt x="2856" y="2550"/>
                  </a:lnTo>
                  <a:lnTo>
                    <a:pt x="2886" y="2550"/>
                  </a:lnTo>
                  <a:lnTo>
                    <a:pt x="2898" y="2544"/>
                  </a:lnTo>
                  <a:lnTo>
                    <a:pt x="2910" y="2544"/>
                  </a:lnTo>
                  <a:lnTo>
                    <a:pt x="2922" y="2538"/>
                  </a:lnTo>
                  <a:lnTo>
                    <a:pt x="2940" y="2538"/>
                  </a:lnTo>
                  <a:lnTo>
                    <a:pt x="2964" y="2532"/>
                  </a:lnTo>
                  <a:lnTo>
                    <a:pt x="2982" y="2526"/>
                  </a:lnTo>
                  <a:lnTo>
                    <a:pt x="3000" y="2508"/>
                  </a:lnTo>
                  <a:lnTo>
                    <a:pt x="3000" y="2466"/>
                  </a:lnTo>
                  <a:lnTo>
                    <a:pt x="3006" y="2454"/>
                  </a:lnTo>
                  <a:lnTo>
                    <a:pt x="3012" y="2448"/>
                  </a:lnTo>
                  <a:lnTo>
                    <a:pt x="3024" y="2460"/>
                  </a:lnTo>
                  <a:lnTo>
                    <a:pt x="3036" y="2484"/>
                  </a:lnTo>
                  <a:lnTo>
                    <a:pt x="3042" y="2490"/>
                  </a:lnTo>
                  <a:lnTo>
                    <a:pt x="3048" y="2490"/>
                  </a:lnTo>
                  <a:lnTo>
                    <a:pt x="3054" y="2484"/>
                  </a:lnTo>
                  <a:lnTo>
                    <a:pt x="3066" y="2478"/>
                  </a:lnTo>
                  <a:lnTo>
                    <a:pt x="3072" y="2466"/>
                  </a:lnTo>
                  <a:lnTo>
                    <a:pt x="3090" y="2448"/>
                  </a:lnTo>
                  <a:lnTo>
                    <a:pt x="3096" y="2436"/>
                  </a:lnTo>
                  <a:lnTo>
                    <a:pt x="3114" y="2454"/>
                  </a:lnTo>
                  <a:lnTo>
                    <a:pt x="3144" y="2442"/>
                  </a:lnTo>
                  <a:lnTo>
                    <a:pt x="3150" y="2442"/>
                  </a:lnTo>
                  <a:lnTo>
                    <a:pt x="3156" y="2448"/>
                  </a:lnTo>
                  <a:lnTo>
                    <a:pt x="3186" y="2448"/>
                  </a:lnTo>
                  <a:lnTo>
                    <a:pt x="3234" y="2424"/>
                  </a:lnTo>
                  <a:lnTo>
                    <a:pt x="3288" y="2370"/>
                  </a:lnTo>
                  <a:lnTo>
                    <a:pt x="3294" y="2358"/>
                  </a:lnTo>
                  <a:lnTo>
                    <a:pt x="3300" y="2352"/>
                  </a:lnTo>
                  <a:lnTo>
                    <a:pt x="3294" y="2340"/>
                  </a:lnTo>
                  <a:lnTo>
                    <a:pt x="3294" y="2334"/>
                  </a:lnTo>
                  <a:lnTo>
                    <a:pt x="3288" y="2322"/>
                  </a:lnTo>
                  <a:lnTo>
                    <a:pt x="3282" y="2316"/>
                  </a:lnTo>
                  <a:lnTo>
                    <a:pt x="3300" y="2316"/>
                  </a:lnTo>
                  <a:lnTo>
                    <a:pt x="3312" y="2286"/>
                  </a:lnTo>
                  <a:lnTo>
                    <a:pt x="3336" y="2286"/>
                  </a:lnTo>
                  <a:lnTo>
                    <a:pt x="3348" y="2250"/>
                  </a:lnTo>
                  <a:lnTo>
                    <a:pt x="3360" y="2250"/>
                  </a:lnTo>
                  <a:lnTo>
                    <a:pt x="3360" y="2208"/>
                  </a:lnTo>
                  <a:lnTo>
                    <a:pt x="3372" y="2208"/>
                  </a:lnTo>
                  <a:lnTo>
                    <a:pt x="3384" y="2196"/>
                  </a:lnTo>
                  <a:lnTo>
                    <a:pt x="3384" y="2172"/>
                  </a:lnTo>
                  <a:lnTo>
                    <a:pt x="3378" y="2160"/>
                  </a:lnTo>
                  <a:lnTo>
                    <a:pt x="3372" y="2154"/>
                  </a:lnTo>
                  <a:lnTo>
                    <a:pt x="3372" y="2142"/>
                  </a:lnTo>
                  <a:lnTo>
                    <a:pt x="3378" y="2136"/>
                  </a:lnTo>
                  <a:lnTo>
                    <a:pt x="3384" y="2136"/>
                  </a:lnTo>
                  <a:lnTo>
                    <a:pt x="3390" y="2130"/>
                  </a:lnTo>
                  <a:lnTo>
                    <a:pt x="3402" y="2124"/>
                  </a:lnTo>
                  <a:lnTo>
                    <a:pt x="3408" y="2118"/>
                  </a:lnTo>
                  <a:lnTo>
                    <a:pt x="3408" y="2094"/>
                  </a:lnTo>
                  <a:lnTo>
                    <a:pt x="3390" y="2076"/>
                  </a:lnTo>
                  <a:lnTo>
                    <a:pt x="3390" y="2064"/>
                  </a:lnTo>
                  <a:lnTo>
                    <a:pt x="3402" y="2058"/>
                  </a:lnTo>
                  <a:lnTo>
                    <a:pt x="3408" y="2052"/>
                  </a:lnTo>
                  <a:lnTo>
                    <a:pt x="3408" y="2016"/>
                  </a:lnTo>
                  <a:lnTo>
                    <a:pt x="3414" y="2016"/>
                  </a:lnTo>
                  <a:lnTo>
                    <a:pt x="3420" y="2010"/>
                  </a:lnTo>
                  <a:lnTo>
                    <a:pt x="3456" y="1992"/>
                  </a:lnTo>
                  <a:lnTo>
                    <a:pt x="3462" y="1980"/>
                  </a:lnTo>
                  <a:lnTo>
                    <a:pt x="3462" y="1962"/>
                  </a:lnTo>
                  <a:lnTo>
                    <a:pt x="3456" y="1956"/>
                  </a:lnTo>
                  <a:lnTo>
                    <a:pt x="3444" y="1956"/>
                  </a:lnTo>
                  <a:lnTo>
                    <a:pt x="3450" y="1956"/>
                  </a:lnTo>
                  <a:lnTo>
                    <a:pt x="3456" y="1950"/>
                  </a:lnTo>
                  <a:lnTo>
                    <a:pt x="3468" y="1950"/>
                  </a:lnTo>
                  <a:lnTo>
                    <a:pt x="3480" y="1944"/>
                  </a:lnTo>
                  <a:lnTo>
                    <a:pt x="3492" y="1932"/>
                  </a:lnTo>
                  <a:lnTo>
                    <a:pt x="3474" y="1914"/>
                  </a:lnTo>
                  <a:lnTo>
                    <a:pt x="3468" y="1914"/>
                  </a:lnTo>
                  <a:lnTo>
                    <a:pt x="3486" y="1896"/>
                  </a:lnTo>
                  <a:lnTo>
                    <a:pt x="3498" y="1872"/>
                  </a:lnTo>
                  <a:lnTo>
                    <a:pt x="3504" y="1866"/>
                  </a:lnTo>
                  <a:lnTo>
                    <a:pt x="3504" y="1854"/>
                  </a:lnTo>
                  <a:lnTo>
                    <a:pt x="3498" y="1848"/>
                  </a:lnTo>
                  <a:lnTo>
                    <a:pt x="3474" y="1842"/>
                  </a:lnTo>
                  <a:lnTo>
                    <a:pt x="3438" y="1848"/>
                  </a:lnTo>
                  <a:lnTo>
                    <a:pt x="3396" y="1854"/>
                  </a:lnTo>
                  <a:lnTo>
                    <a:pt x="3366" y="1860"/>
                  </a:lnTo>
                  <a:lnTo>
                    <a:pt x="3354" y="1866"/>
                  </a:lnTo>
                  <a:lnTo>
                    <a:pt x="3336" y="1848"/>
                  </a:lnTo>
                  <a:lnTo>
                    <a:pt x="3378" y="1848"/>
                  </a:lnTo>
                  <a:lnTo>
                    <a:pt x="3378" y="1836"/>
                  </a:lnTo>
                  <a:lnTo>
                    <a:pt x="3384" y="1824"/>
                  </a:lnTo>
                  <a:lnTo>
                    <a:pt x="3390" y="1818"/>
                  </a:lnTo>
                  <a:lnTo>
                    <a:pt x="3402" y="1812"/>
                  </a:lnTo>
                  <a:lnTo>
                    <a:pt x="3432" y="1812"/>
                  </a:lnTo>
                  <a:lnTo>
                    <a:pt x="3426" y="1800"/>
                  </a:lnTo>
                  <a:lnTo>
                    <a:pt x="3420" y="1794"/>
                  </a:lnTo>
                  <a:lnTo>
                    <a:pt x="3414" y="1782"/>
                  </a:lnTo>
                  <a:lnTo>
                    <a:pt x="3414" y="1776"/>
                  </a:lnTo>
                  <a:lnTo>
                    <a:pt x="3408" y="1770"/>
                  </a:lnTo>
                  <a:lnTo>
                    <a:pt x="3390" y="1770"/>
                  </a:lnTo>
                  <a:lnTo>
                    <a:pt x="3378" y="1764"/>
                  </a:lnTo>
                  <a:lnTo>
                    <a:pt x="3366" y="1764"/>
                  </a:lnTo>
                  <a:lnTo>
                    <a:pt x="3354" y="1746"/>
                  </a:lnTo>
                  <a:lnTo>
                    <a:pt x="3342" y="1746"/>
                  </a:lnTo>
                  <a:lnTo>
                    <a:pt x="3336" y="1734"/>
                  </a:lnTo>
                  <a:lnTo>
                    <a:pt x="3324" y="1728"/>
                  </a:lnTo>
                  <a:lnTo>
                    <a:pt x="3294" y="1728"/>
                  </a:lnTo>
                  <a:lnTo>
                    <a:pt x="3288" y="1734"/>
                  </a:lnTo>
                  <a:lnTo>
                    <a:pt x="3282" y="1734"/>
                  </a:lnTo>
                  <a:lnTo>
                    <a:pt x="3246" y="1686"/>
                  </a:lnTo>
                  <a:lnTo>
                    <a:pt x="3252" y="1698"/>
                  </a:lnTo>
                  <a:lnTo>
                    <a:pt x="3264" y="1704"/>
                  </a:lnTo>
                  <a:lnTo>
                    <a:pt x="3270" y="1710"/>
                  </a:lnTo>
                  <a:lnTo>
                    <a:pt x="3282" y="1716"/>
                  </a:lnTo>
                  <a:lnTo>
                    <a:pt x="3294" y="1716"/>
                  </a:lnTo>
                  <a:lnTo>
                    <a:pt x="3300" y="1710"/>
                  </a:lnTo>
                  <a:lnTo>
                    <a:pt x="3306" y="1710"/>
                  </a:lnTo>
                  <a:lnTo>
                    <a:pt x="3336" y="1716"/>
                  </a:lnTo>
                  <a:lnTo>
                    <a:pt x="3348" y="1734"/>
                  </a:lnTo>
                  <a:lnTo>
                    <a:pt x="3366" y="1728"/>
                  </a:lnTo>
                  <a:lnTo>
                    <a:pt x="3408" y="1740"/>
                  </a:lnTo>
                  <a:lnTo>
                    <a:pt x="3390" y="1716"/>
                  </a:lnTo>
                  <a:lnTo>
                    <a:pt x="3372" y="1710"/>
                  </a:lnTo>
                  <a:lnTo>
                    <a:pt x="3372" y="1692"/>
                  </a:lnTo>
                  <a:lnTo>
                    <a:pt x="3360" y="1680"/>
                  </a:lnTo>
                  <a:lnTo>
                    <a:pt x="3348" y="1674"/>
                  </a:lnTo>
                  <a:lnTo>
                    <a:pt x="3330" y="1674"/>
                  </a:lnTo>
                  <a:lnTo>
                    <a:pt x="3318" y="1662"/>
                  </a:lnTo>
                  <a:lnTo>
                    <a:pt x="3318" y="1650"/>
                  </a:lnTo>
                  <a:lnTo>
                    <a:pt x="3312" y="1644"/>
                  </a:lnTo>
                  <a:lnTo>
                    <a:pt x="3312" y="1632"/>
                  </a:lnTo>
                  <a:lnTo>
                    <a:pt x="3234" y="1530"/>
                  </a:lnTo>
                  <a:lnTo>
                    <a:pt x="3198" y="1524"/>
                  </a:lnTo>
                  <a:lnTo>
                    <a:pt x="3162" y="1494"/>
                  </a:lnTo>
                  <a:lnTo>
                    <a:pt x="3144" y="1500"/>
                  </a:lnTo>
                  <a:lnTo>
                    <a:pt x="3138" y="1488"/>
                  </a:lnTo>
                  <a:lnTo>
                    <a:pt x="3132" y="1482"/>
                  </a:lnTo>
                  <a:lnTo>
                    <a:pt x="3132" y="1470"/>
                  </a:lnTo>
                  <a:lnTo>
                    <a:pt x="3126" y="1464"/>
                  </a:lnTo>
                  <a:lnTo>
                    <a:pt x="3138" y="1452"/>
                  </a:lnTo>
                  <a:lnTo>
                    <a:pt x="3150" y="1446"/>
                  </a:lnTo>
                  <a:lnTo>
                    <a:pt x="3156" y="1434"/>
                  </a:lnTo>
                  <a:lnTo>
                    <a:pt x="3162" y="1428"/>
                  </a:lnTo>
                  <a:lnTo>
                    <a:pt x="3168" y="1416"/>
                  </a:lnTo>
                  <a:lnTo>
                    <a:pt x="3168" y="1410"/>
                  </a:lnTo>
                  <a:lnTo>
                    <a:pt x="3162" y="1398"/>
                  </a:lnTo>
                  <a:lnTo>
                    <a:pt x="3162" y="1392"/>
                  </a:lnTo>
                  <a:lnTo>
                    <a:pt x="3156" y="1380"/>
                  </a:lnTo>
                  <a:lnTo>
                    <a:pt x="3168" y="1386"/>
                  </a:lnTo>
                  <a:lnTo>
                    <a:pt x="3174" y="1392"/>
                  </a:lnTo>
                  <a:lnTo>
                    <a:pt x="3186" y="1398"/>
                  </a:lnTo>
                  <a:lnTo>
                    <a:pt x="3198" y="1386"/>
                  </a:lnTo>
                  <a:lnTo>
                    <a:pt x="3198" y="1368"/>
                  </a:lnTo>
                  <a:lnTo>
                    <a:pt x="3192" y="1356"/>
                  </a:lnTo>
                  <a:lnTo>
                    <a:pt x="3192" y="1344"/>
                  </a:lnTo>
                  <a:lnTo>
                    <a:pt x="3216" y="1344"/>
                  </a:lnTo>
                  <a:lnTo>
                    <a:pt x="3252" y="1320"/>
                  </a:lnTo>
                  <a:lnTo>
                    <a:pt x="3264" y="1320"/>
                  </a:lnTo>
                  <a:lnTo>
                    <a:pt x="3270" y="1326"/>
                  </a:lnTo>
                  <a:lnTo>
                    <a:pt x="3294" y="1326"/>
                  </a:lnTo>
                  <a:lnTo>
                    <a:pt x="3294" y="1320"/>
                  </a:lnTo>
                  <a:lnTo>
                    <a:pt x="3288" y="1314"/>
                  </a:lnTo>
                  <a:lnTo>
                    <a:pt x="3288" y="1308"/>
                  </a:lnTo>
                  <a:lnTo>
                    <a:pt x="3282" y="1302"/>
                  </a:lnTo>
                  <a:lnTo>
                    <a:pt x="3288" y="1278"/>
                  </a:lnTo>
                  <a:lnTo>
                    <a:pt x="3258" y="1278"/>
                  </a:lnTo>
                  <a:lnTo>
                    <a:pt x="3246" y="1266"/>
                  </a:lnTo>
                  <a:lnTo>
                    <a:pt x="3240" y="1278"/>
                  </a:lnTo>
                  <a:lnTo>
                    <a:pt x="3204" y="1278"/>
                  </a:lnTo>
                  <a:lnTo>
                    <a:pt x="3198" y="1272"/>
                  </a:lnTo>
                  <a:lnTo>
                    <a:pt x="3192" y="1260"/>
                  </a:lnTo>
                  <a:lnTo>
                    <a:pt x="3180" y="1254"/>
                  </a:lnTo>
                  <a:lnTo>
                    <a:pt x="3174" y="1248"/>
                  </a:lnTo>
                  <a:lnTo>
                    <a:pt x="3150" y="1248"/>
                  </a:lnTo>
                  <a:lnTo>
                    <a:pt x="3144" y="1260"/>
                  </a:lnTo>
                  <a:lnTo>
                    <a:pt x="3132" y="1266"/>
                  </a:lnTo>
                  <a:lnTo>
                    <a:pt x="3114" y="1284"/>
                  </a:lnTo>
                  <a:lnTo>
                    <a:pt x="3114" y="1296"/>
                  </a:lnTo>
                  <a:lnTo>
                    <a:pt x="3108" y="1302"/>
                  </a:lnTo>
                  <a:lnTo>
                    <a:pt x="3108" y="1308"/>
                  </a:lnTo>
                  <a:lnTo>
                    <a:pt x="3078" y="1308"/>
                  </a:lnTo>
                  <a:lnTo>
                    <a:pt x="3054" y="1296"/>
                  </a:lnTo>
                  <a:lnTo>
                    <a:pt x="3048" y="1290"/>
                  </a:lnTo>
                  <a:lnTo>
                    <a:pt x="3042" y="1278"/>
                  </a:lnTo>
                  <a:lnTo>
                    <a:pt x="3030" y="1242"/>
                  </a:lnTo>
                  <a:lnTo>
                    <a:pt x="3024" y="1230"/>
                  </a:lnTo>
                  <a:lnTo>
                    <a:pt x="3018" y="1224"/>
                  </a:lnTo>
                  <a:lnTo>
                    <a:pt x="3006" y="1224"/>
                  </a:lnTo>
                  <a:lnTo>
                    <a:pt x="3000" y="1230"/>
                  </a:lnTo>
                  <a:lnTo>
                    <a:pt x="3000" y="1242"/>
                  </a:lnTo>
                  <a:lnTo>
                    <a:pt x="2988" y="1224"/>
                  </a:lnTo>
                  <a:lnTo>
                    <a:pt x="2952" y="1224"/>
                  </a:lnTo>
                  <a:lnTo>
                    <a:pt x="2940" y="1218"/>
                  </a:lnTo>
                  <a:lnTo>
                    <a:pt x="2934" y="1212"/>
                  </a:lnTo>
                  <a:lnTo>
                    <a:pt x="2928" y="1200"/>
                  </a:lnTo>
                  <a:lnTo>
                    <a:pt x="2916" y="1194"/>
                  </a:lnTo>
                  <a:lnTo>
                    <a:pt x="2910" y="1182"/>
                  </a:lnTo>
                  <a:lnTo>
                    <a:pt x="2910" y="1140"/>
                  </a:lnTo>
                  <a:lnTo>
                    <a:pt x="2928" y="1140"/>
                  </a:lnTo>
                  <a:lnTo>
                    <a:pt x="2940" y="1152"/>
                  </a:lnTo>
                  <a:lnTo>
                    <a:pt x="2946" y="1152"/>
                  </a:lnTo>
                  <a:lnTo>
                    <a:pt x="2952" y="1146"/>
                  </a:lnTo>
                  <a:lnTo>
                    <a:pt x="2952" y="1140"/>
                  </a:lnTo>
                  <a:lnTo>
                    <a:pt x="2958" y="1134"/>
                  </a:lnTo>
                  <a:lnTo>
                    <a:pt x="2964" y="1134"/>
                  </a:lnTo>
                  <a:lnTo>
                    <a:pt x="2970" y="1140"/>
                  </a:lnTo>
                  <a:lnTo>
                    <a:pt x="2982" y="1140"/>
                  </a:lnTo>
                  <a:lnTo>
                    <a:pt x="2994" y="1134"/>
                  </a:lnTo>
                  <a:lnTo>
                    <a:pt x="3000" y="1128"/>
                  </a:lnTo>
                  <a:lnTo>
                    <a:pt x="3000" y="1116"/>
                  </a:lnTo>
                  <a:lnTo>
                    <a:pt x="2994" y="1110"/>
                  </a:lnTo>
                  <a:lnTo>
                    <a:pt x="2994" y="1086"/>
                  </a:lnTo>
                  <a:lnTo>
                    <a:pt x="3000" y="1074"/>
                  </a:lnTo>
                  <a:lnTo>
                    <a:pt x="3000" y="1068"/>
                  </a:lnTo>
                  <a:lnTo>
                    <a:pt x="3036" y="1068"/>
                  </a:lnTo>
                  <a:lnTo>
                    <a:pt x="3042" y="1062"/>
                  </a:lnTo>
                  <a:lnTo>
                    <a:pt x="3048" y="1050"/>
                  </a:lnTo>
                  <a:lnTo>
                    <a:pt x="3048" y="1038"/>
                  </a:lnTo>
                  <a:lnTo>
                    <a:pt x="3054" y="1032"/>
                  </a:lnTo>
                  <a:lnTo>
                    <a:pt x="3054" y="1026"/>
                  </a:lnTo>
                  <a:lnTo>
                    <a:pt x="3072" y="1014"/>
                  </a:lnTo>
                  <a:lnTo>
                    <a:pt x="3060" y="1002"/>
                  </a:lnTo>
                  <a:lnTo>
                    <a:pt x="3096" y="1014"/>
                  </a:lnTo>
                  <a:lnTo>
                    <a:pt x="3114" y="996"/>
                  </a:lnTo>
                  <a:lnTo>
                    <a:pt x="3126" y="1002"/>
                  </a:lnTo>
                  <a:lnTo>
                    <a:pt x="3132" y="1014"/>
                  </a:lnTo>
                  <a:lnTo>
                    <a:pt x="3144" y="1020"/>
                  </a:lnTo>
                  <a:lnTo>
                    <a:pt x="3156" y="1044"/>
                  </a:lnTo>
                  <a:lnTo>
                    <a:pt x="3156" y="1050"/>
                  </a:lnTo>
                  <a:lnTo>
                    <a:pt x="3144" y="1074"/>
                  </a:lnTo>
                  <a:lnTo>
                    <a:pt x="3126" y="1092"/>
                  </a:lnTo>
                  <a:lnTo>
                    <a:pt x="3126" y="1104"/>
                  </a:lnTo>
                  <a:lnTo>
                    <a:pt x="3132" y="1116"/>
                  </a:lnTo>
                  <a:lnTo>
                    <a:pt x="3144" y="1128"/>
                  </a:lnTo>
                  <a:lnTo>
                    <a:pt x="3150" y="1128"/>
                  </a:lnTo>
                  <a:lnTo>
                    <a:pt x="3162" y="1122"/>
                  </a:lnTo>
                  <a:lnTo>
                    <a:pt x="3168" y="1122"/>
                  </a:lnTo>
                  <a:lnTo>
                    <a:pt x="3162" y="1152"/>
                  </a:lnTo>
                  <a:lnTo>
                    <a:pt x="3144" y="1170"/>
                  </a:lnTo>
                  <a:lnTo>
                    <a:pt x="3144" y="1176"/>
                  </a:lnTo>
                  <a:lnTo>
                    <a:pt x="3150" y="1176"/>
                  </a:lnTo>
                  <a:lnTo>
                    <a:pt x="3162" y="1170"/>
                  </a:lnTo>
                  <a:lnTo>
                    <a:pt x="3168" y="1164"/>
                  </a:lnTo>
                  <a:lnTo>
                    <a:pt x="3180" y="1158"/>
                  </a:lnTo>
                  <a:lnTo>
                    <a:pt x="3186" y="1158"/>
                  </a:lnTo>
                  <a:lnTo>
                    <a:pt x="3198" y="1146"/>
                  </a:lnTo>
                  <a:lnTo>
                    <a:pt x="3198" y="1122"/>
                  </a:lnTo>
                  <a:lnTo>
                    <a:pt x="3204" y="1122"/>
                  </a:lnTo>
                  <a:lnTo>
                    <a:pt x="3210" y="1116"/>
                  </a:lnTo>
                  <a:lnTo>
                    <a:pt x="3258" y="1092"/>
                  </a:lnTo>
                  <a:lnTo>
                    <a:pt x="3264" y="1086"/>
                  </a:lnTo>
                  <a:lnTo>
                    <a:pt x="3306" y="1086"/>
                  </a:lnTo>
                  <a:lnTo>
                    <a:pt x="3312" y="1074"/>
                  </a:lnTo>
                  <a:lnTo>
                    <a:pt x="3312" y="1062"/>
                  </a:lnTo>
                  <a:lnTo>
                    <a:pt x="3318" y="1056"/>
                  </a:lnTo>
                  <a:lnTo>
                    <a:pt x="3324" y="1044"/>
                  </a:lnTo>
                  <a:lnTo>
                    <a:pt x="3360" y="1026"/>
                  </a:lnTo>
                  <a:lnTo>
                    <a:pt x="3372" y="1014"/>
                  </a:lnTo>
                  <a:lnTo>
                    <a:pt x="3390" y="978"/>
                  </a:lnTo>
                  <a:lnTo>
                    <a:pt x="3390" y="948"/>
                  </a:lnTo>
                  <a:lnTo>
                    <a:pt x="3396" y="942"/>
                  </a:lnTo>
                  <a:lnTo>
                    <a:pt x="3396" y="936"/>
                  </a:lnTo>
                  <a:lnTo>
                    <a:pt x="3408" y="936"/>
                  </a:lnTo>
                  <a:lnTo>
                    <a:pt x="3420" y="942"/>
                  </a:lnTo>
                  <a:lnTo>
                    <a:pt x="3432" y="954"/>
                  </a:lnTo>
                  <a:lnTo>
                    <a:pt x="3444" y="954"/>
                  </a:lnTo>
                  <a:lnTo>
                    <a:pt x="3456" y="960"/>
                  </a:lnTo>
                  <a:lnTo>
                    <a:pt x="3504" y="960"/>
                  </a:lnTo>
                  <a:lnTo>
                    <a:pt x="3504" y="948"/>
                  </a:lnTo>
                  <a:lnTo>
                    <a:pt x="3498" y="948"/>
                  </a:lnTo>
                  <a:lnTo>
                    <a:pt x="3474" y="924"/>
                  </a:lnTo>
                  <a:lnTo>
                    <a:pt x="3474" y="912"/>
                  </a:lnTo>
                  <a:lnTo>
                    <a:pt x="3480" y="906"/>
                  </a:lnTo>
                  <a:lnTo>
                    <a:pt x="3486" y="912"/>
                  </a:lnTo>
                  <a:lnTo>
                    <a:pt x="3510" y="912"/>
                  </a:lnTo>
                  <a:lnTo>
                    <a:pt x="3522" y="918"/>
                  </a:lnTo>
                  <a:lnTo>
                    <a:pt x="3534" y="912"/>
                  </a:lnTo>
                  <a:lnTo>
                    <a:pt x="3540" y="900"/>
                  </a:lnTo>
                  <a:lnTo>
                    <a:pt x="3540" y="894"/>
                  </a:lnTo>
                  <a:lnTo>
                    <a:pt x="3534" y="882"/>
                  </a:lnTo>
                  <a:lnTo>
                    <a:pt x="3558" y="882"/>
                  </a:lnTo>
                  <a:lnTo>
                    <a:pt x="3558" y="864"/>
                  </a:lnTo>
                  <a:lnTo>
                    <a:pt x="3552" y="852"/>
                  </a:lnTo>
                  <a:lnTo>
                    <a:pt x="3546" y="846"/>
                  </a:lnTo>
                  <a:lnTo>
                    <a:pt x="3546" y="840"/>
                  </a:lnTo>
                  <a:lnTo>
                    <a:pt x="3576" y="840"/>
                  </a:lnTo>
                  <a:lnTo>
                    <a:pt x="3594" y="864"/>
                  </a:lnTo>
                  <a:lnTo>
                    <a:pt x="3600" y="840"/>
                  </a:lnTo>
                  <a:lnTo>
                    <a:pt x="3630" y="846"/>
                  </a:lnTo>
                  <a:lnTo>
                    <a:pt x="3624" y="810"/>
                  </a:lnTo>
                  <a:lnTo>
                    <a:pt x="3618" y="798"/>
                  </a:lnTo>
                  <a:lnTo>
                    <a:pt x="3606" y="786"/>
                  </a:lnTo>
                  <a:lnTo>
                    <a:pt x="3606" y="774"/>
                  </a:lnTo>
                  <a:lnTo>
                    <a:pt x="3600" y="756"/>
                  </a:lnTo>
                  <a:lnTo>
                    <a:pt x="3588" y="744"/>
                  </a:lnTo>
                  <a:lnTo>
                    <a:pt x="3576" y="726"/>
                  </a:lnTo>
                  <a:lnTo>
                    <a:pt x="3564" y="720"/>
                  </a:lnTo>
                  <a:lnTo>
                    <a:pt x="3552" y="708"/>
                  </a:lnTo>
                  <a:lnTo>
                    <a:pt x="3546" y="708"/>
                  </a:lnTo>
                  <a:lnTo>
                    <a:pt x="3540" y="696"/>
                  </a:lnTo>
                  <a:lnTo>
                    <a:pt x="3540" y="684"/>
                  </a:lnTo>
                  <a:lnTo>
                    <a:pt x="3564" y="684"/>
                  </a:lnTo>
                  <a:lnTo>
                    <a:pt x="3564" y="672"/>
                  </a:lnTo>
                  <a:lnTo>
                    <a:pt x="3558" y="666"/>
                  </a:lnTo>
                  <a:lnTo>
                    <a:pt x="3564" y="660"/>
                  </a:lnTo>
                  <a:lnTo>
                    <a:pt x="3588" y="660"/>
                  </a:lnTo>
                  <a:lnTo>
                    <a:pt x="3600" y="666"/>
                  </a:lnTo>
                  <a:lnTo>
                    <a:pt x="3618" y="672"/>
                  </a:lnTo>
                  <a:lnTo>
                    <a:pt x="3630" y="672"/>
                  </a:lnTo>
                  <a:lnTo>
                    <a:pt x="3642" y="678"/>
                  </a:lnTo>
                  <a:lnTo>
                    <a:pt x="3648" y="678"/>
                  </a:lnTo>
                  <a:lnTo>
                    <a:pt x="3654" y="672"/>
                  </a:lnTo>
                  <a:lnTo>
                    <a:pt x="3654" y="660"/>
                  </a:lnTo>
                  <a:lnTo>
                    <a:pt x="3648" y="648"/>
                  </a:lnTo>
                  <a:lnTo>
                    <a:pt x="3648" y="630"/>
                  </a:lnTo>
                  <a:lnTo>
                    <a:pt x="3654" y="630"/>
                  </a:lnTo>
                  <a:lnTo>
                    <a:pt x="3660" y="624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Chile"/>
            <p:cNvSpPr>
              <a:spLocks noEditPoints="1"/>
            </p:cNvSpPr>
            <p:nvPr/>
          </p:nvSpPr>
          <p:spPr bwMode="gray">
            <a:xfrm>
              <a:off x="2220913" y="4946799"/>
              <a:ext cx="465137" cy="1219200"/>
            </a:xfrm>
            <a:custGeom>
              <a:avLst/>
              <a:gdLst>
                <a:gd name="T0" fmla="*/ 2147483647 w 1158"/>
                <a:gd name="T1" fmla="*/ 2147483647 h 3030"/>
                <a:gd name="T2" fmla="*/ 2147483647 w 1158"/>
                <a:gd name="T3" fmla="*/ 2147483647 h 3030"/>
                <a:gd name="T4" fmla="*/ 2147483647 w 1158"/>
                <a:gd name="T5" fmla="*/ 2147483647 h 3030"/>
                <a:gd name="T6" fmla="*/ 2147483647 w 1158"/>
                <a:gd name="T7" fmla="*/ 2147483647 h 3030"/>
                <a:gd name="T8" fmla="*/ 2147483647 w 1158"/>
                <a:gd name="T9" fmla="*/ 2147483647 h 3030"/>
                <a:gd name="T10" fmla="*/ 2147483647 w 1158"/>
                <a:gd name="T11" fmla="*/ 2147483647 h 3030"/>
                <a:gd name="T12" fmla="*/ 2147483647 w 1158"/>
                <a:gd name="T13" fmla="*/ 2147483647 h 3030"/>
                <a:gd name="T14" fmla="*/ 2147483647 w 1158"/>
                <a:gd name="T15" fmla="*/ 2147483647 h 3030"/>
                <a:gd name="T16" fmla="*/ 2147483647 w 1158"/>
                <a:gd name="T17" fmla="*/ 2147483647 h 3030"/>
                <a:gd name="T18" fmla="*/ 2147483647 w 1158"/>
                <a:gd name="T19" fmla="*/ 2147483647 h 3030"/>
                <a:gd name="T20" fmla="*/ 2147483647 w 1158"/>
                <a:gd name="T21" fmla="*/ 2147483647 h 3030"/>
                <a:gd name="T22" fmla="*/ 2147483647 w 1158"/>
                <a:gd name="T23" fmla="*/ 2147483647 h 3030"/>
                <a:gd name="T24" fmla="*/ 2147483647 w 1158"/>
                <a:gd name="T25" fmla="*/ 2147483647 h 3030"/>
                <a:gd name="T26" fmla="*/ 2147483647 w 1158"/>
                <a:gd name="T27" fmla="*/ 2147483647 h 3030"/>
                <a:gd name="T28" fmla="*/ 2147483647 w 1158"/>
                <a:gd name="T29" fmla="*/ 2147483647 h 3030"/>
                <a:gd name="T30" fmla="*/ 2147483647 w 1158"/>
                <a:gd name="T31" fmla="*/ 2147483647 h 3030"/>
                <a:gd name="T32" fmla="*/ 2147483647 w 1158"/>
                <a:gd name="T33" fmla="*/ 2147483647 h 3030"/>
                <a:gd name="T34" fmla="*/ 2147483647 w 1158"/>
                <a:gd name="T35" fmla="*/ 2147483647 h 3030"/>
                <a:gd name="T36" fmla="*/ 2147483647 w 1158"/>
                <a:gd name="T37" fmla="*/ 2147483647 h 3030"/>
                <a:gd name="T38" fmla="*/ 2147483647 w 1158"/>
                <a:gd name="T39" fmla="*/ 2147483647 h 3030"/>
                <a:gd name="T40" fmla="*/ 2147483647 w 1158"/>
                <a:gd name="T41" fmla="*/ 2147483647 h 3030"/>
                <a:gd name="T42" fmla="*/ 2147483647 w 1158"/>
                <a:gd name="T43" fmla="*/ 2147483647 h 3030"/>
                <a:gd name="T44" fmla="*/ 2147483647 w 1158"/>
                <a:gd name="T45" fmla="*/ 2147483647 h 3030"/>
                <a:gd name="T46" fmla="*/ 2147483647 w 1158"/>
                <a:gd name="T47" fmla="*/ 2147483647 h 3030"/>
                <a:gd name="T48" fmla="*/ 2147483647 w 1158"/>
                <a:gd name="T49" fmla="*/ 2147483647 h 3030"/>
                <a:gd name="T50" fmla="*/ 2147483647 w 1158"/>
                <a:gd name="T51" fmla="*/ 2147483647 h 3030"/>
                <a:gd name="T52" fmla="*/ 2147483647 w 1158"/>
                <a:gd name="T53" fmla="*/ 2147483647 h 3030"/>
                <a:gd name="T54" fmla="*/ 2147483647 w 1158"/>
                <a:gd name="T55" fmla="*/ 2147483647 h 3030"/>
                <a:gd name="T56" fmla="*/ 2147483647 w 1158"/>
                <a:gd name="T57" fmla="*/ 2147483647 h 3030"/>
                <a:gd name="T58" fmla="*/ 2147483647 w 1158"/>
                <a:gd name="T59" fmla="*/ 2147483647 h 3030"/>
                <a:gd name="T60" fmla="*/ 2147483647 w 1158"/>
                <a:gd name="T61" fmla="*/ 2147483647 h 3030"/>
                <a:gd name="T62" fmla="*/ 2147483647 w 1158"/>
                <a:gd name="T63" fmla="*/ 2147483647 h 3030"/>
                <a:gd name="T64" fmla="*/ 2147483647 w 1158"/>
                <a:gd name="T65" fmla="*/ 2147483647 h 3030"/>
                <a:gd name="T66" fmla="*/ 2147483647 w 1158"/>
                <a:gd name="T67" fmla="*/ 2147483647 h 3030"/>
                <a:gd name="T68" fmla="*/ 2147483647 w 1158"/>
                <a:gd name="T69" fmla="*/ 2147483647 h 3030"/>
                <a:gd name="T70" fmla="*/ 2147483647 w 1158"/>
                <a:gd name="T71" fmla="*/ 2147483647 h 3030"/>
                <a:gd name="T72" fmla="*/ 2147483647 w 1158"/>
                <a:gd name="T73" fmla="*/ 2147483647 h 3030"/>
                <a:gd name="T74" fmla="*/ 2147483647 w 1158"/>
                <a:gd name="T75" fmla="*/ 2147483647 h 3030"/>
                <a:gd name="T76" fmla="*/ 2147483647 w 1158"/>
                <a:gd name="T77" fmla="*/ 2147483647 h 3030"/>
                <a:gd name="T78" fmla="*/ 0 w 1158"/>
                <a:gd name="T79" fmla="*/ 2147483647 h 3030"/>
                <a:gd name="T80" fmla="*/ 2147483647 w 1158"/>
                <a:gd name="T81" fmla="*/ 2147483647 h 3030"/>
                <a:gd name="T82" fmla="*/ 2147483647 w 1158"/>
                <a:gd name="T83" fmla="*/ 2147483647 h 3030"/>
                <a:gd name="T84" fmla="*/ 2147483647 w 1158"/>
                <a:gd name="T85" fmla="*/ 2147483647 h 3030"/>
                <a:gd name="T86" fmla="*/ 2147483647 w 1158"/>
                <a:gd name="T87" fmla="*/ 2147483647 h 3030"/>
                <a:gd name="T88" fmla="*/ 2147483647 w 1158"/>
                <a:gd name="T89" fmla="*/ 2147483647 h 3030"/>
                <a:gd name="T90" fmla="*/ 2147483647 w 1158"/>
                <a:gd name="T91" fmla="*/ 2147483647 h 3030"/>
                <a:gd name="T92" fmla="*/ 2147483647 w 1158"/>
                <a:gd name="T93" fmla="*/ 2147483647 h 3030"/>
                <a:gd name="T94" fmla="*/ 2147483647 w 1158"/>
                <a:gd name="T95" fmla="*/ 2147483647 h 3030"/>
                <a:gd name="T96" fmla="*/ 2147483647 w 1158"/>
                <a:gd name="T97" fmla="*/ 2147483647 h 3030"/>
                <a:gd name="T98" fmla="*/ 2147483647 w 1158"/>
                <a:gd name="T99" fmla="*/ 2147483647 h 3030"/>
                <a:gd name="T100" fmla="*/ 2147483647 w 1158"/>
                <a:gd name="T101" fmla="*/ 2147483647 h 3030"/>
                <a:gd name="T102" fmla="*/ 2147483647 w 1158"/>
                <a:gd name="T103" fmla="*/ 2147483647 h 3030"/>
                <a:gd name="T104" fmla="*/ 2147483647 w 1158"/>
                <a:gd name="T105" fmla="*/ 2147483647 h 3030"/>
                <a:gd name="T106" fmla="*/ 2147483647 w 1158"/>
                <a:gd name="T107" fmla="*/ 2147483647 h 3030"/>
                <a:gd name="T108" fmla="*/ 2147483647 w 1158"/>
                <a:gd name="T109" fmla="*/ 2147483647 h 3030"/>
                <a:gd name="T110" fmla="*/ 2147483647 w 1158"/>
                <a:gd name="T111" fmla="*/ 2147483647 h 3030"/>
                <a:gd name="T112" fmla="*/ 2147483647 w 1158"/>
                <a:gd name="T113" fmla="*/ 2147483647 h 3030"/>
                <a:gd name="T114" fmla="*/ 2147483647 w 1158"/>
                <a:gd name="T115" fmla="*/ 2147483647 h 3030"/>
                <a:gd name="T116" fmla="*/ 2147483647 w 1158"/>
                <a:gd name="T117" fmla="*/ 2147483647 h 3030"/>
                <a:gd name="T118" fmla="*/ 2147483647 w 1158"/>
                <a:gd name="T119" fmla="*/ 2147483647 h 3030"/>
                <a:gd name="T120" fmla="*/ 2147483647 w 1158"/>
                <a:gd name="T121" fmla="*/ 2147483647 h 3030"/>
                <a:gd name="T122" fmla="*/ 2147483647 w 1158"/>
                <a:gd name="T123" fmla="*/ 2147483647 h 30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8"/>
                <a:gd name="T187" fmla="*/ 0 h 3030"/>
                <a:gd name="T188" fmla="*/ 1158 w 1158"/>
                <a:gd name="T189" fmla="*/ 3030 h 30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8" h="3030">
                  <a:moveTo>
                    <a:pt x="1014" y="2910"/>
                  </a:moveTo>
                  <a:lnTo>
                    <a:pt x="984" y="2898"/>
                  </a:lnTo>
                  <a:lnTo>
                    <a:pt x="966" y="2880"/>
                  </a:lnTo>
                  <a:lnTo>
                    <a:pt x="948" y="2874"/>
                  </a:lnTo>
                  <a:lnTo>
                    <a:pt x="942" y="2862"/>
                  </a:lnTo>
                  <a:lnTo>
                    <a:pt x="936" y="2856"/>
                  </a:lnTo>
                  <a:lnTo>
                    <a:pt x="936" y="2850"/>
                  </a:lnTo>
                  <a:lnTo>
                    <a:pt x="906" y="2850"/>
                  </a:lnTo>
                  <a:lnTo>
                    <a:pt x="912" y="2832"/>
                  </a:lnTo>
                  <a:lnTo>
                    <a:pt x="870" y="2796"/>
                  </a:lnTo>
                  <a:lnTo>
                    <a:pt x="840" y="2802"/>
                  </a:lnTo>
                  <a:lnTo>
                    <a:pt x="828" y="2796"/>
                  </a:lnTo>
                  <a:lnTo>
                    <a:pt x="816" y="2808"/>
                  </a:lnTo>
                  <a:lnTo>
                    <a:pt x="792" y="2814"/>
                  </a:lnTo>
                  <a:lnTo>
                    <a:pt x="798" y="2832"/>
                  </a:lnTo>
                  <a:lnTo>
                    <a:pt x="780" y="2832"/>
                  </a:lnTo>
                  <a:lnTo>
                    <a:pt x="780" y="2862"/>
                  </a:lnTo>
                  <a:lnTo>
                    <a:pt x="786" y="2868"/>
                  </a:lnTo>
                  <a:lnTo>
                    <a:pt x="798" y="2868"/>
                  </a:lnTo>
                  <a:lnTo>
                    <a:pt x="810" y="2862"/>
                  </a:lnTo>
                  <a:lnTo>
                    <a:pt x="816" y="2856"/>
                  </a:lnTo>
                  <a:lnTo>
                    <a:pt x="828" y="2850"/>
                  </a:lnTo>
                  <a:lnTo>
                    <a:pt x="834" y="2844"/>
                  </a:lnTo>
                  <a:lnTo>
                    <a:pt x="858" y="2856"/>
                  </a:lnTo>
                  <a:lnTo>
                    <a:pt x="858" y="2874"/>
                  </a:lnTo>
                  <a:lnTo>
                    <a:pt x="846" y="2880"/>
                  </a:lnTo>
                  <a:lnTo>
                    <a:pt x="828" y="2898"/>
                  </a:lnTo>
                  <a:lnTo>
                    <a:pt x="822" y="2898"/>
                  </a:lnTo>
                  <a:lnTo>
                    <a:pt x="828" y="2904"/>
                  </a:lnTo>
                  <a:lnTo>
                    <a:pt x="882" y="2922"/>
                  </a:lnTo>
                  <a:lnTo>
                    <a:pt x="912" y="2928"/>
                  </a:lnTo>
                  <a:lnTo>
                    <a:pt x="924" y="2934"/>
                  </a:lnTo>
                  <a:lnTo>
                    <a:pt x="906" y="2958"/>
                  </a:lnTo>
                  <a:lnTo>
                    <a:pt x="906" y="2952"/>
                  </a:lnTo>
                  <a:lnTo>
                    <a:pt x="894" y="2940"/>
                  </a:lnTo>
                  <a:lnTo>
                    <a:pt x="876" y="2940"/>
                  </a:lnTo>
                  <a:lnTo>
                    <a:pt x="870" y="2946"/>
                  </a:lnTo>
                  <a:lnTo>
                    <a:pt x="870" y="2952"/>
                  </a:lnTo>
                  <a:lnTo>
                    <a:pt x="852" y="2928"/>
                  </a:lnTo>
                  <a:lnTo>
                    <a:pt x="834" y="2934"/>
                  </a:lnTo>
                  <a:lnTo>
                    <a:pt x="846" y="2946"/>
                  </a:lnTo>
                  <a:lnTo>
                    <a:pt x="816" y="2940"/>
                  </a:lnTo>
                  <a:lnTo>
                    <a:pt x="822" y="2946"/>
                  </a:lnTo>
                  <a:lnTo>
                    <a:pt x="828" y="2958"/>
                  </a:lnTo>
                  <a:lnTo>
                    <a:pt x="834" y="2964"/>
                  </a:lnTo>
                  <a:lnTo>
                    <a:pt x="894" y="2964"/>
                  </a:lnTo>
                  <a:lnTo>
                    <a:pt x="906" y="2970"/>
                  </a:lnTo>
                  <a:lnTo>
                    <a:pt x="1050" y="2970"/>
                  </a:lnTo>
                  <a:lnTo>
                    <a:pt x="1074" y="2982"/>
                  </a:lnTo>
                  <a:lnTo>
                    <a:pt x="1080" y="2988"/>
                  </a:lnTo>
                  <a:lnTo>
                    <a:pt x="1086" y="2988"/>
                  </a:lnTo>
                  <a:lnTo>
                    <a:pt x="1122" y="2970"/>
                  </a:lnTo>
                  <a:lnTo>
                    <a:pt x="1140" y="2976"/>
                  </a:lnTo>
                  <a:lnTo>
                    <a:pt x="1152" y="2976"/>
                  </a:lnTo>
                  <a:lnTo>
                    <a:pt x="1158" y="2952"/>
                  </a:lnTo>
                  <a:lnTo>
                    <a:pt x="1140" y="2952"/>
                  </a:lnTo>
                  <a:lnTo>
                    <a:pt x="1086" y="2940"/>
                  </a:lnTo>
                  <a:lnTo>
                    <a:pt x="1014" y="2910"/>
                  </a:lnTo>
                  <a:close/>
                  <a:moveTo>
                    <a:pt x="990" y="2988"/>
                  </a:moveTo>
                  <a:lnTo>
                    <a:pt x="1014" y="3000"/>
                  </a:lnTo>
                  <a:lnTo>
                    <a:pt x="1068" y="3006"/>
                  </a:lnTo>
                  <a:lnTo>
                    <a:pt x="1038" y="2982"/>
                  </a:lnTo>
                  <a:lnTo>
                    <a:pt x="990" y="2988"/>
                  </a:lnTo>
                  <a:close/>
                  <a:moveTo>
                    <a:pt x="960" y="2994"/>
                  </a:moveTo>
                  <a:lnTo>
                    <a:pt x="966" y="2982"/>
                  </a:lnTo>
                  <a:lnTo>
                    <a:pt x="888" y="2982"/>
                  </a:lnTo>
                  <a:lnTo>
                    <a:pt x="906" y="3012"/>
                  </a:lnTo>
                  <a:lnTo>
                    <a:pt x="936" y="3018"/>
                  </a:lnTo>
                  <a:lnTo>
                    <a:pt x="930" y="3006"/>
                  </a:lnTo>
                  <a:lnTo>
                    <a:pt x="936" y="3000"/>
                  </a:lnTo>
                  <a:lnTo>
                    <a:pt x="948" y="3012"/>
                  </a:lnTo>
                  <a:lnTo>
                    <a:pt x="996" y="3012"/>
                  </a:lnTo>
                  <a:lnTo>
                    <a:pt x="1008" y="3030"/>
                  </a:lnTo>
                  <a:lnTo>
                    <a:pt x="1026" y="3030"/>
                  </a:lnTo>
                  <a:lnTo>
                    <a:pt x="996" y="3000"/>
                  </a:lnTo>
                  <a:lnTo>
                    <a:pt x="960" y="2994"/>
                  </a:lnTo>
                  <a:close/>
                  <a:moveTo>
                    <a:pt x="804" y="2946"/>
                  </a:moveTo>
                  <a:lnTo>
                    <a:pt x="744" y="2940"/>
                  </a:lnTo>
                  <a:lnTo>
                    <a:pt x="750" y="2958"/>
                  </a:lnTo>
                  <a:lnTo>
                    <a:pt x="792" y="2958"/>
                  </a:lnTo>
                  <a:lnTo>
                    <a:pt x="804" y="2976"/>
                  </a:lnTo>
                  <a:lnTo>
                    <a:pt x="864" y="3000"/>
                  </a:lnTo>
                  <a:lnTo>
                    <a:pt x="828" y="2970"/>
                  </a:lnTo>
                  <a:lnTo>
                    <a:pt x="804" y="2946"/>
                  </a:lnTo>
                  <a:close/>
                  <a:moveTo>
                    <a:pt x="804" y="2880"/>
                  </a:moveTo>
                  <a:lnTo>
                    <a:pt x="786" y="2898"/>
                  </a:lnTo>
                  <a:lnTo>
                    <a:pt x="792" y="2928"/>
                  </a:lnTo>
                  <a:lnTo>
                    <a:pt x="816" y="2922"/>
                  </a:lnTo>
                  <a:lnTo>
                    <a:pt x="804" y="2880"/>
                  </a:lnTo>
                  <a:close/>
                  <a:moveTo>
                    <a:pt x="774" y="2928"/>
                  </a:moveTo>
                  <a:lnTo>
                    <a:pt x="768" y="2910"/>
                  </a:lnTo>
                  <a:lnTo>
                    <a:pt x="720" y="2898"/>
                  </a:lnTo>
                  <a:lnTo>
                    <a:pt x="708" y="2916"/>
                  </a:lnTo>
                  <a:lnTo>
                    <a:pt x="708" y="2934"/>
                  </a:lnTo>
                  <a:lnTo>
                    <a:pt x="744" y="2922"/>
                  </a:lnTo>
                  <a:lnTo>
                    <a:pt x="774" y="2928"/>
                  </a:lnTo>
                  <a:close/>
                  <a:moveTo>
                    <a:pt x="612" y="2772"/>
                  </a:moveTo>
                  <a:lnTo>
                    <a:pt x="606" y="2766"/>
                  </a:lnTo>
                  <a:lnTo>
                    <a:pt x="594" y="2766"/>
                  </a:lnTo>
                  <a:lnTo>
                    <a:pt x="588" y="2760"/>
                  </a:lnTo>
                  <a:lnTo>
                    <a:pt x="570" y="2760"/>
                  </a:lnTo>
                  <a:lnTo>
                    <a:pt x="570" y="2766"/>
                  </a:lnTo>
                  <a:lnTo>
                    <a:pt x="564" y="2778"/>
                  </a:lnTo>
                  <a:lnTo>
                    <a:pt x="564" y="2808"/>
                  </a:lnTo>
                  <a:lnTo>
                    <a:pt x="570" y="2808"/>
                  </a:lnTo>
                  <a:lnTo>
                    <a:pt x="576" y="2802"/>
                  </a:lnTo>
                  <a:lnTo>
                    <a:pt x="588" y="2802"/>
                  </a:lnTo>
                  <a:lnTo>
                    <a:pt x="594" y="2796"/>
                  </a:lnTo>
                  <a:lnTo>
                    <a:pt x="600" y="2820"/>
                  </a:lnTo>
                  <a:lnTo>
                    <a:pt x="630" y="2808"/>
                  </a:lnTo>
                  <a:lnTo>
                    <a:pt x="612" y="2790"/>
                  </a:lnTo>
                  <a:lnTo>
                    <a:pt x="618" y="2772"/>
                  </a:lnTo>
                  <a:lnTo>
                    <a:pt x="612" y="2772"/>
                  </a:lnTo>
                  <a:close/>
                  <a:moveTo>
                    <a:pt x="552" y="2826"/>
                  </a:moveTo>
                  <a:lnTo>
                    <a:pt x="516" y="2808"/>
                  </a:lnTo>
                  <a:lnTo>
                    <a:pt x="546" y="2832"/>
                  </a:lnTo>
                  <a:lnTo>
                    <a:pt x="588" y="2844"/>
                  </a:lnTo>
                  <a:lnTo>
                    <a:pt x="606" y="2850"/>
                  </a:lnTo>
                  <a:lnTo>
                    <a:pt x="588" y="2832"/>
                  </a:lnTo>
                  <a:lnTo>
                    <a:pt x="552" y="2826"/>
                  </a:lnTo>
                  <a:close/>
                  <a:moveTo>
                    <a:pt x="552" y="2748"/>
                  </a:moveTo>
                  <a:lnTo>
                    <a:pt x="534" y="2730"/>
                  </a:lnTo>
                  <a:lnTo>
                    <a:pt x="528" y="2766"/>
                  </a:lnTo>
                  <a:lnTo>
                    <a:pt x="504" y="2772"/>
                  </a:lnTo>
                  <a:lnTo>
                    <a:pt x="546" y="2784"/>
                  </a:lnTo>
                  <a:lnTo>
                    <a:pt x="552" y="2748"/>
                  </a:lnTo>
                  <a:close/>
                  <a:moveTo>
                    <a:pt x="444" y="2736"/>
                  </a:moveTo>
                  <a:lnTo>
                    <a:pt x="480" y="2772"/>
                  </a:lnTo>
                  <a:lnTo>
                    <a:pt x="492" y="2760"/>
                  </a:lnTo>
                  <a:lnTo>
                    <a:pt x="462" y="2724"/>
                  </a:lnTo>
                  <a:lnTo>
                    <a:pt x="444" y="2736"/>
                  </a:lnTo>
                  <a:close/>
                  <a:moveTo>
                    <a:pt x="516" y="2724"/>
                  </a:moveTo>
                  <a:lnTo>
                    <a:pt x="504" y="2718"/>
                  </a:lnTo>
                  <a:lnTo>
                    <a:pt x="492" y="2730"/>
                  </a:lnTo>
                  <a:lnTo>
                    <a:pt x="504" y="2748"/>
                  </a:lnTo>
                  <a:lnTo>
                    <a:pt x="516" y="2724"/>
                  </a:lnTo>
                  <a:close/>
                  <a:moveTo>
                    <a:pt x="456" y="2706"/>
                  </a:moveTo>
                  <a:lnTo>
                    <a:pt x="462" y="2676"/>
                  </a:lnTo>
                  <a:lnTo>
                    <a:pt x="456" y="2640"/>
                  </a:lnTo>
                  <a:lnTo>
                    <a:pt x="438" y="2634"/>
                  </a:lnTo>
                  <a:lnTo>
                    <a:pt x="438" y="2652"/>
                  </a:lnTo>
                  <a:lnTo>
                    <a:pt x="408" y="2646"/>
                  </a:lnTo>
                  <a:lnTo>
                    <a:pt x="432" y="2682"/>
                  </a:lnTo>
                  <a:lnTo>
                    <a:pt x="426" y="2724"/>
                  </a:lnTo>
                  <a:lnTo>
                    <a:pt x="456" y="2706"/>
                  </a:lnTo>
                  <a:close/>
                  <a:moveTo>
                    <a:pt x="366" y="2622"/>
                  </a:moveTo>
                  <a:lnTo>
                    <a:pt x="384" y="2628"/>
                  </a:lnTo>
                  <a:lnTo>
                    <a:pt x="390" y="2658"/>
                  </a:lnTo>
                  <a:lnTo>
                    <a:pt x="396" y="2628"/>
                  </a:lnTo>
                  <a:lnTo>
                    <a:pt x="402" y="2604"/>
                  </a:lnTo>
                  <a:lnTo>
                    <a:pt x="372" y="2598"/>
                  </a:lnTo>
                  <a:lnTo>
                    <a:pt x="366" y="2622"/>
                  </a:lnTo>
                  <a:close/>
                  <a:moveTo>
                    <a:pt x="372" y="2586"/>
                  </a:moveTo>
                  <a:lnTo>
                    <a:pt x="378" y="2586"/>
                  </a:lnTo>
                  <a:lnTo>
                    <a:pt x="378" y="2580"/>
                  </a:lnTo>
                  <a:lnTo>
                    <a:pt x="384" y="2574"/>
                  </a:lnTo>
                  <a:lnTo>
                    <a:pt x="414" y="2598"/>
                  </a:lnTo>
                  <a:lnTo>
                    <a:pt x="414" y="2574"/>
                  </a:lnTo>
                  <a:lnTo>
                    <a:pt x="384" y="2544"/>
                  </a:lnTo>
                  <a:lnTo>
                    <a:pt x="378" y="2532"/>
                  </a:lnTo>
                  <a:lnTo>
                    <a:pt x="372" y="2526"/>
                  </a:lnTo>
                  <a:lnTo>
                    <a:pt x="360" y="2502"/>
                  </a:lnTo>
                  <a:lnTo>
                    <a:pt x="360" y="2490"/>
                  </a:lnTo>
                  <a:lnTo>
                    <a:pt x="342" y="2454"/>
                  </a:lnTo>
                  <a:lnTo>
                    <a:pt x="330" y="2448"/>
                  </a:lnTo>
                  <a:lnTo>
                    <a:pt x="324" y="2442"/>
                  </a:lnTo>
                  <a:lnTo>
                    <a:pt x="318" y="2442"/>
                  </a:lnTo>
                  <a:lnTo>
                    <a:pt x="312" y="2448"/>
                  </a:lnTo>
                  <a:lnTo>
                    <a:pt x="312" y="2454"/>
                  </a:lnTo>
                  <a:lnTo>
                    <a:pt x="294" y="2448"/>
                  </a:lnTo>
                  <a:lnTo>
                    <a:pt x="288" y="2454"/>
                  </a:lnTo>
                  <a:lnTo>
                    <a:pt x="288" y="2466"/>
                  </a:lnTo>
                  <a:lnTo>
                    <a:pt x="282" y="2472"/>
                  </a:lnTo>
                  <a:lnTo>
                    <a:pt x="282" y="2490"/>
                  </a:lnTo>
                  <a:lnTo>
                    <a:pt x="330" y="2490"/>
                  </a:lnTo>
                  <a:lnTo>
                    <a:pt x="312" y="2532"/>
                  </a:lnTo>
                  <a:lnTo>
                    <a:pt x="324" y="2532"/>
                  </a:lnTo>
                  <a:lnTo>
                    <a:pt x="348" y="2508"/>
                  </a:lnTo>
                  <a:lnTo>
                    <a:pt x="342" y="2532"/>
                  </a:lnTo>
                  <a:lnTo>
                    <a:pt x="342" y="2538"/>
                  </a:lnTo>
                  <a:lnTo>
                    <a:pt x="348" y="2544"/>
                  </a:lnTo>
                  <a:lnTo>
                    <a:pt x="366" y="2580"/>
                  </a:lnTo>
                  <a:lnTo>
                    <a:pt x="366" y="2586"/>
                  </a:lnTo>
                  <a:lnTo>
                    <a:pt x="372" y="2586"/>
                  </a:lnTo>
                  <a:close/>
                  <a:moveTo>
                    <a:pt x="246" y="2082"/>
                  </a:moveTo>
                  <a:lnTo>
                    <a:pt x="246" y="2034"/>
                  </a:lnTo>
                  <a:lnTo>
                    <a:pt x="216" y="2004"/>
                  </a:lnTo>
                  <a:lnTo>
                    <a:pt x="234" y="1992"/>
                  </a:lnTo>
                  <a:lnTo>
                    <a:pt x="210" y="1968"/>
                  </a:lnTo>
                  <a:lnTo>
                    <a:pt x="174" y="1956"/>
                  </a:lnTo>
                  <a:lnTo>
                    <a:pt x="174" y="1986"/>
                  </a:lnTo>
                  <a:lnTo>
                    <a:pt x="180" y="1998"/>
                  </a:lnTo>
                  <a:lnTo>
                    <a:pt x="180" y="2004"/>
                  </a:lnTo>
                  <a:lnTo>
                    <a:pt x="192" y="2016"/>
                  </a:lnTo>
                  <a:lnTo>
                    <a:pt x="198" y="2028"/>
                  </a:lnTo>
                  <a:lnTo>
                    <a:pt x="204" y="2034"/>
                  </a:lnTo>
                  <a:lnTo>
                    <a:pt x="204" y="2046"/>
                  </a:lnTo>
                  <a:lnTo>
                    <a:pt x="198" y="2064"/>
                  </a:lnTo>
                  <a:lnTo>
                    <a:pt x="246" y="2082"/>
                  </a:lnTo>
                  <a:close/>
                  <a:moveTo>
                    <a:pt x="246" y="2178"/>
                  </a:moveTo>
                  <a:lnTo>
                    <a:pt x="258" y="2190"/>
                  </a:lnTo>
                  <a:lnTo>
                    <a:pt x="282" y="2190"/>
                  </a:lnTo>
                  <a:lnTo>
                    <a:pt x="294" y="2172"/>
                  </a:lnTo>
                  <a:lnTo>
                    <a:pt x="264" y="2178"/>
                  </a:lnTo>
                  <a:lnTo>
                    <a:pt x="246" y="2178"/>
                  </a:lnTo>
                  <a:close/>
                  <a:moveTo>
                    <a:pt x="282" y="2220"/>
                  </a:moveTo>
                  <a:lnTo>
                    <a:pt x="282" y="2238"/>
                  </a:lnTo>
                  <a:lnTo>
                    <a:pt x="306" y="2256"/>
                  </a:lnTo>
                  <a:lnTo>
                    <a:pt x="306" y="2232"/>
                  </a:lnTo>
                  <a:lnTo>
                    <a:pt x="294" y="2208"/>
                  </a:lnTo>
                  <a:lnTo>
                    <a:pt x="258" y="2208"/>
                  </a:lnTo>
                  <a:lnTo>
                    <a:pt x="282" y="2220"/>
                  </a:lnTo>
                  <a:close/>
                  <a:moveTo>
                    <a:pt x="318" y="2190"/>
                  </a:moveTo>
                  <a:lnTo>
                    <a:pt x="324" y="2184"/>
                  </a:lnTo>
                  <a:lnTo>
                    <a:pt x="336" y="2178"/>
                  </a:lnTo>
                  <a:lnTo>
                    <a:pt x="348" y="2166"/>
                  </a:lnTo>
                  <a:lnTo>
                    <a:pt x="336" y="2154"/>
                  </a:lnTo>
                  <a:lnTo>
                    <a:pt x="324" y="2154"/>
                  </a:lnTo>
                  <a:lnTo>
                    <a:pt x="312" y="2160"/>
                  </a:lnTo>
                  <a:lnTo>
                    <a:pt x="306" y="2166"/>
                  </a:lnTo>
                  <a:lnTo>
                    <a:pt x="306" y="2184"/>
                  </a:lnTo>
                  <a:lnTo>
                    <a:pt x="312" y="2190"/>
                  </a:lnTo>
                  <a:lnTo>
                    <a:pt x="318" y="2190"/>
                  </a:lnTo>
                  <a:close/>
                  <a:moveTo>
                    <a:pt x="252" y="2112"/>
                  </a:moveTo>
                  <a:lnTo>
                    <a:pt x="240" y="2118"/>
                  </a:lnTo>
                  <a:lnTo>
                    <a:pt x="240" y="2136"/>
                  </a:lnTo>
                  <a:lnTo>
                    <a:pt x="252" y="2136"/>
                  </a:lnTo>
                  <a:lnTo>
                    <a:pt x="264" y="2124"/>
                  </a:lnTo>
                  <a:lnTo>
                    <a:pt x="264" y="2106"/>
                  </a:lnTo>
                  <a:lnTo>
                    <a:pt x="258" y="2106"/>
                  </a:lnTo>
                  <a:lnTo>
                    <a:pt x="252" y="2112"/>
                  </a:lnTo>
                  <a:close/>
                  <a:moveTo>
                    <a:pt x="234" y="2154"/>
                  </a:moveTo>
                  <a:lnTo>
                    <a:pt x="216" y="2154"/>
                  </a:lnTo>
                  <a:lnTo>
                    <a:pt x="228" y="2178"/>
                  </a:lnTo>
                  <a:lnTo>
                    <a:pt x="234" y="2154"/>
                  </a:lnTo>
                  <a:close/>
                  <a:moveTo>
                    <a:pt x="714" y="2874"/>
                  </a:moveTo>
                  <a:lnTo>
                    <a:pt x="726" y="2874"/>
                  </a:lnTo>
                  <a:lnTo>
                    <a:pt x="726" y="2886"/>
                  </a:lnTo>
                  <a:lnTo>
                    <a:pt x="768" y="2886"/>
                  </a:lnTo>
                  <a:lnTo>
                    <a:pt x="774" y="2880"/>
                  </a:lnTo>
                  <a:lnTo>
                    <a:pt x="774" y="2874"/>
                  </a:lnTo>
                  <a:lnTo>
                    <a:pt x="744" y="2844"/>
                  </a:lnTo>
                  <a:lnTo>
                    <a:pt x="744" y="2808"/>
                  </a:lnTo>
                  <a:lnTo>
                    <a:pt x="786" y="2802"/>
                  </a:lnTo>
                  <a:lnTo>
                    <a:pt x="780" y="2790"/>
                  </a:lnTo>
                  <a:lnTo>
                    <a:pt x="804" y="2790"/>
                  </a:lnTo>
                  <a:lnTo>
                    <a:pt x="816" y="2772"/>
                  </a:lnTo>
                  <a:lnTo>
                    <a:pt x="792" y="2754"/>
                  </a:lnTo>
                  <a:lnTo>
                    <a:pt x="696" y="2754"/>
                  </a:lnTo>
                  <a:lnTo>
                    <a:pt x="684" y="2760"/>
                  </a:lnTo>
                  <a:lnTo>
                    <a:pt x="672" y="2760"/>
                  </a:lnTo>
                  <a:lnTo>
                    <a:pt x="654" y="2742"/>
                  </a:lnTo>
                  <a:lnTo>
                    <a:pt x="618" y="2724"/>
                  </a:lnTo>
                  <a:lnTo>
                    <a:pt x="606" y="2706"/>
                  </a:lnTo>
                  <a:lnTo>
                    <a:pt x="588" y="2682"/>
                  </a:lnTo>
                  <a:lnTo>
                    <a:pt x="588" y="2658"/>
                  </a:lnTo>
                  <a:lnTo>
                    <a:pt x="576" y="2646"/>
                  </a:lnTo>
                  <a:lnTo>
                    <a:pt x="564" y="2640"/>
                  </a:lnTo>
                  <a:lnTo>
                    <a:pt x="546" y="2640"/>
                  </a:lnTo>
                  <a:lnTo>
                    <a:pt x="534" y="2652"/>
                  </a:lnTo>
                  <a:lnTo>
                    <a:pt x="528" y="2652"/>
                  </a:lnTo>
                  <a:lnTo>
                    <a:pt x="516" y="2646"/>
                  </a:lnTo>
                  <a:lnTo>
                    <a:pt x="510" y="2640"/>
                  </a:lnTo>
                  <a:lnTo>
                    <a:pt x="510" y="2628"/>
                  </a:lnTo>
                  <a:lnTo>
                    <a:pt x="504" y="2622"/>
                  </a:lnTo>
                  <a:lnTo>
                    <a:pt x="504" y="2616"/>
                  </a:lnTo>
                  <a:lnTo>
                    <a:pt x="474" y="2610"/>
                  </a:lnTo>
                  <a:lnTo>
                    <a:pt x="474" y="2574"/>
                  </a:lnTo>
                  <a:lnTo>
                    <a:pt x="468" y="2568"/>
                  </a:lnTo>
                  <a:lnTo>
                    <a:pt x="462" y="2556"/>
                  </a:lnTo>
                  <a:lnTo>
                    <a:pt x="462" y="2544"/>
                  </a:lnTo>
                  <a:lnTo>
                    <a:pt x="474" y="2538"/>
                  </a:lnTo>
                  <a:lnTo>
                    <a:pt x="474" y="2514"/>
                  </a:lnTo>
                  <a:lnTo>
                    <a:pt x="480" y="2514"/>
                  </a:lnTo>
                  <a:lnTo>
                    <a:pt x="486" y="2508"/>
                  </a:lnTo>
                  <a:lnTo>
                    <a:pt x="492" y="2508"/>
                  </a:lnTo>
                  <a:lnTo>
                    <a:pt x="498" y="2502"/>
                  </a:lnTo>
                  <a:lnTo>
                    <a:pt x="498" y="2496"/>
                  </a:lnTo>
                  <a:lnTo>
                    <a:pt x="474" y="2472"/>
                  </a:lnTo>
                  <a:lnTo>
                    <a:pt x="480" y="2466"/>
                  </a:lnTo>
                  <a:lnTo>
                    <a:pt x="492" y="2460"/>
                  </a:lnTo>
                  <a:lnTo>
                    <a:pt x="498" y="2460"/>
                  </a:lnTo>
                  <a:lnTo>
                    <a:pt x="498" y="2454"/>
                  </a:lnTo>
                  <a:lnTo>
                    <a:pt x="474" y="2430"/>
                  </a:lnTo>
                  <a:lnTo>
                    <a:pt x="468" y="2430"/>
                  </a:lnTo>
                  <a:lnTo>
                    <a:pt x="474" y="2388"/>
                  </a:lnTo>
                  <a:lnTo>
                    <a:pt x="486" y="2382"/>
                  </a:lnTo>
                  <a:lnTo>
                    <a:pt x="474" y="2358"/>
                  </a:lnTo>
                  <a:lnTo>
                    <a:pt x="480" y="2322"/>
                  </a:lnTo>
                  <a:lnTo>
                    <a:pt x="456" y="2298"/>
                  </a:lnTo>
                  <a:lnTo>
                    <a:pt x="462" y="2274"/>
                  </a:lnTo>
                  <a:lnTo>
                    <a:pt x="438" y="2256"/>
                  </a:lnTo>
                  <a:lnTo>
                    <a:pt x="450" y="2244"/>
                  </a:lnTo>
                  <a:lnTo>
                    <a:pt x="456" y="2232"/>
                  </a:lnTo>
                  <a:lnTo>
                    <a:pt x="462" y="2226"/>
                  </a:lnTo>
                  <a:lnTo>
                    <a:pt x="438" y="2202"/>
                  </a:lnTo>
                  <a:lnTo>
                    <a:pt x="426" y="2202"/>
                  </a:lnTo>
                  <a:lnTo>
                    <a:pt x="420" y="2196"/>
                  </a:lnTo>
                  <a:lnTo>
                    <a:pt x="408" y="2190"/>
                  </a:lnTo>
                  <a:lnTo>
                    <a:pt x="402" y="2190"/>
                  </a:lnTo>
                  <a:lnTo>
                    <a:pt x="396" y="2184"/>
                  </a:lnTo>
                  <a:lnTo>
                    <a:pt x="414" y="2184"/>
                  </a:lnTo>
                  <a:lnTo>
                    <a:pt x="426" y="2178"/>
                  </a:lnTo>
                  <a:lnTo>
                    <a:pt x="438" y="2178"/>
                  </a:lnTo>
                  <a:lnTo>
                    <a:pt x="444" y="2172"/>
                  </a:lnTo>
                  <a:lnTo>
                    <a:pt x="444" y="2166"/>
                  </a:lnTo>
                  <a:lnTo>
                    <a:pt x="432" y="2160"/>
                  </a:lnTo>
                  <a:lnTo>
                    <a:pt x="402" y="2160"/>
                  </a:lnTo>
                  <a:lnTo>
                    <a:pt x="390" y="2148"/>
                  </a:lnTo>
                  <a:lnTo>
                    <a:pt x="390" y="2118"/>
                  </a:lnTo>
                  <a:lnTo>
                    <a:pt x="384" y="2106"/>
                  </a:lnTo>
                  <a:lnTo>
                    <a:pt x="384" y="2100"/>
                  </a:lnTo>
                  <a:lnTo>
                    <a:pt x="378" y="2094"/>
                  </a:lnTo>
                  <a:lnTo>
                    <a:pt x="366" y="2088"/>
                  </a:lnTo>
                  <a:lnTo>
                    <a:pt x="360" y="2088"/>
                  </a:lnTo>
                  <a:lnTo>
                    <a:pt x="366" y="2058"/>
                  </a:lnTo>
                  <a:lnTo>
                    <a:pt x="342" y="2046"/>
                  </a:lnTo>
                  <a:lnTo>
                    <a:pt x="336" y="2040"/>
                  </a:lnTo>
                  <a:lnTo>
                    <a:pt x="336" y="2028"/>
                  </a:lnTo>
                  <a:lnTo>
                    <a:pt x="330" y="2016"/>
                  </a:lnTo>
                  <a:lnTo>
                    <a:pt x="330" y="1998"/>
                  </a:lnTo>
                  <a:lnTo>
                    <a:pt x="324" y="1986"/>
                  </a:lnTo>
                  <a:lnTo>
                    <a:pt x="324" y="1974"/>
                  </a:lnTo>
                  <a:lnTo>
                    <a:pt x="330" y="1968"/>
                  </a:lnTo>
                  <a:lnTo>
                    <a:pt x="342" y="1962"/>
                  </a:lnTo>
                  <a:lnTo>
                    <a:pt x="348" y="1962"/>
                  </a:lnTo>
                  <a:lnTo>
                    <a:pt x="336" y="1950"/>
                  </a:lnTo>
                  <a:lnTo>
                    <a:pt x="324" y="1944"/>
                  </a:lnTo>
                  <a:lnTo>
                    <a:pt x="306" y="1926"/>
                  </a:lnTo>
                  <a:lnTo>
                    <a:pt x="300" y="1914"/>
                  </a:lnTo>
                  <a:lnTo>
                    <a:pt x="300" y="1890"/>
                  </a:lnTo>
                  <a:lnTo>
                    <a:pt x="294" y="1878"/>
                  </a:lnTo>
                  <a:lnTo>
                    <a:pt x="288" y="1872"/>
                  </a:lnTo>
                  <a:lnTo>
                    <a:pt x="288" y="1842"/>
                  </a:lnTo>
                  <a:lnTo>
                    <a:pt x="294" y="1836"/>
                  </a:lnTo>
                  <a:lnTo>
                    <a:pt x="294" y="1824"/>
                  </a:lnTo>
                  <a:lnTo>
                    <a:pt x="276" y="1812"/>
                  </a:lnTo>
                  <a:lnTo>
                    <a:pt x="276" y="1806"/>
                  </a:lnTo>
                  <a:lnTo>
                    <a:pt x="282" y="1794"/>
                  </a:lnTo>
                  <a:lnTo>
                    <a:pt x="282" y="1788"/>
                  </a:lnTo>
                  <a:lnTo>
                    <a:pt x="264" y="1770"/>
                  </a:lnTo>
                  <a:lnTo>
                    <a:pt x="282" y="1758"/>
                  </a:lnTo>
                  <a:lnTo>
                    <a:pt x="270" y="1716"/>
                  </a:lnTo>
                  <a:lnTo>
                    <a:pt x="276" y="1716"/>
                  </a:lnTo>
                  <a:lnTo>
                    <a:pt x="282" y="1710"/>
                  </a:lnTo>
                  <a:lnTo>
                    <a:pt x="294" y="1704"/>
                  </a:lnTo>
                  <a:lnTo>
                    <a:pt x="300" y="1692"/>
                  </a:lnTo>
                  <a:lnTo>
                    <a:pt x="300" y="1686"/>
                  </a:lnTo>
                  <a:lnTo>
                    <a:pt x="282" y="1668"/>
                  </a:lnTo>
                  <a:lnTo>
                    <a:pt x="276" y="1668"/>
                  </a:lnTo>
                  <a:lnTo>
                    <a:pt x="276" y="1650"/>
                  </a:lnTo>
                  <a:lnTo>
                    <a:pt x="246" y="1626"/>
                  </a:lnTo>
                  <a:lnTo>
                    <a:pt x="246" y="1578"/>
                  </a:lnTo>
                  <a:lnTo>
                    <a:pt x="240" y="1566"/>
                  </a:lnTo>
                  <a:lnTo>
                    <a:pt x="234" y="1548"/>
                  </a:lnTo>
                  <a:lnTo>
                    <a:pt x="234" y="1536"/>
                  </a:lnTo>
                  <a:lnTo>
                    <a:pt x="228" y="1530"/>
                  </a:lnTo>
                  <a:lnTo>
                    <a:pt x="228" y="1524"/>
                  </a:lnTo>
                  <a:lnTo>
                    <a:pt x="252" y="1518"/>
                  </a:lnTo>
                  <a:lnTo>
                    <a:pt x="258" y="1500"/>
                  </a:lnTo>
                  <a:lnTo>
                    <a:pt x="258" y="1494"/>
                  </a:lnTo>
                  <a:lnTo>
                    <a:pt x="264" y="1482"/>
                  </a:lnTo>
                  <a:lnTo>
                    <a:pt x="264" y="1470"/>
                  </a:lnTo>
                  <a:lnTo>
                    <a:pt x="258" y="1464"/>
                  </a:lnTo>
                  <a:lnTo>
                    <a:pt x="252" y="1452"/>
                  </a:lnTo>
                  <a:lnTo>
                    <a:pt x="246" y="1446"/>
                  </a:lnTo>
                  <a:lnTo>
                    <a:pt x="240" y="1434"/>
                  </a:lnTo>
                  <a:lnTo>
                    <a:pt x="234" y="1428"/>
                  </a:lnTo>
                  <a:lnTo>
                    <a:pt x="246" y="1428"/>
                  </a:lnTo>
                  <a:lnTo>
                    <a:pt x="246" y="1398"/>
                  </a:lnTo>
                  <a:lnTo>
                    <a:pt x="252" y="1380"/>
                  </a:lnTo>
                  <a:lnTo>
                    <a:pt x="252" y="1356"/>
                  </a:lnTo>
                  <a:lnTo>
                    <a:pt x="270" y="1338"/>
                  </a:lnTo>
                  <a:lnTo>
                    <a:pt x="270" y="1332"/>
                  </a:lnTo>
                  <a:lnTo>
                    <a:pt x="264" y="1320"/>
                  </a:lnTo>
                  <a:lnTo>
                    <a:pt x="258" y="1314"/>
                  </a:lnTo>
                  <a:lnTo>
                    <a:pt x="252" y="1302"/>
                  </a:lnTo>
                  <a:lnTo>
                    <a:pt x="246" y="1260"/>
                  </a:lnTo>
                  <a:lnTo>
                    <a:pt x="222" y="1260"/>
                  </a:lnTo>
                  <a:lnTo>
                    <a:pt x="210" y="1248"/>
                  </a:lnTo>
                  <a:lnTo>
                    <a:pt x="210" y="1236"/>
                  </a:lnTo>
                  <a:lnTo>
                    <a:pt x="216" y="1230"/>
                  </a:lnTo>
                  <a:lnTo>
                    <a:pt x="210" y="1218"/>
                  </a:lnTo>
                  <a:lnTo>
                    <a:pt x="198" y="1188"/>
                  </a:lnTo>
                  <a:lnTo>
                    <a:pt x="180" y="1170"/>
                  </a:lnTo>
                  <a:lnTo>
                    <a:pt x="180" y="1164"/>
                  </a:lnTo>
                  <a:lnTo>
                    <a:pt x="186" y="1158"/>
                  </a:lnTo>
                  <a:lnTo>
                    <a:pt x="186" y="1146"/>
                  </a:lnTo>
                  <a:lnTo>
                    <a:pt x="168" y="1128"/>
                  </a:lnTo>
                  <a:lnTo>
                    <a:pt x="156" y="1122"/>
                  </a:lnTo>
                  <a:lnTo>
                    <a:pt x="156" y="1116"/>
                  </a:lnTo>
                  <a:lnTo>
                    <a:pt x="150" y="1110"/>
                  </a:lnTo>
                  <a:lnTo>
                    <a:pt x="150" y="1086"/>
                  </a:lnTo>
                  <a:lnTo>
                    <a:pt x="156" y="1086"/>
                  </a:lnTo>
                  <a:lnTo>
                    <a:pt x="168" y="1080"/>
                  </a:lnTo>
                  <a:lnTo>
                    <a:pt x="162" y="1026"/>
                  </a:lnTo>
                  <a:lnTo>
                    <a:pt x="186" y="1026"/>
                  </a:lnTo>
                  <a:lnTo>
                    <a:pt x="186" y="1020"/>
                  </a:lnTo>
                  <a:lnTo>
                    <a:pt x="180" y="1008"/>
                  </a:lnTo>
                  <a:lnTo>
                    <a:pt x="168" y="972"/>
                  </a:lnTo>
                  <a:lnTo>
                    <a:pt x="156" y="948"/>
                  </a:lnTo>
                  <a:lnTo>
                    <a:pt x="156" y="936"/>
                  </a:lnTo>
                  <a:lnTo>
                    <a:pt x="168" y="924"/>
                  </a:lnTo>
                  <a:lnTo>
                    <a:pt x="168" y="858"/>
                  </a:lnTo>
                  <a:lnTo>
                    <a:pt x="174" y="852"/>
                  </a:lnTo>
                  <a:lnTo>
                    <a:pt x="180" y="840"/>
                  </a:lnTo>
                  <a:lnTo>
                    <a:pt x="192" y="828"/>
                  </a:lnTo>
                  <a:lnTo>
                    <a:pt x="192" y="816"/>
                  </a:lnTo>
                  <a:lnTo>
                    <a:pt x="198" y="804"/>
                  </a:lnTo>
                  <a:lnTo>
                    <a:pt x="198" y="792"/>
                  </a:lnTo>
                  <a:lnTo>
                    <a:pt x="204" y="774"/>
                  </a:lnTo>
                  <a:lnTo>
                    <a:pt x="204" y="762"/>
                  </a:lnTo>
                  <a:lnTo>
                    <a:pt x="222" y="762"/>
                  </a:lnTo>
                  <a:lnTo>
                    <a:pt x="228" y="756"/>
                  </a:lnTo>
                  <a:lnTo>
                    <a:pt x="240" y="750"/>
                  </a:lnTo>
                  <a:lnTo>
                    <a:pt x="240" y="738"/>
                  </a:lnTo>
                  <a:lnTo>
                    <a:pt x="234" y="726"/>
                  </a:lnTo>
                  <a:lnTo>
                    <a:pt x="210" y="714"/>
                  </a:lnTo>
                  <a:lnTo>
                    <a:pt x="204" y="708"/>
                  </a:lnTo>
                  <a:lnTo>
                    <a:pt x="198" y="708"/>
                  </a:lnTo>
                  <a:lnTo>
                    <a:pt x="204" y="708"/>
                  </a:lnTo>
                  <a:lnTo>
                    <a:pt x="216" y="696"/>
                  </a:lnTo>
                  <a:lnTo>
                    <a:pt x="222" y="684"/>
                  </a:lnTo>
                  <a:lnTo>
                    <a:pt x="228" y="678"/>
                  </a:lnTo>
                  <a:lnTo>
                    <a:pt x="222" y="666"/>
                  </a:lnTo>
                  <a:lnTo>
                    <a:pt x="210" y="654"/>
                  </a:lnTo>
                  <a:lnTo>
                    <a:pt x="198" y="648"/>
                  </a:lnTo>
                  <a:lnTo>
                    <a:pt x="192" y="642"/>
                  </a:lnTo>
                  <a:lnTo>
                    <a:pt x="192" y="624"/>
                  </a:lnTo>
                  <a:lnTo>
                    <a:pt x="216" y="600"/>
                  </a:lnTo>
                  <a:lnTo>
                    <a:pt x="216" y="594"/>
                  </a:lnTo>
                  <a:lnTo>
                    <a:pt x="204" y="594"/>
                  </a:lnTo>
                  <a:lnTo>
                    <a:pt x="192" y="588"/>
                  </a:lnTo>
                  <a:lnTo>
                    <a:pt x="186" y="582"/>
                  </a:lnTo>
                  <a:lnTo>
                    <a:pt x="186" y="576"/>
                  </a:lnTo>
                  <a:lnTo>
                    <a:pt x="192" y="570"/>
                  </a:lnTo>
                  <a:lnTo>
                    <a:pt x="198" y="558"/>
                  </a:lnTo>
                  <a:lnTo>
                    <a:pt x="210" y="552"/>
                  </a:lnTo>
                  <a:lnTo>
                    <a:pt x="222" y="540"/>
                  </a:lnTo>
                  <a:lnTo>
                    <a:pt x="240" y="534"/>
                  </a:lnTo>
                  <a:lnTo>
                    <a:pt x="252" y="528"/>
                  </a:lnTo>
                  <a:lnTo>
                    <a:pt x="258" y="522"/>
                  </a:lnTo>
                  <a:lnTo>
                    <a:pt x="264" y="522"/>
                  </a:lnTo>
                  <a:lnTo>
                    <a:pt x="276" y="438"/>
                  </a:lnTo>
                  <a:lnTo>
                    <a:pt x="264" y="420"/>
                  </a:lnTo>
                  <a:lnTo>
                    <a:pt x="222" y="420"/>
                  </a:lnTo>
                  <a:lnTo>
                    <a:pt x="216" y="408"/>
                  </a:lnTo>
                  <a:lnTo>
                    <a:pt x="216" y="384"/>
                  </a:lnTo>
                  <a:lnTo>
                    <a:pt x="192" y="360"/>
                  </a:lnTo>
                  <a:lnTo>
                    <a:pt x="192" y="294"/>
                  </a:lnTo>
                  <a:lnTo>
                    <a:pt x="186" y="288"/>
                  </a:lnTo>
                  <a:lnTo>
                    <a:pt x="174" y="282"/>
                  </a:lnTo>
                  <a:lnTo>
                    <a:pt x="168" y="276"/>
                  </a:lnTo>
                  <a:lnTo>
                    <a:pt x="156" y="270"/>
                  </a:lnTo>
                  <a:lnTo>
                    <a:pt x="150" y="264"/>
                  </a:lnTo>
                  <a:lnTo>
                    <a:pt x="144" y="264"/>
                  </a:lnTo>
                  <a:lnTo>
                    <a:pt x="144" y="240"/>
                  </a:lnTo>
                  <a:lnTo>
                    <a:pt x="138" y="234"/>
                  </a:lnTo>
                  <a:lnTo>
                    <a:pt x="132" y="222"/>
                  </a:lnTo>
                  <a:lnTo>
                    <a:pt x="132" y="210"/>
                  </a:lnTo>
                  <a:lnTo>
                    <a:pt x="138" y="204"/>
                  </a:lnTo>
                  <a:lnTo>
                    <a:pt x="144" y="192"/>
                  </a:lnTo>
                  <a:lnTo>
                    <a:pt x="150" y="186"/>
                  </a:lnTo>
                  <a:lnTo>
                    <a:pt x="132" y="168"/>
                  </a:lnTo>
                  <a:lnTo>
                    <a:pt x="144" y="156"/>
                  </a:lnTo>
                  <a:lnTo>
                    <a:pt x="150" y="144"/>
                  </a:lnTo>
                  <a:lnTo>
                    <a:pt x="150" y="138"/>
                  </a:lnTo>
                  <a:lnTo>
                    <a:pt x="144" y="126"/>
                  </a:lnTo>
                  <a:lnTo>
                    <a:pt x="120" y="114"/>
                  </a:lnTo>
                  <a:lnTo>
                    <a:pt x="114" y="114"/>
                  </a:lnTo>
                  <a:lnTo>
                    <a:pt x="102" y="108"/>
                  </a:lnTo>
                  <a:lnTo>
                    <a:pt x="90" y="30"/>
                  </a:lnTo>
                  <a:lnTo>
                    <a:pt x="66" y="30"/>
                  </a:lnTo>
                  <a:lnTo>
                    <a:pt x="48" y="0"/>
                  </a:lnTo>
                  <a:lnTo>
                    <a:pt x="36" y="6"/>
                  </a:lnTo>
                  <a:lnTo>
                    <a:pt x="42" y="18"/>
                  </a:lnTo>
                  <a:lnTo>
                    <a:pt x="42" y="36"/>
                  </a:lnTo>
                  <a:lnTo>
                    <a:pt x="36" y="42"/>
                  </a:lnTo>
                  <a:lnTo>
                    <a:pt x="0" y="66"/>
                  </a:lnTo>
                  <a:lnTo>
                    <a:pt x="0" y="108"/>
                  </a:lnTo>
                  <a:lnTo>
                    <a:pt x="24" y="156"/>
                  </a:lnTo>
                  <a:lnTo>
                    <a:pt x="30" y="174"/>
                  </a:lnTo>
                  <a:lnTo>
                    <a:pt x="36" y="228"/>
                  </a:lnTo>
                  <a:lnTo>
                    <a:pt x="36" y="282"/>
                  </a:lnTo>
                  <a:lnTo>
                    <a:pt x="48" y="318"/>
                  </a:lnTo>
                  <a:lnTo>
                    <a:pt x="48" y="360"/>
                  </a:lnTo>
                  <a:lnTo>
                    <a:pt x="54" y="384"/>
                  </a:lnTo>
                  <a:lnTo>
                    <a:pt x="54" y="432"/>
                  </a:lnTo>
                  <a:lnTo>
                    <a:pt x="30" y="444"/>
                  </a:lnTo>
                  <a:lnTo>
                    <a:pt x="36" y="474"/>
                  </a:lnTo>
                  <a:lnTo>
                    <a:pt x="54" y="486"/>
                  </a:lnTo>
                  <a:lnTo>
                    <a:pt x="48" y="582"/>
                  </a:lnTo>
                  <a:lnTo>
                    <a:pt x="72" y="624"/>
                  </a:lnTo>
                  <a:lnTo>
                    <a:pt x="54" y="642"/>
                  </a:lnTo>
                  <a:lnTo>
                    <a:pt x="60" y="702"/>
                  </a:lnTo>
                  <a:lnTo>
                    <a:pt x="66" y="708"/>
                  </a:lnTo>
                  <a:lnTo>
                    <a:pt x="78" y="732"/>
                  </a:lnTo>
                  <a:lnTo>
                    <a:pt x="78" y="744"/>
                  </a:lnTo>
                  <a:lnTo>
                    <a:pt x="72" y="756"/>
                  </a:lnTo>
                  <a:lnTo>
                    <a:pt x="66" y="762"/>
                  </a:lnTo>
                  <a:lnTo>
                    <a:pt x="60" y="762"/>
                  </a:lnTo>
                  <a:lnTo>
                    <a:pt x="60" y="792"/>
                  </a:lnTo>
                  <a:lnTo>
                    <a:pt x="72" y="810"/>
                  </a:lnTo>
                  <a:lnTo>
                    <a:pt x="60" y="822"/>
                  </a:lnTo>
                  <a:lnTo>
                    <a:pt x="48" y="846"/>
                  </a:lnTo>
                  <a:lnTo>
                    <a:pt x="48" y="852"/>
                  </a:lnTo>
                  <a:lnTo>
                    <a:pt x="60" y="852"/>
                  </a:lnTo>
                  <a:lnTo>
                    <a:pt x="60" y="864"/>
                  </a:lnTo>
                  <a:lnTo>
                    <a:pt x="66" y="870"/>
                  </a:lnTo>
                  <a:lnTo>
                    <a:pt x="66" y="888"/>
                  </a:lnTo>
                  <a:lnTo>
                    <a:pt x="54" y="900"/>
                  </a:lnTo>
                  <a:lnTo>
                    <a:pt x="54" y="906"/>
                  </a:lnTo>
                  <a:lnTo>
                    <a:pt x="48" y="912"/>
                  </a:lnTo>
                  <a:lnTo>
                    <a:pt x="48" y="936"/>
                  </a:lnTo>
                  <a:lnTo>
                    <a:pt x="54" y="948"/>
                  </a:lnTo>
                  <a:lnTo>
                    <a:pt x="60" y="954"/>
                  </a:lnTo>
                  <a:lnTo>
                    <a:pt x="66" y="954"/>
                  </a:lnTo>
                  <a:lnTo>
                    <a:pt x="78" y="966"/>
                  </a:lnTo>
                  <a:lnTo>
                    <a:pt x="78" y="1020"/>
                  </a:lnTo>
                  <a:lnTo>
                    <a:pt x="60" y="1020"/>
                  </a:lnTo>
                  <a:lnTo>
                    <a:pt x="60" y="1044"/>
                  </a:lnTo>
                  <a:lnTo>
                    <a:pt x="66" y="1056"/>
                  </a:lnTo>
                  <a:lnTo>
                    <a:pt x="90" y="1128"/>
                  </a:lnTo>
                  <a:lnTo>
                    <a:pt x="96" y="1140"/>
                  </a:lnTo>
                  <a:lnTo>
                    <a:pt x="102" y="1146"/>
                  </a:lnTo>
                  <a:lnTo>
                    <a:pt x="102" y="1164"/>
                  </a:lnTo>
                  <a:lnTo>
                    <a:pt x="108" y="1170"/>
                  </a:lnTo>
                  <a:lnTo>
                    <a:pt x="114" y="1182"/>
                  </a:lnTo>
                  <a:lnTo>
                    <a:pt x="120" y="1188"/>
                  </a:lnTo>
                  <a:lnTo>
                    <a:pt x="120" y="1236"/>
                  </a:lnTo>
                  <a:lnTo>
                    <a:pt x="114" y="1266"/>
                  </a:lnTo>
                  <a:lnTo>
                    <a:pt x="138" y="1290"/>
                  </a:lnTo>
                  <a:lnTo>
                    <a:pt x="138" y="1296"/>
                  </a:lnTo>
                  <a:lnTo>
                    <a:pt x="132" y="1302"/>
                  </a:lnTo>
                  <a:lnTo>
                    <a:pt x="126" y="1314"/>
                  </a:lnTo>
                  <a:lnTo>
                    <a:pt x="126" y="1326"/>
                  </a:lnTo>
                  <a:lnTo>
                    <a:pt x="120" y="1338"/>
                  </a:lnTo>
                  <a:lnTo>
                    <a:pt x="120" y="1416"/>
                  </a:lnTo>
                  <a:lnTo>
                    <a:pt x="102" y="1452"/>
                  </a:lnTo>
                  <a:lnTo>
                    <a:pt x="114" y="1464"/>
                  </a:lnTo>
                  <a:lnTo>
                    <a:pt x="114" y="1470"/>
                  </a:lnTo>
                  <a:lnTo>
                    <a:pt x="108" y="1476"/>
                  </a:lnTo>
                  <a:lnTo>
                    <a:pt x="108" y="1536"/>
                  </a:lnTo>
                  <a:lnTo>
                    <a:pt x="102" y="1554"/>
                  </a:lnTo>
                  <a:lnTo>
                    <a:pt x="102" y="1578"/>
                  </a:lnTo>
                  <a:lnTo>
                    <a:pt x="84" y="1584"/>
                  </a:lnTo>
                  <a:lnTo>
                    <a:pt x="84" y="1608"/>
                  </a:lnTo>
                  <a:lnTo>
                    <a:pt x="108" y="1650"/>
                  </a:lnTo>
                  <a:lnTo>
                    <a:pt x="108" y="1692"/>
                  </a:lnTo>
                  <a:lnTo>
                    <a:pt x="114" y="1704"/>
                  </a:lnTo>
                  <a:lnTo>
                    <a:pt x="144" y="1734"/>
                  </a:lnTo>
                  <a:lnTo>
                    <a:pt x="156" y="1758"/>
                  </a:lnTo>
                  <a:lnTo>
                    <a:pt x="156" y="1800"/>
                  </a:lnTo>
                  <a:lnTo>
                    <a:pt x="150" y="1812"/>
                  </a:lnTo>
                  <a:lnTo>
                    <a:pt x="150" y="1824"/>
                  </a:lnTo>
                  <a:lnTo>
                    <a:pt x="162" y="1836"/>
                  </a:lnTo>
                  <a:lnTo>
                    <a:pt x="162" y="1896"/>
                  </a:lnTo>
                  <a:lnTo>
                    <a:pt x="168" y="1908"/>
                  </a:lnTo>
                  <a:lnTo>
                    <a:pt x="174" y="1914"/>
                  </a:lnTo>
                  <a:lnTo>
                    <a:pt x="186" y="1920"/>
                  </a:lnTo>
                  <a:lnTo>
                    <a:pt x="192" y="1926"/>
                  </a:lnTo>
                  <a:lnTo>
                    <a:pt x="198" y="1926"/>
                  </a:lnTo>
                  <a:lnTo>
                    <a:pt x="192" y="1944"/>
                  </a:lnTo>
                  <a:lnTo>
                    <a:pt x="234" y="1944"/>
                  </a:lnTo>
                  <a:lnTo>
                    <a:pt x="234" y="1914"/>
                  </a:lnTo>
                  <a:lnTo>
                    <a:pt x="246" y="1926"/>
                  </a:lnTo>
                  <a:lnTo>
                    <a:pt x="258" y="1932"/>
                  </a:lnTo>
                  <a:lnTo>
                    <a:pt x="270" y="1932"/>
                  </a:lnTo>
                  <a:lnTo>
                    <a:pt x="276" y="1926"/>
                  </a:lnTo>
                  <a:lnTo>
                    <a:pt x="276" y="1914"/>
                  </a:lnTo>
                  <a:lnTo>
                    <a:pt x="288" y="1932"/>
                  </a:lnTo>
                  <a:lnTo>
                    <a:pt x="282" y="1938"/>
                  </a:lnTo>
                  <a:lnTo>
                    <a:pt x="270" y="1944"/>
                  </a:lnTo>
                  <a:lnTo>
                    <a:pt x="264" y="1956"/>
                  </a:lnTo>
                  <a:lnTo>
                    <a:pt x="258" y="1962"/>
                  </a:lnTo>
                  <a:lnTo>
                    <a:pt x="258" y="1968"/>
                  </a:lnTo>
                  <a:lnTo>
                    <a:pt x="288" y="1968"/>
                  </a:lnTo>
                  <a:lnTo>
                    <a:pt x="294" y="1974"/>
                  </a:lnTo>
                  <a:lnTo>
                    <a:pt x="294" y="1992"/>
                  </a:lnTo>
                  <a:lnTo>
                    <a:pt x="270" y="1986"/>
                  </a:lnTo>
                  <a:lnTo>
                    <a:pt x="288" y="2010"/>
                  </a:lnTo>
                  <a:lnTo>
                    <a:pt x="276" y="2022"/>
                  </a:lnTo>
                  <a:lnTo>
                    <a:pt x="294" y="2046"/>
                  </a:lnTo>
                  <a:lnTo>
                    <a:pt x="276" y="2064"/>
                  </a:lnTo>
                  <a:lnTo>
                    <a:pt x="270" y="2076"/>
                  </a:lnTo>
                  <a:lnTo>
                    <a:pt x="270" y="2082"/>
                  </a:lnTo>
                  <a:lnTo>
                    <a:pt x="276" y="2088"/>
                  </a:lnTo>
                  <a:lnTo>
                    <a:pt x="282" y="2088"/>
                  </a:lnTo>
                  <a:lnTo>
                    <a:pt x="306" y="2100"/>
                  </a:lnTo>
                  <a:lnTo>
                    <a:pt x="318" y="2100"/>
                  </a:lnTo>
                  <a:lnTo>
                    <a:pt x="300" y="2118"/>
                  </a:lnTo>
                  <a:lnTo>
                    <a:pt x="300" y="2130"/>
                  </a:lnTo>
                  <a:lnTo>
                    <a:pt x="312" y="2136"/>
                  </a:lnTo>
                  <a:lnTo>
                    <a:pt x="318" y="2142"/>
                  </a:lnTo>
                  <a:lnTo>
                    <a:pt x="330" y="2148"/>
                  </a:lnTo>
                  <a:lnTo>
                    <a:pt x="354" y="2148"/>
                  </a:lnTo>
                  <a:lnTo>
                    <a:pt x="360" y="2184"/>
                  </a:lnTo>
                  <a:lnTo>
                    <a:pt x="354" y="2184"/>
                  </a:lnTo>
                  <a:lnTo>
                    <a:pt x="324" y="2214"/>
                  </a:lnTo>
                  <a:lnTo>
                    <a:pt x="324" y="2220"/>
                  </a:lnTo>
                  <a:lnTo>
                    <a:pt x="330" y="2226"/>
                  </a:lnTo>
                  <a:lnTo>
                    <a:pt x="354" y="2226"/>
                  </a:lnTo>
                  <a:lnTo>
                    <a:pt x="366" y="2232"/>
                  </a:lnTo>
                  <a:lnTo>
                    <a:pt x="378" y="2244"/>
                  </a:lnTo>
                  <a:lnTo>
                    <a:pt x="348" y="2244"/>
                  </a:lnTo>
                  <a:lnTo>
                    <a:pt x="342" y="2238"/>
                  </a:lnTo>
                  <a:lnTo>
                    <a:pt x="330" y="2238"/>
                  </a:lnTo>
                  <a:lnTo>
                    <a:pt x="324" y="2244"/>
                  </a:lnTo>
                  <a:lnTo>
                    <a:pt x="324" y="2250"/>
                  </a:lnTo>
                  <a:lnTo>
                    <a:pt x="354" y="2256"/>
                  </a:lnTo>
                  <a:lnTo>
                    <a:pt x="330" y="2268"/>
                  </a:lnTo>
                  <a:lnTo>
                    <a:pt x="336" y="2292"/>
                  </a:lnTo>
                  <a:lnTo>
                    <a:pt x="348" y="2292"/>
                  </a:lnTo>
                  <a:lnTo>
                    <a:pt x="348" y="2316"/>
                  </a:lnTo>
                  <a:lnTo>
                    <a:pt x="336" y="2328"/>
                  </a:lnTo>
                  <a:lnTo>
                    <a:pt x="336" y="2322"/>
                  </a:lnTo>
                  <a:lnTo>
                    <a:pt x="330" y="2316"/>
                  </a:lnTo>
                  <a:lnTo>
                    <a:pt x="324" y="2304"/>
                  </a:lnTo>
                  <a:lnTo>
                    <a:pt x="324" y="2298"/>
                  </a:lnTo>
                  <a:lnTo>
                    <a:pt x="288" y="2298"/>
                  </a:lnTo>
                  <a:lnTo>
                    <a:pt x="306" y="2292"/>
                  </a:lnTo>
                  <a:lnTo>
                    <a:pt x="282" y="2268"/>
                  </a:lnTo>
                  <a:lnTo>
                    <a:pt x="276" y="2268"/>
                  </a:lnTo>
                  <a:lnTo>
                    <a:pt x="276" y="2280"/>
                  </a:lnTo>
                  <a:lnTo>
                    <a:pt x="270" y="2268"/>
                  </a:lnTo>
                  <a:lnTo>
                    <a:pt x="228" y="2280"/>
                  </a:lnTo>
                  <a:lnTo>
                    <a:pt x="264" y="2286"/>
                  </a:lnTo>
                  <a:lnTo>
                    <a:pt x="258" y="2292"/>
                  </a:lnTo>
                  <a:lnTo>
                    <a:pt x="252" y="2304"/>
                  </a:lnTo>
                  <a:lnTo>
                    <a:pt x="246" y="2310"/>
                  </a:lnTo>
                  <a:lnTo>
                    <a:pt x="234" y="2316"/>
                  </a:lnTo>
                  <a:lnTo>
                    <a:pt x="228" y="2328"/>
                  </a:lnTo>
                  <a:lnTo>
                    <a:pt x="222" y="2334"/>
                  </a:lnTo>
                  <a:lnTo>
                    <a:pt x="222" y="2340"/>
                  </a:lnTo>
                  <a:lnTo>
                    <a:pt x="228" y="2346"/>
                  </a:lnTo>
                  <a:lnTo>
                    <a:pt x="240" y="2352"/>
                  </a:lnTo>
                  <a:lnTo>
                    <a:pt x="252" y="2352"/>
                  </a:lnTo>
                  <a:lnTo>
                    <a:pt x="252" y="2346"/>
                  </a:lnTo>
                  <a:lnTo>
                    <a:pt x="240" y="2334"/>
                  </a:lnTo>
                  <a:lnTo>
                    <a:pt x="264" y="2328"/>
                  </a:lnTo>
                  <a:lnTo>
                    <a:pt x="282" y="2346"/>
                  </a:lnTo>
                  <a:lnTo>
                    <a:pt x="324" y="2346"/>
                  </a:lnTo>
                  <a:lnTo>
                    <a:pt x="336" y="2352"/>
                  </a:lnTo>
                  <a:lnTo>
                    <a:pt x="342" y="2364"/>
                  </a:lnTo>
                  <a:lnTo>
                    <a:pt x="354" y="2370"/>
                  </a:lnTo>
                  <a:lnTo>
                    <a:pt x="354" y="2376"/>
                  </a:lnTo>
                  <a:lnTo>
                    <a:pt x="336" y="2394"/>
                  </a:lnTo>
                  <a:lnTo>
                    <a:pt x="342" y="2406"/>
                  </a:lnTo>
                  <a:lnTo>
                    <a:pt x="360" y="2406"/>
                  </a:lnTo>
                  <a:lnTo>
                    <a:pt x="360" y="2418"/>
                  </a:lnTo>
                  <a:lnTo>
                    <a:pt x="378" y="2424"/>
                  </a:lnTo>
                  <a:lnTo>
                    <a:pt x="384" y="2406"/>
                  </a:lnTo>
                  <a:lnTo>
                    <a:pt x="402" y="2424"/>
                  </a:lnTo>
                  <a:lnTo>
                    <a:pt x="408" y="2424"/>
                  </a:lnTo>
                  <a:lnTo>
                    <a:pt x="420" y="2430"/>
                  </a:lnTo>
                  <a:lnTo>
                    <a:pt x="426" y="2436"/>
                  </a:lnTo>
                  <a:lnTo>
                    <a:pt x="426" y="2448"/>
                  </a:lnTo>
                  <a:lnTo>
                    <a:pt x="414" y="2460"/>
                  </a:lnTo>
                  <a:lnTo>
                    <a:pt x="408" y="2454"/>
                  </a:lnTo>
                  <a:lnTo>
                    <a:pt x="396" y="2454"/>
                  </a:lnTo>
                  <a:lnTo>
                    <a:pt x="384" y="2448"/>
                  </a:lnTo>
                  <a:lnTo>
                    <a:pt x="378" y="2442"/>
                  </a:lnTo>
                  <a:lnTo>
                    <a:pt x="366" y="2442"/>
                  </a:lnTo>
                  <a:lnTo>
                    <a:pt x="366" y="2454"/>
                  </a:lnTo>
                  <a:lnTo>
                    <a:pt x="372" y="2460"/>
                  </a:lnTo>
                  <a:lnTo>
                    <a:pt x="378" y="2460"/>
                  </a:lnTo>
                  <a:lnTo>
                    <a:pt x="390" y="2472"/>
                  </a:lnTo>
                  <a:lnTo>
                    <a:pt x="402" y="2496"/>
                  </a:lnTo>
                  <a:lnTo>
                    <a:pt x="402" y="2508"/>
                  </a:lnTo>
                  <a:lnTo>
                    <a:pt x="384" y="2508"/>
                  </a:lnTo>
                  <a:lnTo>
                    <a:pt x="396" y="2526"/>
                  </a:lnTo>
                  <a:lnTo>
                    <a:pt x="414" y="2562"/>
                  </a:lnTo>
                  <a:lnTo>
                    <a:pt x="426" y="2520"/>
                  </a:lnTo>
                  <a:lnTo>
                    <a:pt x="426" y="2550"/>
                  </a:lnTo>
                  <a:lnTo>
                    <a:pt x="444" y="2574"/>
                  </a:lnTo>
                  <a:lnTo>
                    <a:pt x="420" y="2574"/>
                  </a:lnTo>
                  <a:lnTo>
                    <a:pt x="426" y="2592"/>
                  </a:lnTo>
                  <a:lnTo>
                    <a:pt x="450" y="2592"/>
                  </a:lnTo>
                  <a:lnTo>
                    <a:pt x="432" y="2604"/>
                  </a:lnTo>
                  <a:lnTo>
                    <a:pt x="462" y="2616"/>
                  </a:lnTo>
                  <a:lnTo>
                    <a:pt x="444" y="2628"/>
                  </a:lnTo>
                  <a:lnTo>
                    <a:pt x="474" y="2640"/>
                  </a:lnTo>
                  <a:lnTo>
                    <a:pt x="462" y="2652"/>
                  </a:lnTo>
                  <a:lnTo>
                    <a:pt x="480" y="2658"/>
                  </a:lnTo>
                  <a:lnTo>
                    <a:pt x="480" y="2652"/>
                  </a:lnTo>
                  <a:lnTo>
                    <a:pt x="486" y="2640"/>
                  </a:lnTo>
                  <a:lnTo>
                    <a:pt x="486" y="2634"/>
                  </a:lnTo>
                  <a:lnTo>
                    <a:pt x="492" y="2634"/>
                  </a:lnTo>
                  <a:lnTo>
                    <a:pt x="498" y="2640"/>
                  </a:lnTo>
                  <a:lnTo>
                    <a:pt x="504" y="2652"/>
                  </a:lnTo>
                  <a:lnTo>
                    <a:pt x="498" y="2658"/>
                  </a:lnTo>
                  <a:lnTo>
                    <a:pt x="498" y="2664"/>
                  </a:lnTo>
                  <a:lnTo>
                    <a:pt x="492" y="2664"/>
                  </a:lnTo>
                  <a:lnTo>
                    <a:pt x="480" y="2676"/>
                  </a:lnTo>
                  <a:lnTo>
                    <a:pt x="480" y="2682"/>
                  </a:lnTo>
                  <a:lnTo>
                    <a:pt x="486" y="2688"/>
                  </a:lnTo>
                  <a:lnTo>
                    <a:pt x="516" y="2688"/>
                  </a:lnTo>
                  <a:lnTo>
                    <a:pt x="516" y="2700"/>
                  </a:lnTo>
                  <a:lnTo>
                    <a:pt x="540" y="2724"/>
                  </a:lnTo>
                  <a:lnTo>
                    <a:pt x="552" y="2730"/>
                  </a:lnTo>
                  <a:lnTo>
                    <a:pt x="558" y="2736"/>
                  </a:lnTo>
                  <a:lnTo>
                    <a:pt x="558" y="2700"/>
                  </a:lnTo>
                  <a:lnTo>
                    <a:pt x="564" y="2700"/>
                  </a:lnTo>
                  <a:lnTo>
                    <a:pt x="570" y="2706"/>
                  </a:lnTo>
                  <a:lnTo>
                    <a:pt x="582" y="2712"/>
                  </a:lnTo>
                  <a:lnTo>
                    <a:pt x="600" y="2718"/>
                  </a:lnTo>
                  <a:lnTo>
                    <a:pt x="624" y="2742"/>
                  </a:lnTo>
                  <a:lnTo>
                    <a:pt x="618" y="2748"/>
                  </a:lnTo>
                  <a:lnTo>
                    <a:pt x="618" y="2754"/>
                  </a:lnTo>
                  <a:lnTo>
                    <a:pt x="612" y="2760"/>
                  </a:lnTo>
                  <a:lnTo>
                    <a:pt x="630" y="2766"/>
                  </a:lnTo>
                  <a:lnTo>
                    <a:pt x="630" y="2790"/>
                  </a:lnTo>
                  <a:lnTo>
                    <a:pt x="684" y="2790"/>
                  </a:lnTo>
                  <a:lnTo>
                    <a:pt x="696" y="2802"/>
                  </a:lnTo>
                  <a:lnTo>
                    <a:pt x="666" y="2802"/>
                  </a:lnTo>
                  <a:lnTo>
                    <a:pt x="654" y="2814"/>
                  </a:lnTo>
                  <a:lnTo>
                    <a:pt x="630" y="2814"/>
                  </a:lnTo>
                  <a:lnTo>
                    <a:pt x="618" y="2832"/>
                  </a:lnTo>
                  <a:lnTo>
                    <a:pt x="648" y="2832"/>
                  </a:lnTo>
                  <a:lnTo>
                    <a:pt x="636" y="2850"/>
                  </a:lnTo>
                  <a:lnTo>
                    <a:pt x="666" y="2844"/>
                  </a:lnTo>
                  <a:lnTo>
                    <a:pt x="666" y="2826"/>
                  </a:lnTo>
                  <a:lnTo>
                    <a:pt x="690" y="2838"/>
                  </a:lnTo>
                  <a:lnTo>
                    <a:pt x="696" y="2826"/>
                  </a:lnTo>
                  <a:lnTo>
                    <a:pt x="702" y="2820"/>
                  </a:lnTo>
                  <a:lnTo>
                    <a:pt x="714" y="2814"/>
                  </a:lnTo>
                  <a:lnTo>
                    <a:pt x="720" y="2808"/>
                  </a:lnTo>
                  <a:lnTo>
                    <a:pt x="732" y="2808"/>
                  </a:lnTo>
                  <a:lnTo>
                    <a:pt x="732" y="2820"/>
                  </a:lnTo>
                  <a:lnTo>
                    <a:pt x="726" y="2832"/>
                  </a:lnTo>
                  <a:lnTo>
                    <a:pt x="702" y="2856"/>
                  </a:lnTo>
                  <a:lnTo>
                    <a:pt x="696" y="2850"/>
                  </a:lnTo>
                  <a:lnTo>
                    <a:pt x="678" y="2850"/>
                  </a:lnTo>
                  <a:lnTo>
                    <a:pt x="678" y="2868"/>
                  </a:lnTo>
                  <a:lnTo>
                    <a:pt x="642" y="2868"/>
                  </a:lnTo>
                  <a:lnTo>
                    <a:pt x="630" y="2880"/>
                  </a:lnTo>
                  <a:lnTo>
                    <a:pt x="642" y="2886"/>
                  </a:lnTo>
                  <a:lnTo>
                    <a:pt x="648" y="2916"/>
                  </a:lnTo>
                  <a:lnTo>
                    <a:pt x="678" y="2898"/>
                  </a:lnTo>
                  <a:lnTo>
                    <a:pt x="684" y="2910"/>
                  </a:lnTo>
                  <a:lnTo>
                    <a:pt x="684" y="2916"/>
                  </a:lnTo>
                  <a:lnTo>
                    <a:pt x="690" y="2916"/>
                  </a:lnTo>
                  <a:lnTo>
                    <a:pt x="696" y="2910"/>
                  </a:lnTo>
                  <a:lnTo>
                    <a:pt x="702" y="2898"/>
                  </a:lnTo>
                  <a:lnTo>
                    <a:pt x="702" y="2892"/>
                  </a:lnTo>
                  <a:lnTo>
                    <a:pt x="708" y="2880"/>
                  </a:lnTo>
                  <a:lnTo>
                    <a:pt x="714" y="2874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Chad"/>
            <p:cNvSpPr>
              <a:spLocks/>
            </p:cNvSpPr>
            <p:nvPr/>
          </p:nvSpPr>
          <p:spPr bwMode="gray">
            <a:xfrm>
              <a:off x="4587875" y="3613299"/>
              <a:ext cx="298450" cy="519113"/>
            </a:xfrm>
            <a:custGeom>
              <a:avLst/>
              <a:gdLst>
                <a:gd name="T0" fmla="*/ 2147483647 w 744"/>
                <a:gd name="T1" fmla="*/ 2147483647 h 1290"/>
                <a:gd name="T2" fmla="*/ 2147483647 w 744"/>
                <a:gd name="T3" fmla="*/ 0 h 1290"/>
                <a:gd name="T4" fmla="*/ 2147483647 w 744"/>
                <a:gd name="T5" fmla="*/ 2147483647 h 1290"/>
                <a:gd name="T6" fmla="*/ 2147483647 w 744"/>
                <a:gd name="T7" fmla="*/ 2147483647 h 1290"/>
                <a:gd name="T8" fmla="*/ 2147483647 w 744"/>
                <a:gd name="T9" fmla="*/ 2147483647 h 1290"/>
                <a:gd name="T10" fmla="*/ 2147483647 w 744"/>
                <a:gd name="T11" fmla="*/ 2147483647 h 1290"/>
                <a:gd name="T12" fmla="*/ 2147483647 w 744"/>
                <a:gd name="T13" fmla="*/ 2147483647 h 1290"/>
                <a:gd name="T14" fmla="*/ 2147483647 w 744"/>
                <a:gd name="T15" fmla="*/ 2147483647 h 1290"/>
                <a:gd name="T16" fmla="*/ 2147483647 w 744"/>
                <a:gd name="T17" fmla="*/ 2147483647 h 1290"/>
                <a:gd name="T18" fmla="*/ 0 w 744"/>
                <a:gd name="T19" fmla="*/ 2147483647 h 1290"/>
                <a:gd name="T20" fmla="*/ 2147483647 w 744"/>
                <a:gd name="T21" fmla="*/ 2147483647 h 1290"/>
                <a:gd name="T22" fmla="*/ 2147483647 w 744"/>
                <a:gd name="T23" fmla="*/ 2147483647 h 1290"/>
                <a:gd name="T24" fmla="*/ 2147483647 w 744"/>
                <a:gd name="T25" fmla="*/ 2147483647 h 1290"/>
                <a:gd name="T26" fmla="*/ 2147483647 w 744"/>
                <a:gd name="T27" fmla="*/ 2147483647 h 1290"/>
                <a:gd name="T28" fmla="*/ 2147483647 w 744"/>
                <a:gd name="T29" fmla="*/ 2147483647 h 1290"/>
                <a:gd name="T30" fmla="*/ 2147483647 w 744"/>
                <a:gd name="T31" fmla="*/ 2147483647 h 1290"/>
                <a:gd name="T32" fmla="*/ 2147483647 w 744"/>
                <a:gd name="T33" fmla="*/ 2147483647 h 1290"/>
                <a:gd name="T34" fmla="*/ 2147483647 w 744"/>
                <a:gd name="T35" fmla="*/ 2147483647 h 1290"/>
                <a:gd name="T36" fmla="*/ 2147483647 w 744"/>
                <a:gd name="T37" fmla="*/ 2147483647 h 1290"/>
                <a:gd name="T38" fmla="*/ 2147483647 w 744"/>
                <a:gd name="T39" fmla="*/ 2147483647 h 1290"/>
                <a:gd name="T40" fmla="*/ 2147483647 w 744"/>
                <a:gd name="T41" fmla="*/ 2147483647 h 1290"/>
                <a:gd name="T42" fmla="*/ 2147483647 w 744"/>
                <a:gd name="T43" fmla="*/ 2147483647 h 1290"/>
                <a:gd name="T44" fmla="*/ 2147483647 w 744"/>
                <a:gd name="T45" fmla="*/ 2147483647 h 1290"/>
                <a:gd name="T46" fmla="*/ 2147483647 w 744"/>
                <a:gd name="T47" fmla="*/ 2147483647 h 1290"/>
                <a:gd name="T48" fmla="*/ 2147483647 w 744"/>
                <a:gd name="T49" fmla="*/ 2147483647 h 1290"/>
                <a:gd name="T50" fmla="*/ 2147483647 w 744"/>
                <a:gd name="T51" fmla="*/ 2147483647 h 1290"/>
                <a:gd name="T52" fmla="*/ 2147483647 w 744"/>
                <a:gd name="T53" fmla="*/ 2147483647 h 1290"/>
                <a:gd name="T54" fmla="*/ 2147483647 w 744"/>
                <a:gd name="T55" fmla="*/ 2147483647 h 1290"/>
                <a:gd name="T56" fmla="*/ 2147483647 w 744"/>
                <a:gd name="T57" fmla="*/ 2147483647 h 1290"/>
                <a:gd name="T58" fmla="*/ 2147483647 w 744"/>
                <a:gd name="T59" fmla="*/ 2147483647 h 1290"/>
                <a:gd name="T60" fmla="*/ 2147483647 w 744"/>
                <a:gd name="T61" fmla="*/ 2147483647 h 1290"/>
                <a:gd name="T62" fmla="*/ 2147483647 w 744"/>
                <a:gd name="T63" fmla="*/ 2147483647 h 1290"/>
                <a:gd name="T64" fmla="*/ 2147483647 w 744"/>
                <a:gd name="T65" fmla="*/ 2147483647 h 1290"/>
                <a:gd name="T66" fmla="*/ 2147483647 w 744"/>
                <a:gd name="T67" fmla="*/ 2147483647 h 1290"/>
                <a:gd name="T68" fmla="*/ 2147483647 w 744"/>
                <a:gd name="T69" fmla="*/ 2147483647 h 1290"/>
                <a:gd name="T70" fmla="*/ 2147483647 w 744"/>
                <a:gd name="T71" fmla="*/ 2147483647 h 1290"/>
                <a:gd name="T72" fmla="*/ 2147483647 w 744"/>
                <a:gd name="T73" fmla="*/ 2147483647 h 1290"/>
                <a:gd name="T74" fmla="*/ 2147483647 w 744"/>
                <a:gd name="T75" fmla="*/ 2147483647 h 1290"/>
                <a:gd name="T76" fmla="*/ 2147483647 w 744"/>
                <a:gd name="T77" fmla="*/ 2147483647 h 1290"/>
                <a:gd name="T78" fmla="*/ 2147483647 w 744"/>
                <a:gd name="T79" fmla="*/ 2147483647 h 1290"/>
                <a:gd name="T80" fmla="*/ 2147483647 w 744"/>
                <a:gd name="T81" fmla="*/ 2147483647 h 1290"/>
                <a:gd name="T82" fmla="*/ 2147483647 w 744"/>
                <a:gd name="T83" fmla="*/ 2147483647 h 1290"/>
                <a:gd name="T84" fmla="*/ 2147483647 w 744"/>
                <a:gd name="T85" fmla="*/ 2147483647 h 1290"/>
                <a:gd name="T86" fmla="*/ 2147483647 w 744"/>
                <a:gd name="T87" fmla="*/ 2147483647 h 1290"/>
                <a:gd name="T88" fmla="*/ 2147483647 w 744"/>
                <a:gd name="T89" fmla="*/ 2147483647 h 1290"/>
                <a:gd name="T90" fmla="*/ 2147483647 w 744"/>
                <a:gd name="T91" fmla="*/ 2147483647 h 1290"/>
                <a:gd name="T92" fmla="*/ 2147483647 w 744"/>
                <a:gd name="T93" fmla="*/ 2147483647 h 129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44"/>
                <a:gd name="T142" fmla="*/ 0 h 1290"/>
                <a:gd name="T143" fmla="*/ 744 w 744"/>
                <a:gd name="T144" fmla="*/ 1290 h 129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44" h="1290">
                  <a:moveTo>
                    <a:pt x="678" y="624"/>
                  </a:moveTo>
                  <a:lnTo>
                    <a:pt x="720" y="624"/>
                  </a:lnTo>
                  <a:lnTo>
                    <a:pt x="732" y="630"/>
                  </a:lnTo>
                  <a:lnTo>
                    <a:pt x="744" y="630"/>
                  </a:lnTo>
                  <a:lnTo>
                    <a:pt x="738" y="324"/>
                  </a:lnTo>
                  <a:lnTo>
                    <a:pt x="180" y="0"/>
                  </a:lnTo>
                  <a:lnTo>
                    <a:pt x="156" y="12"/>
                  </a:lnTo>
                  <a:lnTo>
                    <a:pt x="144" y="24"/>
                  </a:lnTo>
                  <a:lnTo>
                    <a:pt x="126" y="30"/>
                  </a:lnTo>
                  <a:lnTo>
                    <a:pt x="108" y="42"/>
                  </a:lnTo>
                  <a:lnTo>
                    <a:pt x="126" y="108"/>
                  </a:lnTo>
                  <a:lnTo>
                    <a:pt x="114" y="156"/>
                  </a:lnTo>
                  <a:lnTo>
                    <a:pt x="144" y="192"/>
                  </a:lnTo>
                  <a:lnTo>
                    <a:pt x="150" y="216"/>
                  </a:lnTo>
                  <a:lnTo>
                    <a:pt x="180" y="252"/>
                  </a:lnTo>
                  <a:lnTo>
                    <a:pt x="162" y="288"/>
                  </a:lnTo>
                  <a:lnTo>
                    <a:pt x="144" y="534"/>
                  </a:lnTo>
                  <a:lnTo>
                    <a:pt x="138" y="540"/>
                  </a:lnTo>
                  <a:lnTo>
                    <a:pt x="120" y="564"/>
                  </a:lnTo>
                  <a:lnTo>
                    <a:pt x="96" y="588"/>
                  </a:lnTo>
                  <a:lnTo>
                    <a:pt x="72" y="618"/>
                  </a:lnTo>
                  <a:lnTo>
                    <a:pt x="54" y="636"/>
                  </a:lnTo>
                  <a:lnTo>
                    <a:pt x="48" y="648"/>
                  </a:lnTo>
                  <a:lnTo>
                    <a:pt x="36" y="666"/>
                  </a:lnTo>
                  <a:lnTo>
                    <a:pt x="30" y="678"/>
                  </a:lnTo>
                  <a:lnTo>
                    <a:pt x="24" y="696"/>
                  </a:lnTo>
                  <a:lnTo>
                    <a:pt x="24" y="708"/>
                  </a:lnTo>
                  <a:lnTo>
                    <a:pt x="18" y="714"/>
                  </a:lnTo>
                  <a:lnTo>
                    <a:pt x="18" y="720"/>
                  </a:lnTo>
                  <a:lnTo>
                    <a:pt x="0" y="726"/>
                  </a:lnTo>
                  <a:lnTo>
                    <a:pt x="6" y="786"/>
                  </a:lnTo>
                  <a:lnTo>
                    <a:pt x="18" y="786"/>
                  </a:lnTo>
                  <a:lnTo>
                    <a:pt x="48" y="834"/>
                  </a:lnTo>
                  <a:lnTo>
                    <a:pt x="48" y="846"/>
                  </a:lnTo>
                  <a:lnTo>
                    <a:pt x="48" y="840"/>
                  </a:lnTo>
                  <a:lnTo>
                    <a:pt x="72" y="834"/>
                  </a:lnTo>
                  <a:lnTo>
                    <a:pt x="72" y="852"/>
                  </a:lnTo>
                  <a:lnTo>
                    <a:pt x="78" y="864"/>
                  </a:lnTo>
                  <a:lnTo>
                    <a:pt x="84" y="870"/>
                  </a:lnTo>
                  <a:lnTo>
                    <a:pt x="96" y="870"/>
                  </a:lnTo>
                  <a:lnTo>
                    <a:pt x="102" y="876"/>
                  </a:lnTo>
                  <a:lnTo>
                    <a:pt x="108" y="876"/>
                  </a:lnTo>
                  <a:lnTo>
                    <a:pt x="102" y="912"/>
                  </a:lnTo>
                  <a:lnTo>
                    <a:pt x="114" y="918"/>
                  </a:lnTo>
                  <a:lnTo>
                    <a:pt x="120" y="930"/>
                  </a:lnTo>
                  <a:lnTo>
                    <a:pt x="120" y="966"/>
                  </a:lnTo>
                  <a:lnTo>
                    <a:pt x="114" y="966"/>
                  </a:lnTo>
                  <a:lnTo>
                    <a:pt x="114" y="1002"/>
                  </a:lnTo>
                  <a:lnTo>
                    <a:pt x="120" y="1020"/>
                  </a:lnTo>
                  <a:lnTo>
                    <a:pt x="120" y="1038"/>
                  </a:lnTo>
                  <a:lnTo>
                    <a:pt x="126" y="1050"/>
                  </a:lnTo>
                  <a:lnTo>
                    <a:pt x="138" y="1056"/>
                  </a:lnTo>
                  <a:lnTo>
                    <a:pt x="144" y="1068"/>
                  </a:lnTo>
                  <a:lnTo>
                    <a:pt x="162" y="1086"/>
                  </a:lnTo>
                  <a:lnTo>
                    <a:pt x="66" y="1086"/>
                  </a:lnTo>
                  <a:lnTo>
                    <a:pt x="54" y="1092"/>
                  </a:lnTo>
                  <a:lnTo>
                    <a:pt x="48" y="1098"/>
                  </a:lnTo>
                  <a:lnTo>
                    <a:pt x="48" y="1110"/>
                  </a:lnTo>
                  <a:lnTo>
                    <a:pt x="60" y="1134"/>
                  </a:lnTo>
                  <a:lnTo>
                    <a:pt x="72" y="1146"/>
                  </a:lnTo>
                  <a:lnTo>
                    <a:pt x="78" y="1158"/>
                  </a:lnTo>
                  <a:lnTo>
                    <a:pt x="90" y="1170"/>
                  </a:lnTo>
                  <a:lnTo>
                    <a:pt x="108" y="1182"/>
                  </a:lnTo>
                  <a:lnTo>
                    <a:pt x="120" y="1188"/>
                  </a:lnTo>
                  <a:lnTo>
                    <a:pt x="132" y="1200"/>
                  </a:lnTo>
                  <a:lnTo>
                    <a:pt x="144" y="1224"/>
                  </a:lnTo>
                  <a:lnTo>
                    <a:pt x="144" y="1242"/>
                  </a:lnTo>
                  <a:lnTo>
                    <a:pt x="150" y="1254"/>
                  </a:lnTo>
                  <a:lnTo>
                    <a:pt x="156" y="1272"/>
                  </a:lnTo>
                  <a:lnTo>
                    <a:pt x="156" y="1284"/>
                  </a:lnTo>
                  <a:lnTo>
                    <a:pt x="162" y="1284"/>
                  </a:lnTo>
                  <a:lnTo>
                    <a:pt x="168" y="1290"/>
                  </a:lnTo>
                  <a:lnTo>
                    <a:pt x="186" y="1290"/>
                  </a:lnTo>
                  <a:lnTo>
                    <a:pt x="198" y="1284"/>
                  </a:lnTo>
                  <a:lnTo>
                    <a:pt x="216" y="1266"/>
                  </a:lnTo>
                  <a:lnTo>
                    <a:pt x="228" y="1260"/>
                  </a:lnTo>
                  <a:lnTo>
                    <a:pt x="234" y="1254"/>
                  </a:lnTo>
                  <a:lnTo>
                    <a:pt x="234" y="1278"/>
                  </a:lnTo>
                  <a:lnTo>
                    <a:pt x="240" y="1284"/>
                  </a:lnTo>
                  <a:lnTo>
                    <a:pt x="246" y="1284"/>
                  </a:lnTo>
                  <a:lnTo>
                    <a:pt x="258" y="1278"/>
                  </a:lnTo>
                  <a:lnTo>
                    <a:pt x="270" y="1266"/>
                  </a:lnTo>
                  <a:lnTo>
                    <a:pt x="276" y="1254"/>
                  </a:lnTo>
                  <a:lnTo>
                    <a:pt x="282" y="1248"/>
                  </a:lnTo>
                  <a:lnTo>
                    <a:pt x="372" y="1248"/>
                  </a:lnTo>
                  <a:lnTo>
                    <a:pt x="378" y="1242"/>
                  </a:lnTo>
                  <a:lnTo>
                    <a:pt x="384" y="1230"/>
                  </a:lnTo>
                  <a:lnTo>
                    <a:pt x="390" y="1224"/>
                  </a:lnTo>
                  <a:lnTo>
                    <a:pt x="396" y="1212"/>
                  </a:lnTo>
                  <a:lnTo>
                    <a:pt x="402" y="1206"/>
                  </a:lnTo>
                  <a:lnTo>
                    <a:pt x="402" y="1194"/>
                  </a:lnTo>
                  <a:lnTo>
                    <a:pt x="390" y="1182"/>
                  </a:lnTo>
                  <a:lnTo>
                    <a:pt x="384" y="1182"/>
                  </a:lnTo>
                  <a:lnTo>
                    <a:pt x="402" y="1170"/>
                  </a:lnTo>
                  <a:lnTo>
                    <a:pt x="420" y="1170"/>
                  </a:lnTo>
                  <a:lnTo>
                    <a:pt x="462" y="1164"/>
                  </a:lnTo>
                  <a:lnTo>
                    <a:pt x="510" y="1146"/>
                  </a:lnTo>
                  <a:lnTo>
                    <a:pt x="528" y="1134"/>
                  </a:lnTo>
                  <a:lnTo>
                    <a:pt x="552" y="1110"/>
                  </a:lnTo>
                  <a:lnTo>
                    <a:pt x="552" y="1092"/>
                  </a:lnTo>
                  <a:lnTo>
                    <a:pt x="588" y="1068"/>
                  </a:lnTo>
                  <a:lnTo>
                    <a:pt x="594" y="1038"/>
                  </a:lnTo>
                  <a:lnTo>
                    <a:pt x="648" y="1008"/>
                  </a:lnTo>
                  <a:lnTo>
                    <a:pt x="672" y="1008"/>
                  </a:lnTo>
                  <a:lnTo>
                    <a:pt x="672" y="996"/>
                  </a:lnTo>
                  <a:lnTo>
                    <a:pt x="684" y="996"/>
                  </a:lnTo>
                  <a:lnTo>
                    <a:pt x="684" y="990"/>
                  </a:lnTo>
                  <a:lnTo>
                    <a:pt x="678" y="984"/>
                  </a:lnTo>
                  <a:lnTo>
                    <a:pt x="666" y="966"/>
                  </a:lnTo>
                  <a:lnTo>
                    <a:pt x="654" y="960"/>
                  </a:lnTo>
                  <a:lnTo>
                    <a:pt x="648" y="960"/>
                  </a:lnTo>
                  <a:lnTo>
                    <a:pt x="642" y="936"/>
                  </a:lnTo>
                  <a:lnTo>
                    <a:pt x="660" y="930"/>
                  </a:lnTo>
                  <a:lnTo>
                    <a:pt x="642" y="918"/>
                  </a:lnTo>
                  <a:lnTo>
                    <a:pt x="642" y="876"/>
                  </a:lnTo>
                  <a:lnTo>
                    <a:pt x="636" y="870"/>
                  </a:lnTo>
                  <a:lnTo>
                    <a:pt x="624" y="870"/>
                  </a:lnTo>
                  <a:lnTo>
                    <a:pt x="618" y="876"/>
                  </a:lnTo>
                  <a:lnTo>
                    <a:pt x="606" y="876"/>
                  </a:lnTo>
                  <a:lnTo>
                    <a:pt x="600" y="870"/>
                  </a:lnTo>
                  <a:lnTo>
                    <a:pt x="600" y="852"/>
                  </a:lnTo>
                  <a:lnTo>
                    <a:pt x="606" y="840"/>
                  </a:lnTo>
                  <a:lnTo>
                    <a:pt x="618" y="834"/>
                  </a:lnTo>
                  <a:lnTo>
                    <a:pt x="630" y="822"/>
                  </a:lnTo>
                  <a:lnTo>
                    <a:pt x="630" y="810"/>
                  </a:lnTo>
                  <a:lnTo>
                    <a:pt x="618" y="786"/>
                  </a:lnTo>
                  <a:lnTo>
                    <a:pt x="612" y="780"/>
                  </a:lnTo>
                  <a:lnTo>
                    <a:pt x="630" y="762"/>
                  </a:lnTo>
                  <a:lnTo>
                    <a:pt x="648" y="750"/>
                  </a:lnTo>
                  <a:lnTo>
                    <a:pt x="642" y="732"/>
                  </a:lnTo>
                  <a:lnTo>
                    <a:pt x="636" y="708"/>
                  </a:lnTo>
                  <a:lnTo>
                    <a:pt x="648" y="708"/>
                  </a:lnTo>
                  <a:lnTo>
                    <a:pt x="648" y="690"/>
                  </a:lnTo>
                  <a:lnTo>
                    <a:pt x="660" y="678"/>
                  </a:lnTo>
                  <a:lnTo>
                    <a:pt x="672" y="672"/>
                  </a:lnTo>
                  <a:lnTo>
                    <a:pt x="678" y="666"/>
                  </a:lnTo>
                  <a:lnTo>
                    <a:pt x="678" y="660"/>
                  </a:lnTo>
                  <a:lnTo>
                    <a:pt x="672" y="654"/>
                  </a:lnTo>
                  <a:lnTo>
                    <a:pt x="672" y="642"/>
                  </a:lnTo>
                  <a:lnTo>
                    <a:pt x="666" y="636"/>
                  </a:lnTo>
                  <a:lnTo>
                    <a:pt x="678" y="624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Canada"/>
            <p:cNvSpPr>
              <a:spLocks noEditPoints="1"/>
            </p:cNvSpPr>
            <p:nvPr/>
          </p:nvSpPr>
          <p:spPr bwMode="gray">
            <a:xfrm>
              <a:off x="1025525" y="1854349"/>
              <a:ext cx="2243138" cy="1160463"/>
            </a:xfrm>
            <a:custGeom>
              <a:avLst/>
              <a:gdLst>
                <a:gd name="T0" fmla="*/ 2147483647 w 5574"/>
                <a:gd name="T1" fmla="*/ 2147483647 h 2886"/>
                <a:gd name="T2" fmla="*/ 2147483647 w 5574"/>
                <a:gd name="T3" fmla="*/ 2147483647 h 2886"/>
                <a:gd name="T4" fmla="*/ 2147483647 w 5574"/>
                <a:gd name="T5" fmla="*/ 2147483647 h 2886"/>
                <a:gd name="T6" fmla="*/ 2147483647 w 5574"/>
                <a:gd name="T7" fmla="*/ 2147483647 h 2886"/>
                <a:gd name="T8" fmla="*/ 2147483647 w 5574"/>
                <a:gd name="T9" fmla="*/ 2147483647 h 2886"/>
                <a:gd name="T10" fmla="*/ 2147483647 w 5574"/>
                <a:gd name="T11" fmla="*/ 2147483647 h 2886"/>
                <a:gd name="T12" fmla="*/ 2147483647 w 5574"/>
                <a:gd name="T13" fmla="*/ 2147483647 h 2886"/>
                <a:gd name="T14" fmla="*/ 2147483647 w 5574"/>
                <a:gd name="T15" fmla="*/ 2147483647 h 2886"/>
                <a:gd name="T16" fmla="*/ 2147483647 w 5574"/>
                <a:gd name="T17" fmla="*/ 2147483647 h 2886"/>
                <a:gd name="T18" fmla="*/ 2147483647 w 5574"/>
                <a:gd name="T19" fmla="*/ 2147483647 h 2886"/>
                <a:gd name="T20" fmla="*/ 2147483647 w 5574"/>
                <a:gd name="T21" fmla="*/ 2147483647 h 2886"/>
                <a:gd name="T22" fmla="*/ 2147483647 w 5574"/>
                <a:gd name="T23" fmla="*/ 2147483647 h 2886"/>
                <a:gd name="T24" fmla="*/ 2147483647 w 5574"/>
                <a:gd name="T25" fmla="*/ 2147483647 h 2886"/>
                <a:gd name="T26" fmla="*/ 2147483647 w 5574"/>
                <a:gd name="T27" fmla="*/ 2147483647 h 2886"/>
                <a:gd name="T28" fmla="*/ 2147483647 w 5574"/>
                <a:gd name="T29" fmla="*/ 2147483647 h 2886"/>
                <a:gd name="T30" fmla="*/ 2147483647 w 5574"/>
                <a:gd name="T31" fmla="*/ 2147483647 h 2886"/>
                <a:gd name="T32" fmla="*/ 2147483647 w 5574"/>
                <a:gd name="T33" fmla="*/ 2147483647 h 2886"/>
                <a:gd name="T34" fmla="*/ 2147483647 w 5574"/>
                <a:gd name="T35" fmla="*/ 2147483647 h 2886"/>
                <a:gd name="T36" fmla="*/ 2147483647 w 5574"/>
                <a:gd name="T37" fmla="*/ 2147483647 h 2886"/>
                <a:gd name="T38" fmla="*/ 2147483647 w 5574"/>
                <a:gd name="T39" fmla="*/ 2147483647 h 2886"/>
                <a:gd name="T40" fmla="*/ 2147483647 w 5574"/>
                <a:gd name="T41" fmla="*/ 2147483647 h 2886"/>
                <a:gd name="T42" fmla="*/ 2147483647 w 5574"/>
                <a:gd name="T43" fmla="*/ 2147483647 h 2886"/>
                <a:gd name="T44" fmla="*/ 2147483647 w 5574"/>
                <a:gd name="T45" fmla="*/ 2147483647 h 2886"/>
                <a:gd name="T46" fmla="*/ 2147483647 w 5574"/>
                <a:gd name="T47" fmla="*/ 2147483647 h 2886"/>
                <a:gd name="T48" fmla="*/ 2147483647 w 5574"/>
                <a:gd name="T49" fmla="*/ 2147483647 h 2886"/>
                <a:gd name="T50" fmla="*/ 2147483647 w 5574"/>
                <a:gd name="T51" fmla="*/ 2147483647 h 2886"/>
                <a:gd name="T52" fmla="*/ 2147483647 w 5574"/>
                <a:gd name="T53" fmla="*/ 2147483647 h 2886"/>
                <a:gd name="T54" fmla="*/ 2147483647 w 5574"/>
                <a:gd name="T55" fmla="*/ 2147483647 h 2886"/>
                <a:gd name="T56" fmla="*/ 2147483647 w 5574"/>
                <a:gd name="T57" fmla="*/ 2147483647 h 2886"/>
                <a:gd name="T58" fmla="*/ 2147483647 w 5574"/>
                <a:gd name="T59" fmla="*/ 2147483647 h 2886"/>
                <a:gd name="T60" fmla="*/ 2147483647 w 5574"/>
                <a:gd name="T61" fmla="*/ 2147483647 h 2886"/>
                <a:gd name="T62" fmla="*/ 2147483647 w 5574"/>
                <a:gd name="T63" fmla="*/ 2147483647 h 2886"/>
                <a:gd name="T64" fmla="*/ 2147483647 w 5574"/>
                <a:gd name="T65" fmla="*/ 2147483647 h 2886"/>
                <a:gd name="T66" fmla="*/ 2147483647 w 5574"/>
                <a:gd name="T67" fmla="*/ 2147483647 h 2886"/>
                <a:gd name="T68" fmla="*/ 2147483647 w 5574"/>
                <a:gd name="T69" fmla="*/ 2147483647 h 2886"/>
                <a:gd name="T70" fmla="*/ 2147483647 w 5574"/>
                <a:gd name="T71" fmla="*/ 2147483647 h 2886"/>
                <a:gd name="T72" fmla="*/ 2147483647 w 5574"/>
                <a:gd name="T73" fmla="*/ 2147483647 h 2886"/>
                <a:gd name="T74" fmla="*/ 2147483647 w 5574"/>
                <a:gd name="T75" fmla="*/ 2147483647 h 2886"/>
                <a:gd name="T76" fmla="*/ 2147483647 w 5574"/>
                <a:gd name="T77" fmla="*/ 2147483647 h 2886"/>
                <a:gd name="T78" fmla="*/ 2147483647 w 5574"/>
                <a:gd name="T79" fmla="*/ 2147483647 h 2886"/>
                <a:gd name="T80" fmla="*/ 2147483647 w 5574"/>
                <a:gd name="T81" fmla="*/ 2147483647 h 2886"/>
                <a:gd name="T82" fmla="*/ 2147483647 w 5574"/>
                <a:gd name="T83" fmla="*/ 2147483647 h 2886"/>
                <a:gd name="T84" fmla="*/ 2147483647 w 5574"/>
                <a:gd name="T85" fmla="*/ 2147483647 h 2886"/>
                <a:gd name="T86" fmla="*/ 2147483647 w 5574"/>
                <a:gd name="T87" fmla="*/ 2147483647 h 2886"/>
                <a:gd name="T88" fmla="*/ 2147483647 w 5574"/>
                <a:gd name="T89" fmla="*/ 2147483647 h 2886"/>
                <a:gd name="T90" fmla="*/ 2147483647 w 5574"/>
                <a:gd name="T91" fmla="*/ 2147483647 h 2886"/>
                <a:gd name="T92" fmla="*/ 2147483647 w 5574"/>
                <a:gd name="T93" fmla="*/ 2147483647 h 2886"/>
                <a:gd name="T94" fmla="*/ 2147483647 w 5574"/>
                <a:gd name="T95" fmla="*/ 2147483647 h 2886"/>
                <a:gd name="T96" fmla="*/ 2147483647 w 5574"/>
                <a:gd name="T97" fmla="*/ 2147483647 h 2886"/>
                <a:gd name="T98" fmla="*/ 2147483647 w 5574"/>
                <a:gd name="T99" fmla="*/ 2147483647 h 2886"/>
                <a:gd name="T100" fmla="*/ 2147483647 w 5574"/>
                <a:gd name="T101" fmla="*/ 2147483647 h 2886"/>
                <a:gd name="T102" fmla="*/ 2147483647 w 5574"/>
                <a:gd name="T103" fmla="*/ 2147483647 h 2886"/>
                <a:gd name="T104" fmla="*/ 2147483647 w 5574"/>
                <a:gd name="T105" fmla="*/ 2147483647 h 2886"/>
                <a:gd name="T106" fmla="*/ 2147483647 w 5574"/>
                <a:gd name="T107" fmla="*/ 2147483647 h 2886"/>
                <a:gd name="T108" fmla="*/ 2147483647 w 5574"/>
                <a:gd name="T109" fmla="*/ 2147483647 h 2886"/>
                <a:gd name="T110" fmla="*/ 2147483647 w 5574"/>
                <a:gd name="T111" fmla="*/ 2147483647 h 2886"/>
                <a:gd name="T112" fmla="*/ 2147483647 w 5574"/>
                <a:gd name="T113" fmla="*/ 2147483647 h 2886"/>
                <a:gd name="T114" fmla="*/ 2147483647 w 5574"/>
                <a:gd name="T115" fmla="*/ 2147483647 h 2886"/>
                <a:gd name="T116" fmla="*/ 2147483647 w 5574"/>
                <a:gd name="T117" fmla="*/ 2147483647 h 2886"/>
                <a:gd name="T118" fmla="*/ 2147483647 w 5574"/>
                <a:gd name="T119" fmla="*/ 2147483647 h 2886"/>
                <a:gd name="T120" fmla="*/ 2147483647 w 5574"/>
                <a:gd name="T121" fmla="*/ 2147483647 h 2886"/>
                <a:gd name="T122" fmla="*/ 2147483647 w 5574"/>
                <a:gd name="T123" fmla="*/ 2147483647 h 2886"/>
                <a:gd name="T124" fmla="*/ 2147483647 w 5574"/>
                <a:gd name="T125" fmla="*/ 2147483647 h 28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574"/>
                <a:gd name="T190" fmla="*/ 0 h 2886"/>
                <a:gd name="T191" fmla="*/ 5574 w 5574"/>
                <a:gd name="T192" fmla="*/ 2886 h 28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574" h="2886">
                  <a:moveTo>
                    <a:pt x="3114" y="252"/>
                  </a:moveTo>
                  <a:lnTo>
                    <a:pt x="3138" y="252"/>
                  </a:lnTo>
                  <a:lnTo>
                    <a:pt x="3150" y="258"/>
                  </a:lnTo>
                  <a:lnTo>
                    <a:pt x="3168" y="258"/>
                  </a:lnTo>
                  <a:lnTo>
                    <a:pt x="3174" y="252"/>
                  </a:lnTo>
                  <a:lnTo>
                    <a:pt x="3174" y="246"/>
                  </a:lnTo>
                  <a:lnTo>
                    <a:pt x="3168" y="234"/>
                  </a:lnTo>
                  <a:lnTo>
                    <a:pt x="3156" y="228"/>
                  </a:lnTo>
                  <a:lnTo>
                    <a:pt x="3108" y="228"/>
                  </a:lnTo>
                  <a:lnTo>
                    <a:pt x="3066" y="234"/>
                  </a:lnTo>
                  <a:lnTo>
                    <a:pt x="3036" y="246"/>
                  </a:lnTo>
                  <a:lnTo>
                    <a:pt x="3018" y="246"/>
                  </a:lnTo>
                  <a:lnTo>
                    <a:pt x="3060" y="246"/>
                  </a:lnTo>
                  <a:lnTo>
                    <a:pt x="3096" y="252"/>
                  </a:lnTo>
                  <a:lnTo>
                    <a:pt x="3114" y="252"/>
                  </a:lnTo>
                  <a:close/>
                  <a:moveTo>
                    <a:pt x="2988" y="318"/>
                  </a:moveTo>
                  <a:lnTo>
                    <a:pt x="3036" y="318"/>
                  </a:lnTo>
                  <a:lnTo>
                    <a:pt x="3048" y="312"/>
                  </a:lnTo>
                  <a:lnTo>
                    <a:pt x="3060" y="312"/>
                  </a:lnTo>
                  <a:lnTo>
                    <a:pt x="3072" y="300"/>
                  </a:lnTo>
                  <a:lnTo>
                    <a:pt x="3072" y="294"/>
                  </a:lnTo>
                  <a:lnTo>
                    <a:pt x="3066" y="282"/>
                  </a:lnTo>
                  <a:lnTo>
                    <a:pt x="3138" y="270"/>
                  </a:lnTo>
                  <a:lnTo>
                    <a:pt x="3120" y="264"/>
                  </a:lnTo>
                  <a:lnTo>
                    <a:pt x="3054" y="264"/>
                  </a:lnTo>
                  <a:lnTo>
                    <a:pt x="3042" y="276"/>
                  </a:lnTo>
                  <a:lnTo>
                    <a:pt x="3030" y="276"/>
                  </a:lnTo>
                  <a:lnTo>
                    <a:pt x="2994" y="270"/>
                  </a:lnTo>
                  <a:lnTo>
                    <a:pt x="2958" y="270"/>
                  </a:lnTo>
                  <a:lnTo>
                    <a:pt x="2940" y="282"/>
                  </a:lnTo>
                  <a:lnTo>
                    <a:pt x="2940" y="294"/>
                  </a:lnTo>
                  <a:lnTo>
                    <a:pt x="2946" y="300"/>
                  </a:lnTo>
                  <a:lnTo>
                    <a:pt x="2970" y="312"/>
                  </a:lnTo>
                  <a:lnTo>
                    <a:pt x="2976" y="318"/>
                  </a:lnTo>
                  <a:lnTo>
                    <a:pt x="2988" y="318"/>
                  </a:lnTo>
                  <a:close/>
                  <a:moveTo>
                    <a:pt x="2682" y="384"/>
                  </a:moveTo>
                  <a:lnTo>
                    <a:pt x="2628" y="408"/>
                  </a:lnTo>
                  <a:lnTo>
                    <a:pt x="2634" y="408"/>
                  </a:lnTo>
                  <a:lnTo>
                    <a:pt x="2646" y="414"/>
                  </a:lnTo>
                  <a:lnTo>
                    <a:pt x="2652" y="414"/>
                  </a:lnTo>
                  <a:lnTo>
                    <a:pt x="2658" y="420"/>
                  </a:lnTo>
                  <a:lnTo>
                    <a:pt x="2658" y="426"/>
                  </a:lnTo>
                  <a:lnTo>
                    <a:pt x="2622" y="426"/>
                  </a:lnTo>
                  <a:lnTo>
                    <a:pt x="2586" y="432"/>
                  </a:lnTo>
                  <a:lnTo>
                    <a:pt x="2556" y="438"/>
                  </a:lnTo>
                  <a:lnTo>
                    <a:pt x="2544" y="438"/>
                  </a:lnTo>
                  <a:lnTo>
                    <a:pt x="2520" y="456"/>
                  </a:lnTo>
                  <a:lnTo>
                    <a:pt x="2580" y="450"/>
                  </a:lnTo>
                  <a:lnTo>
                    <a:pt x="2586" y="450"/>
                  </a:lnTo>
                  <a:lnTo>
                    <a:pt x="2592" y="456"/>
                  </a:lnTo>
                  <a:lnTo>
                    <a:pt x="2610" y="456"/>
                  </a:lnTo>
                  <a:lnTo>
                    <a:pt x="2628" y="462"/>
                  </a:lnTo>
                  <a:lnTo>
                    <a:pt x="2658" y="462"/>
                  </a:lnTo>
                  <a:lnTo>
                    <a:pt x="2694" y="450"/>
                  </a:lnTo>
                  <a:lnTo>
                    <a:pt x="2730" y="444"/>
                  </a:lnTo>
                  <a:lnTo>
                    <a:pt x="2742" y="438"/>
                  </a:lnTo>
                  <a:lnTo>
                    <a:pt x="2742" y="450"/>
                  </a:lnTo>
                  <a:lnTo>
                    <a:pt x="2760" y="450"/>
                  </a:lnTo>
                  <a:lnTo>
                    <a:pt x="2796" y="444"/>
                  </a:lnTo>
                  <a:lnTo>
                    <a:pt x="2856" y="444"/>
                  </a:lnTo>
                  <a:lnTo>
                    <a:pt x="2850" y="444"/>
                  </a:lnTo>
                  <a:lnTo>
                    <a:pt x="2844" y="450"/>
                  </a:lnTo>
                  <a:lnTo>
                    <a:pt x="2832" y="450"/>
                  </a:lnTo>
                  <a:lnTo>
                    <a:pt x="2790" y="456"/>
                  </a:lnTo>
                  <a:lnTo>
                    <a:pt x="2730" y="468"/>
                  </a:lnTo>
                  <a:lnTo>
                    <a:pt x="2706" y="468"/>
                  </a:lnTo>
                  <a:lnTo>
                    <a:pt x="2688" y="474"/>
                  </a:lnTo>
                  <a:lnTo>
                    <a:pt x="2670" y="474"/>
                  </a:lnTo>
                  <a:lnTo>
                    <a:pt x="2652" y="480"/>
                  </a:lnTo>
                  <a:lnTo>
                    <a:pt x="2646" y="486"/>
                  </a:lnTo>
                  <a:lnTo>
                    <a:pt x="2640" y="486"/>
                  </a:lnTo>
                  <a:lnTo>
                    <a:pt x="2658" y="486"/>
                  </a:lnTo>
                  <a:lnTo>
                    <a:pt x="2694" y="492"/>
                  </a:lnTo>
                  <a:lnTo>
                    <a:pt x="2760" y="498"/>
                  </a:lnTo>
                  <a:lnTo>
                    <a:pt x="2808" y="492"/>
                  </a:lnTo>
                  <a:lnTo>
                    <a:pt x="2850" y="480"/>
                  </a:lnTo>
                  <a:lnTo>
                    <a:pt x="2874" y="474"/>
                  </a:lnTo>
                  <a:lnTo>
                    <a:pt x="2886" y="468"/>
                  </a:lnTo>
                  <a:lnTo>
                    <a:pt x="2958" y="450"/>
                  </a:lnTo>
                  <a:lnTo>
                    <a:pt x="3000" y="450"/>
                  </a:lnTo>
                  <a:lnTo>
                    <a:pt x="3054" y="444"/>
                  </a:lnTo>
                  <a:lnTo>
                    <a:pt x="3096" y="438"/>
                  </a:lnTo>
                  <a:lnTo>
                    <a:pt x="3120" y="432"/>
                  </a:lnTo>
                  <a:lnTo>
                    <a:pt x="3138" y="420"/>
                  </a:lnTo>
                  <a:lnTo>
                    <a:pt x="3156" y="414"/>
                  </a:lnTo>
                  <a:lnTo>
                    <a:pt x="3168" y="408"/>
                  </a:lnTo>
                  <a:lnTo>
                    <a:pt x="3168" y="396"/>
                  </a:lnTo>
                  <a:lnTo>
                    <a:pt x="3156" y="384"/>
                  </a:lnTo>
                  <a:lnTo>
                    <a:pt x="3144" y="378"/>
                  </a:lnTo>
                  <a:lnTo>
                    <a:pt x="3120" y="378"/>
                  </a:lnTo>
                  <a:lnTo>
                    <a:pt x="3114" y="384"/>
                  </a:lnTo>
                  <a:lnTo>
                    <a:pt x="3108" y="384"/>
                  </a:lnTo>
                  <a:lnTo>
                    <a:pt x="3108" y="396"/>
                  </a:lnTo>
                  <a:lnTo>
                    <a:pt x="3072" y="396"/>
                  </a:lnTo>
                  <a:lnTo>
                    <a:pt x="3078" y="390"/>
                  </a:lnTo>
                  <a:lnTo>
                    <a:pt x="3078" y="378"/>
                  </a:lnTo>
                  <a:lnTo>
                    <a:pt x="3102" y="354"/>
                  </a:lnTo>
                  <a:lnTo>
                    <a:pt x="3102" y="342"/>
                  </a:lnTo>
                  <a:lnTo>
                    <a:pt x="3096" y="342"/>
                  </a:lnTo>
                  <a:lnTo>
                    <a:pt x="3054" y="348"/>
                  </a:lnTo>
                  <a:lnTo>
                    <a:pt x="2988" y="372"/>
                  </a:lnTo>
                  <a:lnTo>
                    <a:pt x="2976" y="378"/>
                  </a:lnTo>
                  <a:lnTo>
                    <a:pt x="3024" y="378"/>
                  </a:lnTo>
                  <a:lnTo>
                    <a:pt x="3018" y="408"/>
                  </a:lnTo>
                  <a:lnTo>
                    <a:pt x="2898" y="420"/>
                  </a:lnTo>
                  <a:lnTo>
                    <a:pt x="2898" y="414"/>
                  </a:lnTo>
                  <a:lnTo>
                    <a:pt x="2892" y="408"/>
                  </a:lnTo>
                  <a:lnTo>
                    <a:pt x="2892" y="372"/>
                  </a:lnTo>
                  <a:lnTo>
                    <a:pt x="2886" y="366"/>
                  </a:lnTo>
                  <a:lnTo>
                    <a:pt x="2874" y="366"/>
                  </a:lnTo>
                  <a:lnTo>
                    <a:pt x="2856" y="360"/>
                  </a:lnTo>
                  <a:lnTo>
                    <a:pt x="2814" y="360"/>
                  </a:lnTo>
                  <a:lnTo>
                    <a:pt x="2682" y="384"/>
                  </a:lnTo>
                  <a:close/>
                  <a:moveTo>
                    <a:pt x="2832" y="342"/>
                  </a:moveTo>
                  <a:lnTo>
                    <a:pt x="2844" y="330"/>
                  </a:lnTo>
                  <a:lnTo>
                    <a:pt x="2844" y="318"/>
                  </a:lnTo>
                  <a:lnTo>
                    <a:pt x="2838" y="312"/>
                  </a:lnTo>
                  <a:lnTo>
                    <a:pt x="2814" y="312"/>
                  </a:lnTo>
                  <a:lnTo>
                    <a:pt x="2802" y="318"/>
                  </a:lnTo>
                  <a:lnTo>
                    <a:pt x="2796" y="324"/>
                  </a:lnTo>
                  <a:lnTo>
                    <a:pt x="2796" y="330"/>
                  </a:lnTo>
                  <a:lnTo>
                    <a:pt x="2802" y="336"/>
                  </a:lnTo>
                  <a:lnTo>
                    <a:pt x="2814" y="336"/>
                  </a:lnTo>
                  <a:lnTo>
                    <a:pt x="2820" y="342"/>
                  </a:lnTo>
                  <a:lnTo>
                    <a:pt x="2832" y="342"/>
                  </a:lnTo>
                  <a:close/>
                  <a:moveTo>
                    <a:pt x="3012" y="564"/>
                  </a:moveTo>
                  <a:lnTo>
                    <a:pt x="2988" y="540"/>
                  </a:lnTo>
                  <a:lnTo>
                    <a:pt x="2958" y="540"/>
                  </a:lnTo>
                  <a:lnTo>
                    <a:pt x="2952" y="534"/>
                  </a:lnTo>
                  <a:lnTo>
                    <a:pt x="2946" y="534"/>
                  </a:lnTo>
                  <a:lnTo>
                    <a:pt x="2934" y="528"/>
                  </a:lnTo>
                  <a:lnTo>
                    <a:pt x="2916" y="528"/>
                  </a:lnTo>
                  <a:lnTo>
                    <a:pt x="2898" y="534"/>
                  </a:lnTo>
                  <a:lnTo>
                    <a:pt x="2892" y="540"/>
                  </a:lnTo>
                  <a:lnTo>
                    <a:pt x="2892" y="552"/>
                  </a:lnTo>
                  <a:lnTo>
                    <a:pt x="2928" y="570"/>
                  </a:lnTo>
                  <a:lnTo>
                    <a:pt x="2934" y="576"/>
                  </a:lnTo>
                  <a:lnTo>
                    <a:pt x="2946" y="582"/>
                  </a:lnTo>
                  <a:lnTo>
                    <a:pt x="3012" y="564"/>
                  </a:lnTo>
                  <a:close/>
                  <a:moveTo>
                    <a:pt x="2460" y="414"/>
                  </a:moveTo>
                  <a:lnTo>
                    <a:pt x="2442" y="420"/>
                  </a:lnTo>
                  <a:lnTo>
                    <a:pt x="2430" y="426"/>
                  </a:lnTo>
                  <a:lnTo>
                    <a:pt x="2430" y="438"/>
                  </a:lnTo>
                  <a:lnTo>
                    <a:pt x="2442" y="438"/>
                  </a:lnTo>
                  <a:lnTo>
                    <a:pt x="2472" y="432"/>
                  </a:lnTo>
                  <a:lnTo>
                    <a:pt x="2490" y="426"/>
                  </a:lnTo>
                  <a:lnTo>
                    <a:pt x="2502" y="420"/>
                  </a:lnTo>
                  <a:lnTo>
                    <a:pt x="2502" y="414"/>
                  </a:lnTo>
                  <a:lnTo>
                    <a:pt x="2496" y="408"/>
                  </a:lnTo>
                  <a:lnTo>
                    <a:pt x="2484" y="408"/>
                  </a:lnTo>
                  <a:lnTo>
                    <a:pt x="2460" y="414"/>
                  </a:lnTo>
                  <a:close/>
                  <a:moveTo>
                    <a:pt x="2970" y="858"/>
                  </a:moveTo>
                  <a:lnTo>
                    <a:pt x="2988" y="858"/>
                  </a:lnTo>
                  <a:lnTo>
                    <a:pt x="3006" y="864"/>
                  </a:lnTo>
                  <a:lnTo>
                    <a:pt x="3018" y="870"/>
                  </a:lnTo>
                  <a:lnTo>
                    <a:pt x="3036" y="876"/>
                  </a:lnTo>
                  <a:lnTo>
                    <a:pt x="3060" y="882"/>
                  </a:lnTo>
                  <a:lnTo>
                    <a:pt x="3096" y="882"/>
                  </a:lnTo>
                  <a:lnTo>
                    <a:pt x="3126" y="876"/>
                  </a:lnTo>
                  <a:lnTo>
                    <a:pt x="3138" y="876"/>
                  </a:lnTo>
                  <a:lnTo>
                    <a:pt x="3120" y="810"/>
                  </a:lnTo>
                  <a:lnTo>
                    <a:pt x="3018" y="792"/>
                  </a:lnTo>
                  <a:lnTo>
                    <a:pt x="2988" y="828"/>
                  </a:lnTo>
                  <a:lnTo>
                    <a:pt x="2958" y="828"/>
                  </a:lnTo>
                  <a:lnTo>
                    <a:pt x="2952" y="834"/>
                  </a:lnTo>
                  <a:lnTo>
                    <a:pt x="2952" y="846"/>
                  </a:lnTo>
                  <a:lnTo>
                    <a:pt x="2958" y="852"/>
                  </a:lnTo>
                  <a:lnTo>
                    <a:pt x="2970" y="858"/>
                  </a:lnTo>
                  <a:close/>
                  <a:moveTo>
                    <a:pt x="168" y="2034"/>
                  </a:moveTo>
                  <a:lnTo>
                    <a:pt x="168" y="2040"/>
                  </a:lnTo>
                  <a:lnTo>
                    <a:pt x="174" y="2046"/>
                  </a:lnTo>
                  <a:lnTo>
                    <a:pt x="192" y="2046"/>
                  </a:lnTo>
                  <a:lnTo>
                    <a:pt x="186" y="2070"/>
                  </a:lnTo>
                  <a:lnTo>
                    <a:pt x="216" y="2052"/>
                  </a:lnTo>
                  <a:lnTo>
                    <a:pt x="216" y="2028"/>
                  </a:lnTo>
                  <a:lnTo>
                    <a:pt x="174" y="2028"/>
                  </a:lnTo>
                  <a:lnTo>
                    <a:pt x="168" y="2034"/>
                  </a:lnTo>
                  <a:close/>
                  <a:moveTo>
                    <a:pt x="252" y="2298"/>
                  </a:moveTo>
                  <a:lnTo>
                    <a:pt x="252" y="2292"/>
                  </a:lnTo>
                  <a:lnTo>
                    <a:pt x="246" y="2286"/>
                  </a:lnTo>
                  <a:lnTo>
                    <a:pt x="246" y="2268"/>
                  </a:lnTo>
                  <a:lnTo>
                    <a:pt x="252" y="2256"/>
                  </a:lnTo>
                  <a:lnTo>
                    <a:pt x="252" y="2238"/>
                  </a:lnTo>
                  <a:lnTo>
                    <a:pt x="246" y="2226"/>
                  </a:lnTo>
                  <a:lnTo>
                    <a:pt x="228" y="2226"/>
                  </a:lnTo>
                  <a:lnTo>
                    <a:pt x="216" y="2220"/>
                  </a:lnTo>
                  <a:lnTo>
                    <a:pt x="204" y="2220"/>
                  </a:lnTo>
                  <a:lnTo>
                    <a:pt x="192" y="2214"/>
                  </a:lnTo>
                  <a:lnTo>
                    <a:pt x="186" y="2208"/>
                  </a:lnTo>
                  <a:lnTo>
                    <a:pt x="174" y="2202"/>
                  </a:lnTo>
                  <a:lnTo>
                    <a:pt x="150" y="2178"/>
                  </a:lnTo>
                  <a:lnTo>
                    <a:pt x="138" y="2172"/>
                  </a:lnTo>
                  <a:lnTo>
                    <a:pt x="126" y="2172"/>
                  </a:lnTo>
                  <a:lnTo>
                    <a:pt x="102" y="2184"/>
                  </a:lnTo>
                  <a:lnTo>
                    <a:pt x="96" y="2196"/>
                  </a:lnTo>
                  <a:lnTo>
                    <a:pt x="96" y="2202"/>
                  </a:lnTo>
                  <a:lnTo>
                    <a:pt x="108" y="2208"/>
                  </a:lnTo>
                  <a:lnTo>
                    <a:pt x="114" y="2214"/>
                  </a:lnTo>
                  <a:lnTo>
                    <a:pt x="120" y="2214"/>
                  </a:lnTo>
                  <a:lnTo>
                    <a:pt x="132" y="2202"/>
                  </a:lnTo>
                  <a:lnTo>
                    <a:pt x="144" y="2208"/>
                  </a:lnTo>
                  <a:lnTo>
                    <a:pt x="132" y="2220"/>
                  </a:lnTo>
                  <a:lnTo>
                    <a:pt x="120" y="2220"/>
                  </a:lnTo>
                  <a:lnTo>
                    <a:pt x="114" y="2226"/>
                  </a:lnTo>
                  <a:lnTo>
                    <a:pt x="102" y="2232"/>
                  </a:lnTo>
                  <a:lnTo>
                    <a:pt x="102" y="2244"/>
                  </a:lnTo>
                  <a:lnTo>
                    <a:pt x="108" y="2250"/>
                  </a:lnTo>
                  <a:lnTo>
                    <a:pt x="126" y="2250"/>
                  </a:lnTo>
                  <a:lnTo>
                    <a:pt x="138" y="2244"/>
                  </a:lnTo>
                  <a:lnTo>
                    <a:pt x="132" y="2262"/>
                  </a:lnTo>
                  <a:lnTo>
                    <a:pt x="150" y="2262"/>
                  </a:lnTo>
                  <a:lnTo>
                    <a:pt x="132" y="2280"/>
                  </a:lnTo>
                  <a:lnTo>
                    <a:pt x="168" y="2274"/>
                  </a:lnTo>
                  <a:lnTo>
                    <a:pt x="156" y="2280"/>
                  </a:lnTo>
                  <a:lnTo>
                    <a:pt x="144" y="2292"/>
                  </a:lnTo>
                  <a:lnTo>
                    <a:pt x="138" y="2292"/>
                  </a:lnTo>
                  <a:lnTo>
                    <a:pt x="138" y="2298"/>
                  </a:lnTo>
                  <a:lnTo>
                    <a:pt x="150" y="2298"/>
                  </a:lnTo>
                  <a:lnTo>
                    <a:pt x="162" y="2286"/>
                  </a:lnTo>
                  <a:lnTo>
                    <a:pt x="168" y="2286"/>
                  </a:lnTo>
                  <a:lnTo>
                    <a:pt x="174" y="2292"/>
                  </a:lnTo>
                  <a:lnTo>
                    <a:pt x="174" y="2304"/>
                  </a:lnTo>
                  <a:lnTo>
                    <a:pt x="162" y="2316"/>
                  </a:lnTo>
                  <a:lnTo>
                    <a:pt x="162" y="2328"/>
                  </a:lnTo>
                  <a:lnTo>
                    <a:pt x="210" y="2328"/>
                  </a:lnTo>
                  <a:lnTo>
                    <a:pt x="228" y="2316"/>
                  </a:lnTo>
                  <a:lnTo>
                    <a:pt x="210" y="2340"/>
                  </a:lnTo>
                  <a:lnTo>
                    <a:pt x="192" y="2340"/>
                  </a:lnTo>
                  <a:lnTo>
                    <a:pt x="186" y="2346"/>
                  </a:lnTo>
                  <a:lnTo>
                    <a:pt x="186" y="2352"/>
                  </a:lnTo>
                  <a:lnTo>
                    <a:pt x="210" y="2364"/>
                  </a:lnTo>
                  <a:lnTo>
                    <a:pt x="216" y="2364"/>
                  </a:lnTo>
                  <a:lnTo>
                    <a:pt x="228" y="2370"/>
                  </a:lnTo>
                  <a:lnTo>
                    <a:pt x="234" y="2376"/>
                  </a:lnTo>
                  <a:lnTo>
                    <a:pt x="246" y="2376"/>
                  </a:lnTo>
                  <a:lnTo>
                    <a:pt x="258" y="2382"/>
                  </a:lnTo>
                  <a:lnTo>
                    <a:pt x="270" y="2376"/>
                  </a:lnTo>
                  <a:lnTo>
                    <a:pt x="288" y="2358"/>
                  </a:lnTo>
                  <a:lnTo>
                    <a:pt x="294" y="2346"/>
                  </a:lnTo>
                  <a:lnTo>
                    <a:pt x="294" y="2340"/>
                  </a:lnTo>
                  <a:lnTo>
                    <a:pt x="288" y="2334"/>
                  </a:lnTo>
                  <a:lnTo>
                    <a:pt x="282" y="2322"/>
                  </a:lnTo>
                  <a:lnTo>
                    <a:pt x="270" y="2316"/>
                  </a:lnTo>
                  <a:lnTo>
                    <a:pt x="264" y="2304"/>
                  </a:lnTo>
                  <a:lnTo>
                    <a:pt x="252" y="2298"/>
                  </a:lnTo>
                  <a:close/>
                  <a:moveTo>
                    <a:pt x="2304" y="372"/>
                  </a:moveTo>
                  <a:lnTo>
                    <a:pt x="2316" y="372"/>
                  </a:lnTo>
                  <a:lnTo>
                    <a:pt x="2328" y="366"/>
                  </a:lnTo>
                  <a:lnTo>
                    <a:pt x="2376" y="366"/>
                  </a:lnTo>
                  <a:lnTo>
                    <a:pt x="2388" y="378"/>
                  </a:lnTo>
                  <a:lnTo>
                    <a:pt x="2388" y="390"/>
                  </a:lnTo>
                  <a:lnTo>
                    <a:pt x="2424" y="390"/>
                  </a:lnTo>
                  <a:lnTo>
                    <a:pt x="2442" y="384"/>
                  </a:lnTo>
                  <a:lnTo>
                    <a:pt x="2454" y="384"/>
                  </a:lnTo>
                  <a:lnTo>
                    <a:pt x="2466" y="390"/>
                  </a:lnTo>
                  <a:lnTo>
                    <a:pt x="2472" y="396"/>
                  </a:lnTo>
                  <a:lnTo>
                    <a:pt x="2490" y="396"/>
                  </a:lnTo>
                  <a:lnTo>
                    <a:pt x="2514" y="384"/>
                  </a:lnTo>
                  <a:lnTo>
                    <a:pt x="2520" y="372"/>
                  </a:lnTo>
                  <a:lnTo>
                    <a:pt x="2520" y="354"/>
                  </a:lnTo>
                  <a:lnTo>
                    <a:pt x="2550" y="354"/>
                  </a:lnTo>
                  <a:lnTo>
                    <a:pt x="2616" y="336"/>
                  </a:lnTo>
                  <a:lnTo>
                    <a:pt x="2580" y="366"/>
                  </a:lnTo>
                  <a:lnTo>
                    <a:pt x="2634" y="378"/>
                  </a:lnTo>
                  <a:lnTo>
                    <a:pt x="2688" y="354"/>
                  </a:lnTo>
                  <a:lnTo>
                    <a:pt x="2784" y="312"/>
                  </a:lnTo>
                  <a:lnTo>
                    <a:pt x="2778" y="312"/>
                  </a:lnTo>
                  <a:lnTo>
                    <a:pt x="2772" y="306"/>
                  </a:lnTo>
                  <a:lnTo>
                    <a:pt x="2754" y="300"/>
                  </a:lnTo>
                  <a:lnTo>
                    <a:pt x="2736" y="300"/>
                  </a:lnTo>
                  <a:lnTo>
                    <a:pt x="2724" y="294"/>
                  </a:lnTo>
                  <a:lnTo>
                    <a:pt x="2706" y="288"/>
                  </a:lnTo>
                  <a:lnTo>
                    <a:pt x="2676" y="288"/>
                  </a:lnTo>
                  <a:lnTo>
                    <a:pt x="2646" y="282"/>
                  </a:lnTo>
                  <a:lnTo>
                    <a:pt x="2604" y="282"/>
                  </a:lnTo>
                  <a:lnTo>
                    <a:pt x="2526" y="294"/>
                  </a:lnTo>
                  <a:lnTo>
                    <a:pt x="2526" y="318"/>
                  </a:lnTo>
                  <a:lnTo>
                    <a:pt x="2406" y="324"/>
                  </a:lnTo>
                  <a:lnTo>
                    <a:pt x="2400" y="324"/>
                  </a:lnTo>
                  <a:lnTo>
                    <a:pt x="2394" y="318"/>
                  </a:lnTo>
                  <a:lnTo>
                    <a:pt x="2334" y="318"/>
                  </a:lnTo>
                  <a:lnTo>
                    <a:pt x="2322" y="324"/>
                  </a:lnTo>
                  <a:lnTo>
                    <a:pt x="2310" y="324"/>
                  </a:lnTo>
                  <a:lnTo>
                    <a:pt x="2304" y="330"/>
                  </a:lnTo>
                  <a:lnTo>
                    <a:pt x="2304" y="372"/>
                  </a:lnTo>
                  <a:close/>
                  <a:moveTo>
                    <a:pt x="150" y="1980"/>
                  </a:moveTo>
                  <a:lnTo>
                    <a:pt x="162" y="2004"/>
                  </a:lnTo>
                  <a:lnTo>
                    <a:pt x="174" y="2010"/>
                  </a:lnTo>
                  <a:lnTo>
                    <a:pt x="186" y="1980"/>
                  </a:lnTo>
                  <a:lnTo>
                    <a:pt x="180" y="1974"/>
                  </a:lnTo>
                  <a:lnTo>
                    <a:pt x="174" y="1974"/>
                  </a:lnTo>
                  <a:lnTo>
                    <a:pt x="162" y="1968"/>
                  </a:lnTo>
                  <a:lnTo>
                    <a:pt x="156" y="1968"/>
                  </a:lnTo>
                  <a:lnTo>
                    <a:pt x="150" y="1974"/>
                  </a:lnTo>
                  <a:lnTo>
                    <a:pt x="150" y="1980"/>
                  </a:lnTo>
                  <a:close/>
                  <a:moveTo>
                    <a:pt x="126" y="1932"/>
                  </a:moveTo>
                  <a:lnTo>
                    <a:pt x="120" y="1932"/>
                  </a:lnTo>
                  <a:lnTo>
                    <a:pt x="108" y="1938"/>
                  </a:lnTo>
                  <a:lnTo>
                    <a:pt x="96" y="1938"/>
                  </a:lnTo>
                  <a:lnTo>
                    <a:pt x="84" y="1944"/>
                  </a:lnTo>
                  <a:lnTo>
                    <a:pt x="78" y="1944"/>
                  </a:lnTo>
                  <a:lnTo>
                    <a:pt x="78" y="1950"/>
                  </a:lnTo>
                  <a:lnTo>
                    <a:pt x="72" y="1962"/>
                  </a:lnTo>
                  <a:lnTo>
                    <a:pt x="66" y="1968"/>
                  </a:lnTo>
                  <a:lnTo>
                    <a:pt x="48" y="1968"/>
                  </a:lnTo>
                  <a:lnTo>
                    <a:pt x="42" y="1962"/>
                  </a:lnTo>
                  <a:lnTo>
                    <a:pt x="48" y="1956"/>
                  </a:lnTo>
                  <a:lnTo>
                    <a:pt x="60" y="1956"/>
                  </a:lnTo>
                  <a:lnTo>
                    <a:pt x="66" y="1950"/>
                  </a:lnTo>
                  <a:lnTo>
                    <a:pt x="72" y="1950"/>
                  </a:lnTo>
                  <a:lnTo>
                    <a:pt x="78" y="1944"/>
                  </a:lnTo>
                  <a:lnTo>
                    <a:pt x="84" y="1944"/>
                  </a:lnTo>
                  <a:lnTo>
                    <a:pt x="78" y="1938"/>
                  </a:lnTo>
                  <a:lnTo>
                    <a:pt x="54" y="1938"/>
                  </a:lnTo>
                  <a:lnTo>
                    <a:pt x="48" y="1944"/>
                  </a:lnTo>
                  <a:lnTo>
                    <a:pt x="48" y="1932"/>
                  </a:lnTo>
                  <a:lnTo>
                    <a:pt x="36" y="1932"/>
                  </a:lnTo>
                  <a:lnTo>
                    <a:pt x="24" y="1944"/>
                  </a:lnTo>
                  <a:lnTo>
                    <a:pt x="6" y="1980"/>
                  </a:lnTo>
                  <a:lnTo>
                    <a:pt x="6" y="2004"/>
                  </a:lnTo>
                  <a:lnTo>
                    <a:pt x="12" y="2004"/>
                  </a:lnTo>
                  <a:lnTo>
                    <a:pt x="12" y="2010"/>
                  </a:lnTo>
                  <a:lnTo>
                    <a:pt x="18" y="2016"/>
                  </a:lnTo>
                  <a:lnTo>
                    <a:pt x="0" y="2022"/>
                  </a:lnTo>
                  <a:lnTo>
                    <a:pt x="12" y="2076"/>
                  </a:lnTo>
                  <a:lnTo>
                    <a:pt x="12" y="2082"/>
                  </a:lnTo>
                  <a:lnTo>
                    <a:pt x="6" y="2082"/>
                  </a:lnTo>
                  <a:lnTo>
                    <a:pt x="12" y="2088"/>
                  </a:lnTo>
                  <a:lnTo>
                    <a:pt x="12" y="2094"/>
                  </a:lnTo>
                  <a:lnTo>
                    <a:pt x="30" y="2094"/>
                  </a:lnTo>
                  <a:lnTo>
                    <a:pt x="30" y="2070"/>
                  </a:lnTo>
                  <a:lnTo>
                    <a:pt x="24" y="2058"/>
                  </a:lnTo>
                  <a:lnTo>
                    <a:pt x="24" y="2040"/>
                  </a:lnTo>
                  <a:lnTo>
                    <a:pt x="36" y="2028"/>
                  </a:lnTo>
                  <a:lnTo>
                    <a:pt x="42" y="2028"/>
                  </a:lnTo>
                  <a:lnTo>
                    <a:pt x="48" y="2016"/>
                  </a:lnTo>
                  <a:lnTo>
                    <a:pt x="54" y="2010"/>
                  </a:lnTo>
                  <a:lnTo>
                    <a:pt x="54" y="1986"/>
                  </a:lnTo>
                  <a:lnTo>
                    <a:pt x="84" y="1956"/>
                  </a:lnTo>
                  <a:lnTo>
                    <a:pt x="108" y="1944"/>
                  </a:lnTo>
                  <a:lnTo>
                    <a:pt x="114" y="1944"/>
                  </a:lnTo>
                  <a:lnTo>
                    <a:pt x="126" y="1938"/>
                  </a:lnTo>
                  <a:lnTo>
                    <a:pt x="126" y="1932"/>
                  </a:lnTo>
                  <a:close/>
                  <a:moveTo>
                    <a:pt x="1896" y="678"/>
                  </a:moveTo>
                  <a:lnTo>
                    <a:pt x="1896" y="690"/>
                  </a:lnTo>
                  <a:lnTo>
                    <a:pt x="1884" y="702"/>
                  </a:lnTo>
                  <a:lnTo>
                    <a:pt x="1884" y="714"/>
                  </a:lnTo>
                  <a:lnTo>
                    <a:pt x="1902" y="714"/>
                  </a:lnTo>
                  <a:lnTo>
                    <a:pt x="1926" y="708"/>
                  </a:lnTo>
                  <a:lnTo>
                    <a:pt x="1944" y="708"/>
                  </a:lnTo>
                  <a:lnTo>
                    <a:pt x="1980" y="696"/>
                  </a:lnTo>
                  <a:lnTo>
                    <a:pt x="1986" y="690"/>
                  </a:lnTo>
                  <a:lnTo>
                    <a:pt x="1992" y="690"/>
                  </a:lnTo>
                  <a:lnTo>
                    <a:pt x="2034" y="702"/>
                  </a:lnTo>
                  <a:lnTo>
                    <a:pt x="2112" y="642"/>
                  </a:lnTo>
                  <a:lnTo>
                    <a:pt x="2244" y="600"/>
                  </a:lnTo>
                  <a:lnTo>
                    <a:pt x="2370" y="564"/>
                  </a:lnTo>
                  <a:lnTo>
                    <a:pt x="2466" y="546"/>
                  </a:lnTo>
                  <a:lnTo>
                    <a:pt x="2454" y="540"/>
                  </a:lnTo>
                  <a:lnTo>
                    <a:pt x="2448" y="528"/>
                  </a:lnTo>
                  <a:lnTo>
                    <a:pt x="2436" y="522"/>
                  </a:lnTo>
                  <a:lnTo>
                    <a:pt x="2424" y="510"/>
                  </a:lnTo>
                  <a:lnTo>
                    <a:pt x="2412" y="504"/>
                  </a:lnTo>
                  <a:lnTo>
                    <a:pt x="2400" y="492"/>
                  </a:lnTo>
                  <a:lnTo>
                    <a:pt x="2352" y="492"/>
                  </a:lnTo>
                  <a:lnTo>
                    <a:pt x="2340" y="498"/>
                  </a:lnTo>
                  <a:lnTo>
                    <a:pt x="2328" y="498"/>
                  </a:lnTo>
                  <a:lnTo>
                    <a:pt x="2262" y="504"/>
                  </a:lnTo>
                  <a:lnTo>
                    <a:pt x="2226" y="480"/>
                  </a:lnTo>
                  <a:lnTo>
                    <a:pt x="2142" y="486"/>
                  </a:lnTo>
                  <a:lnTo>
                    <a:pt x="2094" y="504"/>
                  </a:lnTo>
                  <a:lnTo>
                    <a:pt x="2076" y="522"/>
                  </a:lnTo>
                  <a:lnTo>
                    <a:pt x="2064" y="552"/>
                  </a:lnTo>
                  <a:lnTo>
                    <a:pt x="2010" y="564"/>
                  </a:lnTo>
                  <a:lnTo>
                    <a:pt x="1944" y="588"/>
                  </a:lnTo>
                  <a:lnTo>
                    <a:pt x="1962" y="600"/>
                  </a:lnTo>
                  <a:lnTo>
                    <a:pt x="1842" y="654"/>
                  </a:lnTo>
                  <a:lnTo>
                    <a:pt x="1854" y="654"/>
                  </a:lnTo>
                  <a:lnTo>
                    <a:pt x="1890" y="672"/>
                  </a:lnTo>
                  <a:lnTo>
                    <a:pt x="1896" y="678"/>
                  </a:lnTo>
                  <a:close/>
                  <a:moveTo>
                    <a:pt x="198" y="1968"/>
                  </a:moveTo>
                  <a:lnTo>
                    <a:pt x="192" y="1992"/>
                  </a:lnTo>
                  <a:lnTo>
                    <a:pt x="192" y="2010"/>
                  </a:lnTo>
                  <a:lnTo>
                    <a:pt x="216" y="1998"/>
                  </a:lnTo>
                  <a:lnTo>
                    <a:pt x="198" y="1968"/>
                  </a:lnTo>
                  <a:close/>
                  <a:moveTo>
                    <a:pt x="4182" y="600"/>
                  </a:moveTo>
                  <a:lnTo>
                    <a:pt x="4194" y="606"/>
                  </a:lnTo>
                  <a:lnTo>
                    <a:pt x="4206" y="600"/>
                  </a:lnTo>
                  <a:lnTo>
                    <a:pt x="4218" y="600"/>
                  </a:lnTo>
                  <a:lnTo>
                    <a:pt x="4242" y="588"/>
                  </a:lnTo>
                  <a:lnTo>
                    <a:pt x="4308" y="588"/>
                  </a:lnTo>
                  <a:lnTo>
                    <a:pt x="4314" y="594"/>
                  </a:lnTo>
                  <a:lnTo>
                    <a:pt x="4350" y="594"/>
                  </a:lnTo>
                  <a:lnTo>
                    <a:pt x="4356" y="588"/>
                  </a:lnTo>
                  <a:lnTo>
                    <a:pt x="4356" y="582"/>
                  </a:lnTo>
                  <a:lnTo>
                    <a:pt x="4344" y="558"/>
                  </a:lnTo>
                  <a:lnTo>
                    <a:pt x="4338" y="552"/>
                  </a:lnTo>
                  <a:lnTo>
                    <a:pt x="4326" y="546"/>
                  </a:lnTo>
                  <a:lnTo>
                    <a:pt x="4230" y="546"/>
                  </a:lnTo>
                  <a:lnTo>
                    <a:pt x="4224" y="540"/>
                  </a:lnTo>
                  <a:lnTo>
                    <a:pt x="4212" y="540"/>
                  </a:lnTo>
                  <a:lnTo>
                    <a:pt x="4200" y="534"/>
                  </a:lnTo>
                  <a:lnTo>
                    <a:pt x="4188" y="534"/>
                  </a:lnTo>
                  <a:lnTo>
                    <a:pt x="4176" y="540"/>
                  </a:lnTo>
                  <a:lnTo>
                    <a:pt x="4158" y="558"/>
                  </a:lnTo>
                  <a:lnTo>
                    <a:pt x="4158" y="564"/>
                  </a:lnTo>
                  <a:lnTo>
                    <a:pt x="4176" y="576"/>
                  </a:lnTo>
                  <a:lnTo>
                    <a:pt x="4170" y="582"/>
                  </a:lnTo>
                  <a:lnTo>
                    <a:pt x="4170" y="594"/>
                  </a:lnTo>
                  <a:lnTo>
                    <a:pt x="4176" y="594"/>
                  </a:lnTo>
                  <a:lnTo>
                    <a:pt x="4182" y="600"/>
                  </a:lnTo>
                  <a:close/>
                  <a:moveTo>
                    <a:pt x="3708" y="516"/>
                  </a:moveTo>
                  <a:lnTo>
                    <a:pt x="3678" y="516"/>
                  </a:lnTo>
                  <a:lnTo>
                    <a:pt x="3624" y="510"/>
                  </a:lnTo>
                  <a:lnTo>
                    <a:pt x="3564" y="504"/>
                  </a:lnTo>
                  <a:lnTo>
                    <a:pt x="3468" y="504"/>
                  </a:lnTo>
                  <a:lnTo>
                    <a:pt x="3468" y="516"/>
                  </a:lnTo>
                  <a:lnTo>
                    <a:pt x="3462" y="522"/>
                  </a:lnTo>
                  <a:lnTo>
                    <a:pt x="3426" y="540"/>
                  </a:lnTo>
                  <a:lnTo>
                    <a:pt x="3396" y="546"/>
                  </a:lnTo>
                  <a:lnTo>
                    <a:pt x="3378" y="552"/>
                  </a:lnTo>
                  <a:lnTo>
                    <a:pt x="3372" y="552"/>
                  </a:lnTo>
                  <a:lnTo>
                    <a:pt x="3372" y="558"/>
                  </a:lnTo>
                  <a:lnTo>
                    <a:pt x="3384" y="570"/>
                  </a:lnTo>
                  <a:lnTo>
                    <a:pt x="3390" y="582"/>
                  </a:lnTo>
                  <a:lnTo>
                    <a:pt x="3390" y="594"/>
                  </a:lnTo>
                  <a:lnTo>
                    <a:pt x="3372" y="618"/>
                  </a:lnTo>
                  <a:lnTo>
                    <a:pt x="3402" y="636"/>
                  </a:lnTo>
                  <a:lnTo>
                    <a:pt x="3480" y="606"/>
                  </a:lnTo>
                  <a:lnTo>
                    <a:pt x="3474" y="600"/>
                  </a:lnTo>
                  <a:lnTo>
                    <a:pt x="3468" y="600"/>
                  </a:lnTo>
                  <a:lnTo>
                    <a:pt x="3468" y="594"/>
                  </a:lnTo>
                  <a:lnTo>
                    <a:pt x="3474" y="588"/>
                  </a:lnTo>
                  <a:lnTo>
                    <a:pt x="3486" y="582"/>
                  </a:lnTo>
                  <a:lnTo>
                    <a:pt x="3522" y="582"/>
                  </a:lnTo>
                  <a:lnTo>
                    <a:pt x="3546" y="594"/>
                  </a:lnTo>
                  <a:lnTo>
                    <a:pt x="3552" y="600"/>
                  </a:lnTo>
                  <a:lnTo>
                    <a:pt x="3606" y="594"/>
                  </a:lnTo>
                  <a:lnTo>
                    <a:pt x="3600" y="570"/>
                  </a:lnTo>
                  <a:lnTo>
                    <a:pt x="3630" y="570"/>
                  </a:lnTo>
                  <a:lnTo>
                    <a:pt x="3648" y="564"/>
                  </a:lnTo>
                  <a:lnTo>
                    <a:pt x="3666" y="564"/>
                  </a:lnTo>
                  <a:lnTo>
                    <a:pt x="3690" y="552"/>
                  </a:lnTo>
                  <a:lnTo>
                    <a:pt x="3696" y="546"/>
                  </a:lnTo>
                  <a:lnTo>
                    <a:pt x="3702" y="534"/>
                  </a:lnTo>
                  <a:lnTo>
                    <a:pt x="3714" y="522"/>
                  </a:lnTo>
                  <a:lnTo>
                    <a:pt x="3720" y="522"/>
                  </a:lnTo>
                  <a:lnTo>
                    <a:pt x="3714" y="516"/>
                  </a:lnTo>
                  <a:lnTo>
                    <a:pt x="3708" y="516"/>
                  </a:lnTo>
                  <a:close/>
                  <a:moveTo>
                    <a:pt x="3792" y="150"/>
                  </a:moveTo>
                  <a:lnTo>
                    <a:pt x="3738" y="156"/>
                  </a:lnTo>
                  <a:lnTo>
                    <a:pt x="3756" y="180"/>
                  </a:lnTo>
                  <a:lnTo>
                    <a:pt x="3792" y="150"/>
                  </a:lnTo>
                  <a:close/>
                  <a:moveTo>
                    <a:pt x="3612" y="480"/>
                  </a:moveTo>
                  <a:lnTo>
                    <a:pt x="3636" y="468"/>
                  </a:lnTo>
                  <a:lnTo>
                    <a:pt x="3642" y="456"/>
                  </a:lnTo>
                  <a:lnTo>
                    <a:pt x="3654" y="450"/>
                  </a:lnTo>
                  <a:lnTo>
                    <a:pt x="3660" y="438"/>
                  </a:lnTo>
                  <a:lnTo>
                    <a:pt x="3660" y="432"/>
                  </a:lnTo>
                  <a:lnTo>
                    <a:pt x="3654" y="426"/>
                  </a:lnTo>
                  <a:lnTo>
                    <a:pt x="3642" y="426"/>
                  </a:lnTo>
                  <a:lnTo>
                    <a:pt x="3630" y="420"/>
                  </a:lnTo>
                  <a:lnTo>
                    <a:pt x="3588" y="420"/>
                  </a:lnTo>
                  <a:lnTo>
                    <a:pt x="3570" y="426"/>
                  </a:lnTo>
                  <a:lnTo>
                    <a:pt x="3552" y="426"/>
                  </a:lnTo>
                  <a:lnTo>
                    <a:pt x="3534" y="438"/>
                  </a:lnTo>
                  <a:lnTo>
                    <a:pt x="3516" y="444"/>
                  </a:lnTo>
                  <a:lnTo>
                    <a:pt x="3504" y="450"/>
                  </a:lnTo>
                  <a:lnTo>
                    <a:pt x="3504" y="462"/>
                  </a:lnTo>
                  <a:lnTo>
                    <a:pt x="3528" y="468"/>
                  </a:lnTo>
                  <a:lnTo>
                    <a:pt x="3600" y="480"/>
                  </a:lnTo>
                  <a:lnTo>
                    <a:pt x="3612" y="480"/>
                  </a:lnTo>
                  <a:close/>
                  <a:moveTo>
                    <a:pt x="3954" y="180"/>
                  </a:moveTo>
                  <a:lnTo>
                    <a:pt x="3900" y="192"/>
                  </a:lnTo>
                  <a:lnTo>
                    <a:pt x="3936" y="210"/>
                  </a:lnTo>
                  <a:lnTo>
                    <a:pt x="3924" y="216"/>
                  </a:lnTo>
                  <a:lnTo>
                    <a:pt x="3918" y="222"/>
                  </a:lnTo>
                  <a:lnTo>
                    <a:pt x="3918" y="228"/>
                  </a:lnTo>
                  <a:lnTo>
                    <a:pt x="3924" y="234"/>
                  </a:lnTo>
                  <a:lnTo>
                    <a:pt x="3936" y="240"/>
                  </a:lnTo>
                  <a:lnTo>
                    <a:pt x="3966" y="240"/>
                  </a:lnTo>
                  <a:lnTo>
                    <a:pt x="3942" y="252"/>
                  </a:lnTo>
                  <a:lnTo>
                    <a:pt x="3954" y="252"/>
                  </a:lnTo>
                  <a:lnTo>
                    <a:pt x="4002" y="276"/>
                  </a:lnTo>
                  <a:lnTo>
                    <a:pt x="4014" y="276"/>
                  </a:lnTo>
                  <a:lnTo>
                    <a:pt x="4026" y="270"/>
                  </a:lnTo>
                  <a:lnTo>
                    <a:pt x="4032" y="264"/>
                  </a:lnTo>
                  <a:lnTo>
                    <a:pt x="4044" y="258"/>
                  </a:lnTo>
                  <a:lnTo>
                    <a:pt x="4050" y="252"/>
                  </a:lnTo>
                  <a:lnTo>
                    <a:pt x="4074" y="246"/>
                  </a:lnTo>
                  <a:lnTo>
                    <a:pt x="4086" y="258"/>
                  </a:lnTo>
                  <a:lnTo>
                    <a:pt x="4092" y="270"/>
                  </a:lnTo>
                  <a:lnTo>
                    <a:pt x="4098" y="276"/>
                  </a:lnTo>
                  <a:lnTo>
                    <a:pt x="4104" y="270"/>
                  </a:lnTo>
                  <a:lnTo>
                    <a:pt x="4116" y="270"/>
                  </a:lnTo>
                  <a:lnTo>
                    <a:pt x="4128" y="264"/>
                  </a:lnTo>
                  <a:lnTo>
                    <a:pt x="4134" y="258"/>
                  </a:lnTo>
                  <a:lnTo>
                    <a:pt x="4146" y="258"/>
                  </a:lnTo>
                  <a:lnTo>
                    <a:pt x="4152" y="252"/>
                  </a:lnTo>
                  <a:lnTo>
                    <a:pt x="4158" y="252"/>
                  </a:lnTo>
                  <a:lnTo>
                    <a:pt x="4170" y="246"/>
                  </a:lnTo>
                  <a:lnTo>
                    <a:pt x="4176" y="234"/>
                  </a:lnTo>
                  <a:lnTo>
                    <a:pt x="4182" y="228"/>
                  </a:lnTo>
                  <a:lnTo>
                    <a:pt x="4194" y="246"/>
                  </a:lnTo>
                  <a:lnTo>
                    <a:pt x="4218" y="222"/>
                  </a:lnTo>
                  <a:lnTo>
                    <a:pt x="4218" y="216"/>
                  </a:lnTo>
                  <a:lnTo>
                    <a:pt x="4236" y="210"/>
                  </a:lnTo>
                  <a:lnTo>
                    <a:pt x="4326" y="210"/>
                  </a:lnTo>
                  <a:lnTo>
                    <a:pt x="4332" y="204"/>
                  </a:lnTo>
                  <a:lnTo>
                    <a:pt x="4332" y="192"/>
                  </a:lnTo>
                  <a:lnTo>
                    <a:pt x="4266" y="186"/>
                  </a:lnTo>
                  <a:lnTo>
                    <a:pt x="4302" y="174"/>
                  </a:lnTo>
                  <a:lnTo>
                    <a:pt x="4302" y="132"/>
                  </a:lnTo>
                  <a:lnTo>
                    <a:pt x="4278" y="132"/>
                  </a:lnTo>
                  <a:lnTo>
                    <a:pt x="4266" y="138"/>
                  </a:lnTo>
                  <a:lnTo>
                    <a:pt x="4260" y="144"/>
                  </a:lnTo>
                  <a:lnTo>
                    <a:pt x="4248" y="150"/>
                  </a:lnTo>
                  <a:lnTo>
                    <a:pt x="4242" y="126"/>
                  </a:lnTo>
                  <a:lnTo>
                    <a:pt x="4194" y="132"/>
                  </a:lnTo>
                  <a:lnTo>
                    <a:pt x="4194" y="120"/>
                  </a:lnTo>
                  <a:lnTo>
                    <a:pt x="4176" y="84"/>
                  </a:lnTo>
                  <a:lnTo>
                    <a:pt x="4140" y="84"/>
                  </a:lnTo>
                  <a:lnTo>
                    <a:pt x="4122" y="90"/>
                  </a:lnTo>
                  <a:lnTo>
                    <a:pt x="4110" y="96"/>
                  </a:lnTo>
                  <a:lnTo>
                    <a:pt x="4104" y="102"/>
                  </a:lnTo>
                  <a:lnTo>
                    <a:pt x="4098" y="102"/>
                  </a:lnTo>
                  <a:lnTo>
                    <a:pt x="4020" y="108"/>
                  </a:lnTo>
                  <a:lnTo>
                    <a:pt x="4044" y="126"/>
                  </a:lnTo>
                  <a:lnTo>
                    <a:pt x="3996" y="126"/>
                  </a:lnTo>
                  <a:lnTo>
                    <a:pt x="3984" y="132"/>
                  </a:lnTo>
                  <a:lnTo>
                    <a:pt x="3972" y="132"/>
                  </a:lnTo>
                  <a:lnTo>
                    <a:pt x="3966" y="138"/>
                  </a:lnTo>
                  <a:lnTo>
                    <a:pt x="3984" y="156"/>
                  </a:lnTo>
                  <a:lnTo>
                    <a:pt x="3972" y="156"/>
                  </a:lnTo>
                  <a:lnTo>
                    <a:pt x="3936" y="150"/>
                  </a:lnTo>
                  <a:lnTo>
                    <a:pt x="3906" y="156"/>
                  </a:lnTo>
                  <a:lnTo>
                    <a:pt x="3888" y="168"/>
                  </a:lnTo>
                  <a:lnTo>
                    <a:pt x="3888" y="174"/>
                  </a:lnTo>
                  <a:lnTo>
                    <a:pt x="3894" y="180"/>
                  </a:lnTo>
                  <a:lnTo>
                    <a:pt x="3954" y="180"/>
                  </a:lnTo>
                  <a:close/>
                  <a:moveTo>
                    <a:pt x="3972" y="294"/>
                  </a:moveTo>
                  <a:lnTo>
                    <a:pt x="3954" y="300"/>
                  </a:lnTo>
                  <a:lnTo>
                    <a:pt x="3942" y="306"/>
                  </a:lnTo>
                  <a:lnTo>
                    <a:pt x="3936" y="312"/>
                  </a:lnTo>
                  <a:lnTo>
                    <a:pt x="3936" y="318"/>
                  </a:lnTo>
                  <a:lnTo>
                    <a:pt x="3966" y="324"/>
                  </a:lnTo>
                  <a:lnTo>
                    <a:pt x="3972" y="324"/>
                  </a:lnTo>
                  <a:lnTo>
                    <a:pt x="3990" y="306"/>
                  </a:lnTo>
                  <a:lnTo>
                    <a:pt x="3990" y="300"/>
                  </a:lnTo>
                  <a:lnTo>
                    <a:pt x="3984" y="294"/>
                  </a:lnTo>
                  <a:lnTo>
                    <a:pt x="3972" y="294"/>
                  </a:lnTo>
                  <a:close/>
                  <a:moveTo>
                    <a:pt x="3738" y="336"/>
                  </a:moveTo>
                  <a:lnTo>
                    <a:pt x="3726" y="336"/>
                  </a:lnTo>
                  <a:lnTo>
                    <a:pt x="3720" y="330"/>
                  </a:lnTo>
                  <a:lnTo>
                    <a:pt x="3672" y="330"/>
                  </a:lnTo>
                  <a:lnTo>
                    <a:pt x="3636" y="336"/>
                  </a:lnTo>
                  <a:lnTo>
                    <a:pt x="3624" y="342"/>
                  </a:lnTo>
                  <a:lnTo>
                    <a:pt x="3642" y="360"/>
                  </a:lnTo>
                  <a:lnTo>
                    <a:pt x="3654" y="360"/>
                  </a:lnTo>
                  <a:lnTo>
                    <a:pt x="3660" y="378"/>
                  </a:lnTo>
                  <a:lnTo>
                    <a:pt x="3768" y="378"/>
                  </a:lnTo>
                  <a:lnTo>
                    <a:pt x="3768" y="390"/>
                  </a:lnTo>
                  <a:lnTo>
                    <a:pt x="3762" y="396"/>
                  </a:lnTo>
                  <a:lnTo>
                    <a:pt x="3762" y="408"/>
                  </a:lnTo>
                  <a:lnTo>
                    <a:pt x="3708" y="450"/>
                  </a:lnTo>
                  <a:lnTo>
                    <a:pt x="3732" y="456"/>
                  </a:lnTo>
                  <a:lnTo>
                    <a:pt x="3720" y="468"/>
                  </a:lnTo>
                  <a:lnTo>
                    <a:pt x="3714" y="468"/>
                  </a:lnTo>
                  <a:lnTo>
                    <a:pt x="3708" y="474"/>
                  </a:lnTo>
                  <a:lnTo>
                    <a:pt x="3708" y="480"/>
                  </a:lnTo>
                  <a:lnTo>
                    <a:pt x="3726" y="480"/>
                  </a:lnTo>
                  <a:lnTo>
                    <a:pt x="3738" y="474"/>
                  </a:lnTo>
                  <a:lnTo>
                    <a:pt x="3744" y="474"/>
                  </a:lnTo>
                  <a:lnTo>
                    <a:pt x="3756" y="468"/>
                  </a:lnTo>
                  <a:lnTo>
                    <a:pt x="3756" y="480"/>
                  </a:lnTo>
                  <a:lnTo>
                    <a:pt x="3792" y="480"/>
                  </a:lnTo>
                  <a:lnTo>
                    <a:pt x="3810" y="474"/>
                  </a:lnTo>
                  <a:lnTo>
                    <a:pt x="3822" y="468"/>
                  </a:lnTo>
                  <a:lnTo>
                    <a:pt x="3840" y="468"/>
                  </a:lnTo>
                  <a:lnTo>
                    <a:pt x="3846" y="462"/>
                  </a:lnTo>
                  <a:lnTo>
                    <a:pt x="3852" y="462"/>
                  </a:lnTo>
                  <a:lnTo>
                    <a:pt x="3858" y="486"/>
                  </a:lnTo>
                  <a:lnTo>
                    <a:pt x="3924" y="480"/>
                  </a:lnTo>
                  <a:lnTo>
                    <a:pt x="4002" y="498"/>
                  </a:lnTo>
                  <a:lnTo>
                    <a:pt x="4098" y="486"/>
                  </a:lnTo>
                  <a:lnTo>
                    <a:pt x="4128" y="468"/>
                  </a:lnTo>
                  <a:lnTo>
                    <a:pt x="4122" y="474"/>
                  </a:lnTo>
                  <a:lnTo>
                    <a:pt x="4122" y="486"/>
                  </a:lnTo>
                  <a:lnTo>
                    <a:pt x="4260" y="486"/>
                  </a:lnTo>
                  <a:lnTo>
                    <a:pt x="4272" y="468"/>
                  </a:lnTo>
                  <a:lnTo>
                    <a:pt x="4338" y="438"/>
                  </a:lnTo>
                  <a:lnTo>
                    <a:pt x="4320" y="432"/>
                  </a:lnTo>
                  <a:lnTo>
                    <a:pt x="4320" y="420"/>
                  </a:lnTo>
                  <a:lnTo>
                    <a:pt x="4314" y="420"/>
                  </a:lnTo>
                  <a:lnTo>
                    <a:pt x="4308" y="414"/>
                  </a:lnTo>
                  <a:lnTo>
                    <a:pt x="4290" y="414"/>
                  </a:lnTo>
                  <a:lnTo>
                    <a:pt x="4278" y="408"/>
                  </a:lnTo>
                  <a:lnTo>
                    <a:pt x="4260" y="408"/>
                  </a:lnTo>
                  <a:lnTo>
                    <a:pt x="4242" y="402"/>
                  </a:lnTo>
                  <a:lnTo>
                    <a:pt x="4206" y="402"/>
                  </a:lnTo>
                  <a:lnTo>
                    <a:pt x="4164" y="414"/>
                  </a:lnTo>
                  <a:lnTo>
                    <a:pt x="4116" y="420"/>
                  </a:lnTo>
                  <a:lnTo>
                    <a:pt x="4074" y="426"/>
                  </a:lnTo>
                  <a:lnTo>
                    <a:pt x="4038" y="438"/>
                  </a:lnTo>
                  <a:lnTo>
                    <a:pt x="4026" y="438"/>
                  </a:lnTo>
                  <a:lnTo>
                    <a:pt x="4014" y="432"/>
                  </a:lnTo>
                  <a:lnTo>
                    <a:pt x="4008" y="426"/>
                  </a:lnTo>
                  <a:lnTo>
                    <a:pt x="3996" y="420"/>
                  </a:lnTo>
                  <a:lnTo>
                    <a:pt x="3984" y="420"/>
                  </a:lnTo>
                  <a:lnTo>
                    <a:pt x="3972" y="426"/>
                  </a:lnTo>
                  <a:lnTo>
                    <a:pt x="3960" y="426"/>
                  </a:lnTo>
                  <a:lnTo>
                    <a:pt x="3948" y="432"/>
                  </a:lnTo>
                  <a:lnTo>
                    <a:pt x="3942" y="438"/>
                  </a:lnTo>
                  <a:lnTo>
                    <a:pt x="3936" y="438"/>
                  </a:lnTo>
                  <a:lnTo>
                    <a:pt x="3912" y="414"/>
                  </a:lnTo>
                  <a:lnTo>
                    <a:pt x="3894" y="426"/>
                  </a:lnTo>
                  <a:lnTo>
                    <a:pt x="3864" y="420"/>
                  </a:lnTo>
                  <a:lnTo>
                    <a:pt x="3894" y="408"/>
                  </a:lnTo>
                  <a:lnTo>
                    <a:pt x="3876" y="396"/>
                  </a:lnTo>
                  <a:lnTo>
                    <a:pt x="3822" y="408"/>
                  </a:lnTo>
                  <a:lnTo>
                    <a:pt x="3858" y="396"/>
                  </a:lnTo>
                  <a:lnTo>
                    <a:pt x="3858" y="390"/>
                  </a:lnTo>
                  <a:lnTo>
                    <a:pt x="3924" y="384"/>
                  </a:lnTo>
                  <a:lnTo>
                    <a:pt x="3888" y="372"/>
                  </a:lnTo>
                  <a:lnTo>
                    <a:pt x="3870" y="372"/>
                  </a:lnTo>
                  <a:lnTo>
                    <a:pt x="3876" y="366"/>
                  </a:lnTo>
                  <a:lnTo>
                    <a:pt x="3876" y="360"/>
                  </a:lnTo>
                  <a:lnTo>
                    <a:pt x="3870" y="354"/>
                  </a:lnTo>
                  <a:lnTo>
                    <a:pt x="3840" y="354"/>
                  </a:lnTo>
                  <a:lnTo>
                    <a:pt x="3822" y="360"/>
                  </a:lnTo>
                  <a:lnTo>
                    <a:pt x="3804" y="360"/>
                  </a:lnTo>
                  <a:lnTo>
                    <a:pt x="3786" y="366"/>
                  </a:lnTo>
                  <a:lnTo>
                    <a:pt x="3774" y="354"/>
                  </a:lnTo>
                  <a:lnTo>
                    <a:pt x="3762" y="348"/>
                  </a:lnTo>
                  <a:lnTo>
                    <a:pt x="3756" y="342"/>
                  </a:lnTo>
                  <a:lnTo>
                    <a:pt x="3744" y="336"/>
                  </a:lnTo>
                  <a:lnTo>
                    <a:pt x="3738" y="336"/>
                  </a:lnTo>
                  <a:close/>
                  <a:moveTo>
                    <a:pt x="3264" y="420"/>
                  </a:moveTo>
                  <a:lnTo>
                    <a:pt x="3282" y="420"/>
                  </a:lnTo>
                  <a:lnTo>
                    <a:pt x="3300" y="426"/>
                  </a:lnTo>
                  <a:lnTo>
                    <a:pt x="3318" y="426"/>
                  </a:lnTo>
                  <a:lnTo>
                    <a:pt x="3330" y="432"/>
                  </a:lnTo>
                  <a:lnTo>
                    <a:pt x="3342" y="432"/>
                  </a:lnTo>
                  <a:lnTo>
                    <a:pt x="3330" y="444"/>
                  </a:lnTo>
                  <a:lnTo>
                    <a:pt x="3324" y="444"/>
                  </a:lnTo>
                  <a:lnTo>
                    <a:pt x="3324" y="456"/>
                  </a:lnTo>
                  <a:lnTo>
                    <a:pt x="3438" y="456"/>
                  </a:lnTo>
                  <a:lnTo>
                    <a:pt x="3462" y="444"/>
                  </a:lnTo>
                  <a:lnTo>
                    <a:pt x="3462" y="432"/>
                  </a:lnTo>
                  <a:lnTo>
                    <a:pt x="3468" y="426"/>
                  </a:lnTo>
                  <a:lnTo>
                    <a:pt x="3480" y="426"/>
                  </a:lnTo>
                  <a:lnTo>
                    <a:pt x="3492" y="420"/>
                  </a:lnTo>
                  <a:lnTo>
                    <a:pt x="3504" y="420"/>
                  </a:lnTo>
                  <a:lnTo>
                    <a:pt x="3510" y="414"/>
                  </a:lnTo>
                  <a:lnTo>
                    <a:pt x="3510" y="408"/>
                  </a:lnTo>
                  <a:lnTo>
                    <a:pt x="3522" y="396"/>
                  </a:lnTo>
                  <a:lnTo>
                    <a:pt x="3534" y="390"/>
                  </a:lnTo>
                  <a:lnTo>
                    <a:pt x="3540" y="384"/>
                  </a:lnTo>
                  <a:lnTo>
                    <a:pt x="3552" y="378"/>
                  </a:lnTo>
                  <a:lnTo>
                    <a:pt x="3552" y="372"/>
                  </a:lnTo>
                  <a:lnTo>
                    <a:pt x="3546" y="366"/>
                  </a:lnTo>
                  <a:lnTo>
                    <a:pt x="3534" y="360"/>
                  </a:lnTo>
                  <a:lnTo>
                    <a:pt x="3510" y="360"/>
                  </a:lnTo>
                  <a:lnTo>
                    <a:pt x="3504" y="366"/>
                  </a:lnTo>
                  <a:lnTo>
                    <a:pt x="3492" y="366"/>
                  </a:lnTo>
                  <a:lnTo>
                    <a:pt x="3486" y="360"/>
                  </a:lnTo>
                  <a:lnTo>
                    <a:pt x="3474" y="360"/>
                  </a:lnTo>
                  <a:lnTo>
                    <a:pt x="3462" y="354"/>
                  </a:lnTo>
                  <a:lnTo>
                    <a:pt x="3450" y="354"/>
                  </a:lnTo>
                  <a:lnTo>
                    <a:pt x="3432" y="348"/>
                  </a:lnTo>
                  <a:lnTo>
                    <a:pt x="3426" y="354"/>
                  </a:lnTo>
                  <a:lnTo>
                    <a:pt x="3420" y="354"/>
                  </a:lnTo>
                  <a:lnTo>
                    <a:pt x="3414" y="366"/>
                  </a:lnTo>
                  <a:lnTo>
                    <a:pt x="3414" y="396"/>
                  </a:lnTo>
                  <a:lnTo>
                    <a:pt x="3396" y="378"/>
                  </a:lnTo>
                  <a:lnTo>
                    <a:pt x="3384" y="372"/>
                  </a:lnTo>
                  <a:lnTo>
                    <a:pt x="3366" y="372"/>
                  </a:lnTo>
                  <a:lnTo>
                    <a:pt x="3354" y="384"/>
                  </a:lnTo>
                  <a:lnTo>
                    <a:pt x="3348" y="396"/>
                  </a:lnTo>
                  <a:lnTo>
                    <a:pt x="3330" y="414"/>
                  </a:lnTo>
                  <a:lnTo>
                    <a:pt x="3324" y="414"/>
                  </a:lnTo>
                  <a:lnTo>
                    <a:pt x="3300" y="366"/>
                  </a:lnTo>
                  <a:lnTo>
                    <a:pt x="3288" y="360"/>
                  </a:lnTo>
                  <a:lnTo>
                    <a:pt x="3258" y="360"/>
                  </a:lnTo>
                  <a:lnTo>
                    <a:pt x="3246" y="366"/>
                  </a:lnTo>
                  <a:lnTo>
                    <a:pt x="3240" y="372"/>
                  </a:lnTo>
                  <a:lnTo>
                    <a:pt x="3240" y="396"/>
                  </a:lnTo>
                  <a:lnTo>
                    <a:pt x="3246" y="408"/>
                  </a:lnTo>
                  <a:lnTo>
                    <a:pt x="3258" y="414"/>
                  </a:lnTo>
                  <a:lnTo>
                    <a:pt x="3264" y="420"/>
                  </a:lnTo>
                  <a:close/>
                  <a:moveTo>
                    <a:pt x="3720" y="288"/>
                  </a:moveTo>
                  <a:lnTo>
                    <a:pt x="3726" y="288"/>
                  </a:lnTo>
                  <a:lnTo>
                    <a:pt x="3732" y="294"/>
                  </a:lnTo>
                  <a:lnTo>
                    <a:pt x="3738" y="306"/>
                  </a:lnTo>
                  <a:lnTo>
                    <a:pt x="3768" y="306"/>
                  </a:lnTo>
                  <a:lnTo>
                    <a:pt x="3780" y="300"/>
                  </a:lnTo>
                  <a:lnTo>
                    <a:pt x="3834" y="300"/>
                  </a:lnTo>
                  <a:lnTo>
                    <a:pt x="3834" y="294"/>
                  </a:lnTo>
                  <a:lnTo>
                    <a:pt x="3828" y="294"/>
                  </a:lnTo>
                  <a:lnTo>
                    <a:pt x="3822" y="288"/>
                  </a:lnTo>
                  <a:lnTo>
                    <a:pt x="3810" y="288"/>
                  </a:lnTo>
                  <a:lnTo>
                    <a:pt x="3804" y="282"/>
                  </a:lnTo>
                  <a:lnTo>
                    <a:pt x="3792" y="282"/>
                  </a:lnTo>
                  <a:lnTo>
                    <a:pt x="3804" y="270"/>
                  </a:lnTo>
                  <a:lnTo>
                    <a:pt x="3816" y="264"/>
                  </a:lnTo>
                  <a:lnTo>
                    <a:pt x="3822" y="264"/>
                  </a:lnTo>
                  <a:lnTo>
                    <a:pt x="3828" y="258"/>
                  </a:lnTo>
                  <a:lnTo>
                    <a:pt x="3822" y="258"/>
                  </a:lnTo>
                  <a:lnTo>
                    <a:pt x="3810" y="252"/>
                  </a:lnTo>
                  <a:lnTo>
                    <a:pt x="3738" y="228"/>
                  </a:lnTo>
                  <a:lnTo>
                    <a:pt x="3732" y="228"/>
                  </a:lnTo>
                  <a:lnTo>
                    <a:pt x="3726" y="234"/>
                  </a:lnTo>
                  <a:lnTo>
                    <a:pt x="3714" y="240"/>
                  </a:lnTo>
                  <a:lnTo>
                    <a:pt x="3702" y="240"/>
                  </a:lnTo>
                  <a:lnTo>
                    <a:pt x="3690" y="252"/>
                  </a:lnTo>
                  <a:lnTo>
                    <a:pt x="3690" y="258"/>
                  </a:lnTo>
                  <a:lnTo>
                    <a:pt x="3696" y="264"/>
                  </a:lnTo>
                  <a:lnTo>
                    <a:pt x="3702" y="276"/>
                  </a:lnTo>
                  <a:lnTo>
                    <a:pt x="3714" y="282"/>
                  </a:lnTo>
                  <a:lnTo>
                    <a:pt x="3720" y="288"/>
                  </a:lnTo>
                  <a:close/>
                  <a:moveTo>
                    <a:pt x="3288" y="504"/>
                  </a:moveTo>
                  <a:lnTo>
                    <a:pt x="3270" y="504"/>
                  </a:lnTo>
                  <a:lnTo>
                    <a:pt x="3234" y="510"/>
                  </a:lnTo>
                  <a:lnTo>
                    <a:pt x="3186" y="516"/>
                  </a:lnTo>
                  <a:lnTo>
                    <a:pt x="3144" y="528"/>
                  </a:lnTo>
                  <a:lnTo>
                    <a:pt x="3132" y="534"/>
                  </a:lnTo>
                  <a:lnTo>
                    <a:pt x="3126" y="540"/>
                  </a:lnTo>
                  <a:lnTo>
                    <a:pt x="3132" y="540"/>
                  </a:lnTo>
                  <a:lnTo>
                    <a:pt x="3150" y="558"/>
                  </a:lnTo>
                  <a:lnTo>
                    <a:pt x="3156" y="570"/>
                  </a:lnTo>
                  <a:lnTo>
                    <a:pt x="3156" y="576"/>
                  </a:lnTo>
                  <a:lnTo>
                    <a:pt x="3138" y="582"/>
                  </a:lnTo>
                  <a:lnTo>
                    <a:pt x="3120" y="570"/>
                  </a:lnTo>
                  <a:lnTo>
                    <a:pt x="3090" y="564"/>
                  </a:lnTo>
                  <a:lnTo>
                    <a:pt x="3048" y="570"/>
                  </a:lnTo>
                  <a:lnTo>
                    <a:pt x="3066" y="606"/>
                  </a:lnTo>
                  <a:lnTo>
                    <a:pt x="3072" y="612"/>
                  </a:lnTo>
                  <a:lnTo>
                    <a:pt x="3084" y="618"/>
                  </a:lnTo>
                  <a:lnTo>
                    <a:pt x="3102" y="624"/>
                  </a:lnTo>
                  <a:lnTo>
                    <a:pt x="3114" y="630"/>
                  </a:lnTo>
                  <a:lnTo>
                    <a:pt x="3120" y="642"/>
                  </a:lnTo>
                  <a:lnTo>
                    <a:pt x="3120" y="654"/>
                  </a:lnTo>
                  <a:lnTo>
                    <a:pt x="3126" y="666"/>
                  </a:lnTo>
                  <a:lnTo>
                    <a:pt x="3126" y="678"/>
                  </a:lnTo>
                  <a:lnTo>
                    <a:pt x="3144" y="678"/>
                  </a:lnTo>
                  <a:lnTo>
                    <a:pt x="3228" y="666"/>
                  </a:lnTo>
                  <a:lnTo>
                    <a:pt x="3264" y="660"/>
                  </a:lnTo>
                  <a:lnTo>
                    <a:pt x="3276" y="654"/>
                  </a:lnTo>
                  <a:lnTo>
                    <a:pt x="3282" y="642"/>
                  </a:lnTo>
                  <a:lnTo>
                    <a:pt x="3288" y="624"/>
                  </a:lnTo>
                  <a:lnTo>
                    <a:pt x="3300" y="600"/>
                  </a:lnTo>
                  <a:lnTo>
                    <a:pt x="3300" y="588"/>
                  </a:lnTo>
                  <a:lnTo>
                    <a:pt x="3228" y="576"/>
                  </a:lnTo>
                  <a:lnTo>
                    <a:pt x="3240" y="570"/>
                  </a:lnTo>
                  <a:lnTo>
                    <a:pt x="3348" y="534"/>
                  </a:lnTo>
                  <a:lnTo>
                    <a:pt x="3360" y="528"/>
                  </a:lnTo>
                  <a:lnTo>
                    <a:pt x="3354" y="522"/>
                  </a:lnTo>
                  <a:lnTo>
                    <a:pt x="3342" y="516"/>
                  </a:lnTo>
                  <a:lnTo>
                    <a:pt x="3324" y="510"/>
                  </a:lnTo>
                  <a:lnTo>
                    <a:pt x="3312" y="510"/>
                  </a:lnTo>
                  <a:lnTo>
                    <a:pt x="3300" y="504"/>
                  </a:lnTo>
                  <a:lnTo>
                    <a:pt x="3288" y="504"/>
                  </a:lnTo>
                  <a:close/>
                  <a:moveTo>
                    <a:pt x="2898" y="744"/>
                  </a:moveTo>
                  <a:lnTo>
                    <a:pt x="2880" y="738"/>
                  </a:lnTo>
                  <a:lnTo>
                    <a:pt x="2796" y="738"/>
                  </a:lnTo>
                  <a:lnTo>
                    <a:pt x="2874" y="696"/>
                  </a:lnTo>
                  <a:lnTo>
                    <a:pt x="2880" y="684"/>
                  </a:lnTo>
                  <a:lnTo>
                    <a:pt x="2886" y="654"/>
                  </a:lnTo>
                  <a:lnTo>
                    <a:pt x="2898" y="624"/>
                  </a:lnTo>
                  <a:lnTo>
                    <a:pt x="2898" y="588"/>
                  </a:lnTo>
                  <a:lnTo>
                    <a:pt x="2880" y="570"/>
                  </a:lnTo>
                  <a:lnTo>
                    <a:pt x="2850" y="570"/>
                  </a:lnTo>
                  <a:lnTo>
                    <a:pt x="2814" y="576"/>
                  </a:lnTo>
                  <a:lnTo>
                    <a:pt x="2796" y="582"/>
                  </a:lnTo>
                  <a:lnTo>
                    <a:pt x="2784" y="588"/>
                  </a:lnTo>
                  <a:lnTo>
                    <a:pt x="2784" y="594"/>
                  </a:lnTo>
                  <a:lnTo>
                    <a:pt x="2766" y="612"/>
                  </a:lnTo>
                  <a:lnTo>
                    <a:pt x="2760" y="630"/>
                  </a:lnTo>
                  <a:lnTo>
                    <a:pt x="2736" y="654"/>
                  </a:lnTo>
                  <a:lnTo>
                    <a:pt x="2718" y="666"/>
                  </a:lnTo>
                  <a:lnTo>
                    <a:pt x="2706" y="672"/>
                  </a:lnTo>
                  <a:lnTo>
                    <a:pt x="2700" y="672"/>
                  </a:lnTo>
                  <a:lnTo>
                    <a:pt x="2694" y="666"/>
                  </a:lnTo>
                  <a:lnTo>
                    <a:pt x="2694" y="660"/>
                  </a:lnTo>
                  <a:lnTo>
                    <a:pt x="2700" y="654"/>
                  </a:lnTo>
                  <a:lnTo>
                    <a:pt x="2706" y="642"/>
                  </a:lnTo>
                  <a:lnTo>
                    <a:pt x="2712" y="636"/>
                  </a:lnTo>
                  <a:lnTo>
                    <a:pt x="2718" y="624"/>
                  </a:lnTo>
                  <a:lnTo>
                    <a:pt x="2718" y="612"/>
                  </a:lnTo>
                  <a:lnTo>
                    <a:pt x="2724" y="606"/>
                  </a:lnTo>
                  <a:lnTo>
                    <a:pt x="2724" y="600"/>
                  </a:lnTo>
                  <a:lnTo>
                    <a:pt x="2706" y="594"/>
                  </a:lnTo>
                  <a:lnTo>
                    <a:pt x="2676" y="588"/>
                  </a:lnTo>
                  <a:lnTo>
                    <a:pt x="2628" y="588"/>
                  </a:lnTo>
                  <a:lnTo>
                    <a:pt x="2622" y="606"/>
                  </a:lnTo>
                  <a:lnTo>
                    <a:pt x="2610" y="612"/>
                  </a:lnTo>
                  <a:lnTo>
                    <a:pt x="2586" y="618"/>
                  </a:lnTo>
                  <a:lnTo>
                    <a:pt x="2550" y="624"/>
                  </a:lnTo>
                  <a:lnTo>
                    <a:pt x="2508" y="630"/>
                  </a:lnTo>
                  <a:lnTo>
                    <a:pt x="2490" y="630"/>
                  </a:lnTo>
                  <a:lnTo>
                    <a:pt x="2496" y="624"/>
                  </a:lnTo>
                  <a:lnTo>
                    <a:pt x="2508" y="618"/>
                  </a:lnTo>
                  <a:lnTo>
                    <a:pt x="2520" y="618"/>
                  </a:lnTo>
                  <a:lnTo>
                    <a:pt x="2538" y="612"/>
                  </a:lnTo>
                  <a:lnTo>
                    <a:pt x="2550" y="606"/>
                  </a:lnTo>
                  <a:lnTo>
                    <a:pt x="2586" y="594"/>
                  </a:lnTo>
                  <a:lnTo>
                    <a:pt x="2598" y="588"/>
                  </a:lnTo>
                  <a:lnTo>
                    <a:pt x="2604" y="588"/>
                  </a:lnTo>
                  <a:lnTo>
                    <a:pt x="2604" y="582"/>
                  </a:lnTo>
                  <a:lnTo>
                    <a:pt x="2592" y="576"/>
                  </a:lnTo>
                  <a:lnTo>
                    <a:pt x="2556" y="576"/>
                  </a:lnTo>
                  <a:lnTo>
                    <a:pt x="2496" y="594"/>
                  </a:lnTo>
                  <a:lnTo>
                    <a:pt x="2460" y="600"/>
                  </a:lnTo>
                  <a:lnTo>
                    <a:pt x="2466" y="594"/>
                  </a:lnTo>
                  <a:lnTo>
                    <a:pt x="2478" y="588"/>
                  </a:lnTo>
                  <a:lnTo>
                    <a:pt x="2490" y="576"/>
                  </a:lnTo>
                  <a:lnTo>
                    <a:pt x="2502" y="570"/>
                  </a:lnTo>
                  <a:lnTo>
                    <a:pt x="2514" y="558"/>
                  </a:lnTo>
                  <a:lnTo>
                    <a:pt x="2508" y="558"/>
                  </a:lnTo>
                  <a:lnTo>
                    <a:pt x="2508" y="552"/>
                  </a:lnTo>
                  <a:lnTo>
                    <a:pt x="2496" y="552"/>
                  </a:lnTo>
                  <a:lnTo>
                    <a:pt x="2346" y="600"/>
                  </a:lnTo>
                  <a:lnTo>
                    <a:pt x="2328" y="600"/>
                  </a:lnTo>
                  <a:lnTo>
                    <a:pt x="2244" y="624"/>
                  </a:lnTo>
                  <a:lnTo>
                    <a:pt x="2250" y="642"/>
                  </a:lnTo>
                  <a:lnTo>
                    <a:pt x="2190" y="660"/>
                  </a:lnTo>
                  <a:lnTo>
                    <a:pt x="2172" y="678"/>
                  </a:lnTo>
                  <a:lnTo>
                    <a:pt x="2202" y="690"/>
                  </a:lnTo>
                  <a:lnTo>
                    <a:pt x="2208" y="684"/>
                  </a:lnTo>
                  <a:lnTo>
                    <a:pt x="2220" y="678"/>
                  </a:lnTo>
                  <a:lnTo>
                    <a:pt x="2238" y="678"/>
                  </a:lnTo>
                  <a:lnTo>
                    <a:pt x="2244" y="684"/>
                  </a:lnTo>
                  <a:lnTo>
                    <a:pt x="2244" y="690"/>
                  </a:lnTo>
                  <a:lnTo>
                    <a:pt x="2238" y="696"/>
                  </a:lnTo>
                  <a:lnTo>
                    <a:pt x="2226" y="696"/>
                  </a:lnTo>
                  <a:lnTo>
                    <a:pt x="2208" y="702"/>
                  </a:lnTo>
                  <a:lnTo>
                    <a:pt x="2196" y="702"/>
                  </a:lnTo>
                  <a:lnTo>
                    <a:pt x="2160" y="720"/>
                  </a:lnTo>
                  <a:lnTo>
                    <a:pt x="2166" y="732"/>
                  </a:lnTo>
                  <a:lnTo>
                    <a:pt x="2196" y="732"/>
                  </a:lnTo>
                  <a:lnTo>
                    <a:pt x="2238" y="738"/>
                  </a:lnTo>
                  <a:lnTo>
                    <a:pt x="2322" y="738"/>
                  </a:lnTo>
                  <a:lnTo>
                    <a:pt x="2352" y="744"/>
                  </a:lnTo>
                  <a:lnTo>
                    <a:pt x="2352" y="750"/>
                  </a:lnTo>
                  <a:lnTo>
                    <a:pt x="2322" y="762"/>
                  </a:lnTo>
                  <a:lnTo>
                    <a:pt x="2280" y="762"/>
                  </a:lnTo>
                  <a:lnTo>
                    <a:pt x="2172" y="774"/>
                  </a:lnTo>
                  <a:lnTo>
                    <a:pt x="2136" y="774"/>
                  </a:lnTo>
                  <a:lnTo>
                    <a:pt x="2112" y="786"/>
                  </a:lnTo>
                  <a:lnTo>
                    <a:pt x="2106" y="792"/>
                  </a:lnTo>
                  <a:lnTo>
                    <a:pt x="2118" y="804"/>
                  </a:lnTo>
                  <a:lnTo>
                    <a:pt x="2130" y="810"/>
                  </a:lnTo>
                  <a:lnTo>
                    <a:pt x="2148" y="810"/>
                  </a:lnTo>
                  <a:lnTo>
                    <a:pt x="2160" y="816"/>
                  </a:lnTo>
                  <a:lnTo>
                    <a:pt x="2178" y="822"/>
                  </a:lnTo>
                  <a:lnTo>
                    <a:pt x="2190" y="828"/>
                  </a:lnTo>
                  <a:lnTo>
                    <a:pt x="2190" y="834"/>
                  </a:lnTo>
                  <a:lnTo>
                    <a:pt x="2184" y="840"/>
                  </a:lnTo>
                  <a:lnTo>
                    <a:pt x="2172" y="840"/>
                  </a:lnTo>
                  <a:lnTo>
                    <a:pt x="2154" y="858"/>
                  </a:lnTo>
                  <a:lnTo>
                    <a:pt x="2166" y="870"/>
                  </a:lnTo>
                  <a:lnTo>
                    <a:pt x="2322" y="870"/>
                  </a:lnTo>
                  <a:lnTo>
                    <a:pt x="2370" y="864"/>
                  </a:lnTo>
                  <a:lnTo>
                    <a:pt x="2436" y="858"/>
                  </a:lnTo>
                  <a:lnTo>
                    <a:pt x="2508" y="846"/>
                  </a:lnTo>
                  <a:lnTo>
                    <a:pt x="2574" y="840"/>
                  </a:lnTo>
                  <a:lnTo>
                    <a:pt x="2616" y="828"/>
                  </a:lnTo>
                  <a:lnTo>
                    <a:pt x="2652" y="828"/>
                  </a:lnTo>
                  <a:lnTo>
                    <a:pt x="2736" y="864"/>
                  </a:lnTo>
                  <a:lnTo>
                    <a:pt x="2778" y="876"/>
                  </a:lnTo>
                  <a:lnTo>
                    <a:pt x="2796" y="876"/>
                  </a:lnTo>
                  <a:lnTo>
                    <a:pt x="2814" y="870"/>
                  </a:lnTo>
                  <a:lnTo>
                    <a:pt x="2832" y="852"/>
                  </a:lnTo>
                  <a:lnTo>
                    <a:pt x="2838" y="840"/>
                  </a:lnTo>
                  <a:lnTo>
                    <a:pt x="2844" y="834"/>
                  </a:lnTo>
                  <a:lnTo>
                    <a:pt x="2844" y="822"/>
                  </a:lnTo>
                  <a:lnTo>
                    <a:pt x="2766" y="822"/>
                  </a:lnTo>
                  <a:lnTo>
                    <a:pt x="2802" y="798"/>
                  </a:lnTo>
                  <a:lnTo>
                    <a:pt x="2850" y="798"/>
                  </a:lnTo>
                  <a:lnTo>
                    <a:pt x="2898" y="792"/>
                  </a:lnTo>
                  <a:lnTo>
                    <a:pt x="2910" y="786"/>
                  </a:lnTo>
                  <a:lnTo>
                    <a:pt x="2916" y="786"/>
                  </a:lnTo>
                  <a:lnTo>
                    <a:pt x="2922" y="780"/>
                  </a:lnTo>
                  <a:lnTo>
                    <a:pt x="2916" y="768"/>
                  </a:lnTo>
                  <a:lnTo>
                    <a:pt x="2898" y="750"/>
                  </a:lnTo>
                  <a:lnTo>
                    <a:pt x="2898" y="744"/>
                  </a:lnTo>
                  <a:close/>
                  <a:moveTo>
                    <a:pt x="2868" y="882"/>
                  </a:moveTo>
                  <a:lnTo>
                    <a:pt x="2886" y="882"/>
                  </a:lnTo>
                  <a:lnTo>
                    <a:pt x="2904" y="876"/>
                  </a:lnTo>
                  <a:lnTo>
                    <a:pt x="2910" y="870"/>
                  </a:lnTo>
                  <a:lnTo>
                    <a:pt x="2910" y="864"/>
                  </a:lnTo>
                  <a:lnTo>
                    <a:pt x="2904" y="858"/>
                  </a:lnTo>
                  <a:lnTo>
                    <a:pt x="2880" y="858"/>
                  </a:lnTo>
                  <a:lnTo>
                    <a:pt x="2868" y="870"/>
                  </a:lnTo>
                  <a:lnTo>
                    <a:pt x="2868" y="882"/>
                  </a:lnTo>
                  <a:close/>
                  <a:moveTo>
                    <a:pt x="3276" y="330"/>
                  </a:moveTo>
                  <a:lnTo>
                    <a:pt x="3288" y="330"/>
                  </a:lnTo>
                  <a:lnTo>
                    <a:pt x="3294" y="324"/>
                  </a:lnTo>
                  <a:lnTo>
                    <a:pt x="3300" y="312"/>
                  </a:lnTo>
                  <a:lnTo>
                    <a:pt x="3300" y="306"/>
                  </a:lnTo>
                  <a:lnTo>
                    <a:pt x="3294" y="294"/>
                  </a:lnTo>
                  <a:lnTo>
                    <a:pt x="3288" y="288"/>
                  </a:lnTo>
                  <a:lnTo>
                    <a:pt x="3276" y="288"/>
                  </a:lnTo>
                  <a:lnTo>
                    <a:pt x="3270" y="300"/>
                  </a:lnTo>
                  <a:lnTo>
                    <a:pt x="3264" y="306"/>
                  </a:lnTo>
                  <a:lnTo>
                    <a:pt x="3264" y="324"/>
                  </a:lnTo>
                  <a:lnTo>
                    <a:pt x="3270" y="330"/>
                  </a:lnTo>
                  <a:lnTo>
                    <a:pt x="3276" y="330"/>
                  </a:lnTo>
                  <a:close/>
                  <a:moveTo>
                    <a:pt x="3462" y="228"/>
                  </a:moveTo>
                  <a:lnTo>
                    <a:pt x="3450" y="240"/>
                  </a:lnTo>
                  <a:lnTo>
                    <a:pt x="3450" y="252"/>
                  </a:lnTo>
                  <a:lnTo>
                    <a:pt x="3456" y="258"/>
                  </a:lnTo>
                  <a:lnTo>
                    <a:pt x="3528" y="258"/>
                  </a:lnTo>
                  <a:lnTo>
                    <a:pt x="3546" y="276"/>
                  </a:lnTo>
                  <a:lnTo>
                    <a:pt x="3558" y="282"/>
                  </a:lnTo>
                  <a:lnTo>
                    <a:pt x="3588" y="282"/>
                  </a:lnTo>
                  <a:lnTo>
                    <a:pt x="3612" y="270"/>
                  </a:lnTo>
                  <a:lnTo>
                    <a:pt x="3618" y="264"/>
                  </a:lnTo>
                  <a:lnTo>
                    <a:pt x="3606" y="252"/>
                  </a:lnTo>
                  <a:lnTo>
                    <a:pt x="3636" y="246"/>
                  </a:lnTo>
                  <a:lnTo>
                    <a:pt x="3594" y="210"/>
                  </a:lnTo>
                  <a:lnTo>
                    <a:pt x="3552" y="216"/>
                  </a:lnTo>
                  <a:lnTo>
                    <a:pt x="3534" y="198"/>
                  </a:lnTo>
                  <a:lnTo>
                    <a:pt x="3450" y="198"/>
                  </a:lnTo>
                  <a:lnTo>
                    <a:pt x="3438" y="204"/>
                  </a:lnTo>
                  <a:lnTo>
                    <a:pt x="3426" y="204"/>
                  </a:lnTo>
                  <a:lnTo>
                    <a:pt x="3420" y="210"/>
                  </a:lnTo>
                  <a:lnTo>
                    <a:pt x="3438" y="228"/>
                  </a:lnTo>
                  <a:lnTo>
                    <a:pt x="3462" y="228"/>
                  </a:lnTo>
                  <a:close/>
                  <a:moveTo>
                    <a:pt x="3432" y="1302"/>
                  </a:moveTo>
                  <a:lnTo>
                    <a:pt x="3408" y="1326"/>
                  </a:lnTo>
                  <a:lnTo>
                    <a:pt x="3408" y="1344"/>
                  </a:lnTo>
                  <a:lnTo>
                    <a:pt x="3438" y="1344"/>
                  </a:lnTo>
                  <a:lnTo>
                    <a:pt x="3462" y="1332"/>
                  </a:lnTo>
                  <a:lnTo>
                    <a:pt x="3468" y="1332"/>
                  </a:lnTo>
                  <a:lnTo>
                    <a:pt x="3480" y="1326"/>
                  </a:lnTo>
                  <a:lnTo>
                    <a:pt x="3486" y="1326"/>
                  </a:lnTo>
                  <a:lnTo>
                    <a:pt x="3504" y="1308"/>
                  </a:lnTo>
                  <a:lnTo>
                    <a:pt x="3516" y="1290"/>
                  </a:lnTo>
                  <a:lnTo>
                    <a:pt x="3516" y="1266"/>
                  </a:lnTo>
                  <a:lnTo>
                    <a:pt x="3510" y="1260"/>
                  </a:lnTo>
                  <a:lnTo>
                    <a:pt x="3498" y="1260"/>
                  </a:lnTo>
                  <a:lnTo>
                    <a:pt x="3480" y="1266"/>
                  </a:lnTo>
                  <a:lnTo>
                    <a:pt x="3432" y="1302"/>
                  </a:lnTo>
                  <a:close/>
                  <a:moveTo>
                    <a:pt x="4416" y="1392"/>
                  </a:moveTo>
                  <a:lnTo>
                    <a:pt x="4428" y="1380"/>
                  </a:lnTo>
                  <a:lnTo>
                    <a:pt x="4428" y="1374"/>
                  </a:lnTo>
                  <a:lnTo>
                    <a:pt x="4386" y="1374"/>
                  </a:lnTo>
                  <a:lnTo>
                    <a:pt x="4386" y="1380"/>
                  </a:lnTo>
                  <a:lnTo>
                    <a:pt x="4404" y="1398"/>
                  </a:lnTo>
                  <a:lnTo>
                    <a:pt x="4416" y="1392"/>
                  </a:lnTo>
                  <a:close/>
                  <a:moveTo>
                    <a:pt x="3120" y="2034"/>
                  </a:moveTo>
                  <a:lnTo>
                    <a:pt x="3132" y="2034"/>
                  </a:lnTo>
                  <a:lnTo>
                    <a:pt x="3138" y="2028"/>
                  </a:lnTo>
                  <a:lnTo>
                    <a:pt x="3132" y="2022"/>
                  </a:lnTo>
                  <a:lnTo>
                    <a:pt x="3120" y="2016"/>
                  </a:lnTo>
                  <a:lnTo>
                    <a:pt x="3114" y="2010"/>
                  </a:lnTo>
                  <a:lnTo>
                    <a:pt x="3108" y="2010"/>
                  </a:lnTo>
                  <a:lnTo>
                    <a:pt x="3090" y="2016"/>
                  </a:lnTo>
                  <a:lnTo>
                    <a:pt x="3078" y="2022"/>
                  </a:lnTo>
                  <a:lnTo>
                    <a:pt x="3072" y="2022"/>
                  </a:lnTo>
                  <a:lnTo>
                    <a:pt x="3072" y="2028"/>
                  </a:lnTo>
                  <a:lnTo>
                    <a:pt x="3078" y="2034"/>
                  </a:lnTo>
                  <a:lnTo>
                    <a:pt x="3120" y="2034"/>
                  </a:lnTo>
                  <a:close/>
                  <a:moveTo>
                    <a:pt x="4758" y="996"/>
                  </a:moveTo>
                  <a:lnTo>
                    <a:pt x="4746" y="996"/>
                  </a:lnTo>
                  <a:lnTo>
                    <a:pt x="4734" y="984"/>
                  </a:lnTo>
                  <a:lnTo>
                    <a:pt x="4704" y="1008"/>
                  </a:lnTo>
                  <a:lnTo>
                    <a:pt x="4704" y="978"/>
                  </a:lnTo>
                  <a:lnTo>
                    <a:pt x="4662" y="978"/>
                  </a:lnTo>
                  <a:lnTo>
                    <a:pt x="4668" y="978"/>
                  </a:lnTo>
                  <a:lnTo>
                    <a:pt x="4674" y="972"/>
                  </a:lnTo>
                  <a:lnTo>
                    <a:pt x="4686" y="972"/>
                  </a:lnTo>
                  <a:lnTo>
                    <a:pt x="4698" y="966"/>
                  </a:lnTo>
                  <a:lnTo>
                    <a:pt x="4704" y="954"/>
                  </a:lnTo>
                  <a:lnTo>
                    <a:pt x="4704" y="948"/>
                  </a:lnTo>
                  <a:lnTo>
                    <a:pt x="4698" y="942"/>
                  </a:lnTo>
                  <a:lnTo>
                    <a:pt x="4680" y="942"/>
                  </a:lnTo>
                  <a:lnTo>
                    <a:pt x="4668" y="936"/>
                  </a:lnTo>
                  <a:lnTo>
                    <a:pt x="4650" y="936"/>
                  </a:lnTo>
                  <a:lnTo>
                    <a:pt x="4632" y="930"/>
                  </a:lnTo>
                  <a:lnTo>
                    <a:pt x="4620" y="930"/>
                  </a:lnTo>
                  <a:lnTo>
                    <a:pt x="4614" y="918"/>
                  </a:lnTo>
                  <a:lnTo>
                    <a:pt x="4566" y="912"/>
                  </a:lnTo>
                  <a:lnTo>
                    <a:pt x="4500" y="870"/>
                  </a:lnTo>
                  <a:lnTo>
                    <a:pt x="4566" y="864"/>
                  </a:lnTo>
                  <a:lnTo>
                    <a:pt x="4536" y="840"/>
                  </a:lnTo>
                  <a:lnTo>
                    <a:pt x="4542" y="840"/>
                  </a:lnTo>
                  <a:lnTo>
                    <a:pt x="4548" y="834"/>
                  </a:lnTo>
                  <a:lnTo>
                    <a:pt x="4584" y="834"/>
                  </a:lnTo>
                  <a:lnTo>
                    <a:pt x="4596" y="840"/>
                  </a:lnTo>
                  <a:lnTo>
                    <a:pt x="4638" y="840"/>
                  </a:lnTo>
                  <a:lnTo>
                    <a:pt x="4638" y="834"/>
                  </a:lnTo>
                  <a:lnTo>
                    <a:pt x="4632" y="828"/>
                  </a:lnTo>
                  <a:lnTo>
                    <a:pt x="4614" y="822"/>
                  </a:lnTo>
                  <a:lnTo>
                    <a:pt x="4596" y="822"/>
                  </a:lnTo>
                  <a:lnTo>
                    <a:pt x="4578" y="816"/>
                  </a:lnTo>
                  <a:lnTo>
                    <a:pt x="4518" y="816"/>
                  </a:lnTo>
                  <a:lnTo>
                    <a:pt x="4536" y="816"/>
                  </a:lnTo>
                  <a:lnTo>
                    <a:pt x="4620" y="804"/>
                  </a:lnTo>
                  <a:lnTo>
                    <a:pt x="4638" y="798"/>
                  </a:lnTo>
                  <a:lnTo>
                    <a:pt x="4638" y="792"/>
                  </a:lnTo>
                  <a:lnTo>
                    <a:pt x="4632" y="792"/>
                  </a:lnTo>
                  <a:lnTo>
                    <a:pt x="4626" y="786"/>
                  </a:lnTo>
                  <a:lnTo>
                    <a:pt x="4608" y="786"/>
                  </a:lnTo>
                  <a:lnTo>
                    <a:pt x="4500" y="798"/>
                  </a:lnTo>
                  <a:lnTo>
                    <a:pt x="4560" y="762"/>
                  </a:lnTo>
                  <a:lnTo>
                    <a:pt x="4620" y="762"/>
                  </a:lnTo>
                  <a:lnTo>
                    <a:pt x="4626" y="756"/>
                  </a:lnTo>
                  <a:lnTo>
                    <a:pt x="4620" y="750"/>
                  </a:lnTo>
                  <a:lnTo>
                    <a:pt x="4584" y="738"/>
                  </a:lnTo>
                  <a:lnTo>
                    <a:pt x="4572" y="732"/>
                  </a:lnTo>
                  <a:lnTo>
                    <a:pt x="4554" y="732"/>
                  </a:lnTo>
                  <a:lnTo>
                    <a:pt x="4518" y="750"/>
                  </a:lnTo>
                  <a:lnTo>
                    <a:pt x="4500" y="744"/>
                  </a:lnTo>
                  <a:lnTo>
                    <a:pt x="4458" y="774"/>
                  </a:lnTo>
                  <a:lnTo>
                    <a:pt x="4464" y="756"/>
                  </a:lnTo>
                  <a:lnTo>
                    <a:pt x="4440" y="774"/>
                  </a:lnTo>
                  <a:lnTo>
                    <a:pt x="4464" y="744"/>
                  </a:lnTo>
                  <a:lnTo>
                    <a:pt x="4500" y="744"/>
                  </a:lnTo>
                  <a:lnTo>
                    <a:pt x="4506" y="738"/>
                  </a:lnTo>
                  <a:lnTo>
                    <a:pt x="4518" y="714"/>
                  </a:lnTo>
                  <a:lnTo>
                    <a:pt x="4518" y="708"/>
                  </a:lnTo>
                  <a:lnTo>
                    <a:pt x="4512" y="702"/>
                  </a:lnTo>
                  <a:lnTo>
                    <a:pt x="4506" y="708"/>
                  </a:lnTo>
                  <a:lnTo>
                    <a:pt x="4494" y="714"/>
                  </a:lnTo>
                  <a:lnTo>
                    <a:pt x="4488" y="726"/>
                  </a:lnTo>
                  <a:lnTo>
                    <a:pt x="4452" y="726"/>
                  </a:lnTo>
                  <a:lnTo>
                    <a:pt x="4428" y="738"/>
                  </a:lnTo>
                  <a:lnTo>
                    <a:pt x="4452" y="708"/>
                  </a:lnTo>
                  <a:lnTo>
                    <a:pt x="4482" y="708"/>
                  </a:lnTo>
                  <a:lnTo>
                    <a:pt x="4494" y="702"/>
                  </a:lnTo>
                  <a:lnTo>
                    <a:pt x="4500" y="702"/>
                  </a:lnTo>
                  <a:lnTo>
                    <a:pt x="4506" y="696"/>
                  </a:lnTo>
                  <a:lnTo>
                    <a:pt x="4506" y="690"/>
                  </a:lnTo>
                  <a:lnTo>
                    <a:pt x="4500" y="684"/>
                  </a:lnTo>
                  <a:lnTo>
                    <a:pt x="4458" y="684"/>
                  </a:lnTo>
                  <a:lnTo>
                    <a:pt x="4446" y="690"/>
                  </a:lnTo>
                  <a:lnTo>
                    <a:pt x="4428" y="696"/>
                  </a:lnTo>
                  <a:lnTo>
                    <a:pt x="4422" y="702"/>
                  </a:lnTo>
                  <a:lnTo>
                    <a:pt x="4416" y="702"/>
                  </a:lnTo>
                  <a:lnTo>
                    <a:pt x="4404" y="684"/>
                  </a:lnTo>
                  <a:lnTo>
                    <a:pt x="4380" y="702"/>
                  </a:lnTo>
                  <a:lnTo>
                    <a:pt x="4398" y="672"/>
                  </a:lnTo>
                  <a:lnTo>
                    <a:pt x="4344" y="696"/>
                  </a:lnTo>
                  <a:lnTo>
                    <a:pt x="4344" y="672"/>
                  </a:lnTo>
                  <a:lnTo>
                    <a:pt x="4350" y="672"/>
                  </a:lnTo>
                  <a:lnTo>
                    <a:pt x="4356" y="666"/>
                  </a:lnTo>
                  <a:lnTo>
                    <a:pt x="4368" y="666"/>
                  </a:lnTo>
                  <a:lnTo>
                    <a:pt x="4386" y="660"/>
                  </a:lnTo>
                  <a:lnTo>
                    <a:pt x="4392" y="660"/>
                  </a:lnTo>
                  <a:lnTo>
                    <a:pt x="4398" y="654"/>
                  </a:lnTo>
                  <a:lnTo>
                    <a:pt x="4356" y="654"/>
                  </a:lnTo>
                  <a:lnTo>
                    <a:pt x="4338" y="660"/>
                  </a:lnTo>
                  <a:lnTo>
                    <a:pt x="4326" y="660"/>
                  </a:lnTo>
                  <a:lnTo>
                    <a:pt x="4320" y="648"/>
                  </a:lnTo>
                  <a:lnTo>
                    <a:pt x="4332" y="648"/>
                  </a:lnTo>
                  <a:lnTo>
                    <a:pt x="4356" y="636"/>
                  </a:lnTo>
                  <a:lnTo>
                    <a:pt x="4368" y="636"/>
                  </a:lnTo>
                  <a:lnTo>
                    <a:pt x="4380" y="630"/>
                  </a:lnTo>
                  <a:lnTo>
                    <a:pt x="4386" y="624"/>
                  </a:lnTo>
                  <a:lnTo>
                    <a:pt x="4368" y="618"/>
                  </a:lnTo>
                  <a:lnTo>
                    <a:pt x="4326" y="612"/>
                  </a:lnTo>
                  <a:lnTo>
                    <a:pt x="4290" y="612"/>
                  </a:lnTo>
                  <a:lnTo>
                    <a:pt x="4266" y="606"/>
                  </a:lnTo>
                  <a:lnTo>
                    <a:pt x="4236" y="606"/>
                  </a:lnTo>
                  <a:lnTo>
                    <a:pt x="4230" y="612"/>
                  </a:lnTo>
                  <a:lnTo>
                    <a:pt x="4230" y="618"/>
                  </a:lnTo>
                  <a:lnTo>
                    <a:pt x="4236" y="624"/>
                  </a:lnTo>
                  <a:lnTo>
                    <a:pt x="4242" y="636"/>
                  </a:lnTo>
                  <a:lnTo>
                    <a:pt x="4206" y="630"/>
                  </a:lnTo>
                  <a:lnTo>
                    <a:pt x="4212" y="660"/>
                  </a:lnTo>
                  <a:lnTo>
                    <a:pt x="4194" y="636"/>
                  </a:lnTo>
                  <a:lnTo>
                    <a:pt x="4152" y="660"/>
                  </a:lnTo>
                  <a:lnTo>
                    <a:pt x="4158" y="654"/>
                  </a:lnTo>
                  <a:lnTo>
                    <a:pt x="4158" y="636"/>
                  </a:lnTo>
                  <a:lnTo>
                    <a:pt x="4152" y="630"/>
                  </a:lnTo>
                  <a:lnTo>
                    <a:pt x="4140" y="630"/>
                  </a:lnTo>
                  <a:lnTo>
                    <a:pt x="4122" y="636"/>
                  </a:lnTo>
                  <a:lnTo>
                    <a:pt x="4110" y="642"/>
                  </a:lnTo>
                  <a:lnTo>
                    <a:pt x="4098" y="642"/>
                  </a:lnTo>
                  <a:lnTo>
                    <a:pt x="4086" y="648"/>
                  </a:lnTo>
                  <a:lnTo>
                    <a:pt x="4080" y="654"/>
                  </a:lnTo>
                  <a:lnTo>
                    <a:pt x="4074" y="654"/>
                  </a:lnTo>
                  <a:lnTo>
                    <a:pt x="4092" y="618"/>
                  </a:lnTo>
                  <a:lnTo>
                    <a:pt x="4110" y="618"/>
                  </a:lnTo>
                  <a:lnTo>
                    <a:pt x="4122" y="612"/>
                  </a:lnTo>
                  <a:lnTo>
                    <a:pt x="4134" y="612"/>
                  </a:lnTo>
                  <a:lnTo>
                    <a:pt x="4146" y="606"/>
                  </a:lnTo>
                  <a:lnTo>
                    <a:pt x="4152" y="600"/>
                  </a:lnTo>
                  <a:lnTo>
                    <a:pt x="4152" y="594"/>
                  </a:lnTo>
                  <a:lnTo>
                    <a:pt x="4146" y="582"/>
                  </a:lnTo>
                  <a:lnTo>
                    <a:pt x="4134" y="570"/>
                  </a:lnTo>
                  <a:lnTo>
                    <a:pt x="4152" y="552"/>
                  </a:lnTo>
                  <a:lnTo>
                    <a:pt x="4152" y="540"/>
                  </a:lnTo>
                  <a:lnTo>
                    <a:pt x="4050" y="540"/>
                  </a:lnTo>
                  <a:lnTo>
                    <a:pt x="4026" y="558"/>
                  </a:lnTo>
                  <a:lnTo>
                    <a:pt x="3942" y="558"/>
                  </a:lnTo>
                  <a:lnTo>
                    <a:pt x="3948" y="576"/>
                  </a:lnTo>
                  <a:lnTo>
                    <a:pt x="3978" y="588"/>
                  </a:lnTo>
                  <a:lnTo>
                    <a:pt x="3936" y="576"/>
                  </a:lnTo>
                  <a:lnTo>
                    <a:pt x="3948" y="600"/>
                  </a:lnTo>
                  <a:lnTo>
                    <a:pt x="3936" y="594"/>
                  </a:lnTo>
                  <a:lnTo>
                    <a:pt x="3930" y="594"/>
                  </a:lnTo>
                  <a:lnTo>
                    <a:pt x="3918" y="588"/>
                  </a:lnTo>
                  <a:lnTo>
                    <a:pt x="3894" y="588"/>
                  </a:lnTo>
                  <a:lnTo>
                    <a:pt x="3882" y="594"/>
                  </a:lnTo>
                  <a:lnTo>
                    <a:pt x="3876" y="606"/>
                  </a:lnTo>
                  <a:lnTo>
                    <a:pt x="3882" y="612"/>
                  </a:lnTo>
                  <a:lnTo>
                    <a:pt x="3888" y="624"/>
                  </a:lnTo>
                  <a:lnTo>
                    <a:pt x="3894" y="630"/>
                  </a:lnTo>
                  <a:lnTo>
                    <a:pt x="3900" y="660"/>
                  </a:lnTo>
                  <a:lnTo>
                    <a:pt x="3894" y="660"/>
                  </a:lnTo>
                  <a:lnTo>
                    <a:pt x="3888" y="654"/>
                  </a:lnTo>
                  <a:lnTo>
                    <a:pt x="3864" y="642"/>
                  </a:lnTo>
                  <a:lnTo>
                    <a:pt x="3852" y="642"/>
                  </a:lnTo>
                  <a:lnTo>
                    <a:pt x="3828" y="666"/>
                  </a:lnTo>
                  <a:lnTo>
                    <a:pt x="3828" y="678"/>
                  </a:lnTo>
                  <a:lnTo>
                    <a:pt x="3846" y="678"/>
                  </a:lnTo>
                  <a:lnTo>
                    <a:pt x="3858" y="690"/>
                  </a:lnTo>
                  <a:lnTo>
                    <a:pt x="3810" y="714"/>
                  </a:lnTo>
                  <a:lnTo>
                    <a:pt x="3750" y="720"/>
                  </a:lnTo>
                  <a:lnTo>
                    <a:pt x="3762" y="720"/>
                  </a:lnTo>
                  <a:lnTo>
                    <a:pt x="3798" y="702"/>
                  </a:lnTo>
                  <a:lnTo>
                    <a:pt x="3810" y="690"/>
                  </a:lnTo>
                  <a:lnTo>
                    <a:pt x="3810" y="684"/>
                  </a:lnTo>
                  <a:lnTo>
                    <a:pt x="3804" y="684"/>
                  </a:lnTo>
                  <a:lnTo>
                    <a:pt x="3792" y="672"/>
                  </a:lnTo>
                  <a:lnTo>
                    <a:pt x="3786" y="672"/>
                  </a:lnTo>
                  <a:lnTo>
                    <a:pt x="3786" y="660"/>
                  </a:lnTo>
                  <a:lnTo>
                    <a:pt x="3804" y="642"/>
                  </a:lnTo>
                  <a:lnTo>
                    <a:pt x="3816" y="636"/>
                  </a:lnTo>
                  <a:lnTo>
                    <a:pt x="3828" y="636"/>
                  </a:lnTo>
                  <a:lnTo>
                    <a:pt x="3828" y="606"/>
                  </a:lnTo>
                  <a:lnTo>
                    <a:pt x="3840" y="600"/>
                  </a:lnTo>
                  <a:lnTo>
                    <a:pt x="3858" y="582"/>
                  </a:lnTo>
                  <a:lnTo>
                    <a:pt x="3876" y="576"/>
                  </a:lnTo>
                  <a:lnTo>
                    <a:pt x="3882" y="570"/>
                  </a:lnTo>
                  <a:lnTo>
                    <a:pt x="3894" y="564"/>
                  </a:lnTo>
                  <a:lnTo>
                    <a:pt x="3906" y="564"/>
                  </a:lnTo>
                  <a:lnTo>
                    <a:pt x="3918" y="558"/>
                  </a:lnTo>
                  <a:lnTo>
                    <a:pt x="3936" y="552"/>
                  </a:lnTo>
                  <a:lnTo>
                    <a:pt x="3954" y="552"/>
                  </a:lnTo>
                  <a:lnTo>
                    <a:pt x="3966" y="546"/>
                  </a:lnTo>
                  <a:lnTo>
                    <a:pt x="3972" y="540"/>
                  </a:lnTo>
                  <a:lnTo>
                    <a:pt x="3942" y="534"/>
                  </a:lnTo>
                  <a:lnTo>
                    <a:pt x="3852" y="534"/>
                  </a:lnTo>
                  <a:lnTo>
                    <a:pt x="3822" y="540"/>
                  </a:lnTo>
                  <a:lnTo>
                    <a:pt x="3786" y="558"/>
                  </a:lnTo>
                  <a:lnTo>
                    <a:pt x="3744" y="576"/>
                  </a:lnTo>
                  <a:lnTo>
                    <a:pt x="3720" y="594"/>
                  </a:lnTo>
                  <a:lnTo>
                    <a:pt x="3708" y="600"/>
                  </a:lnTo>
                  <a:lnTo>
                    <a:pt x="3702" y="600"/>
                  </a:lnTo>
                  <a:lnTo>
                    <a:pt x="3696" y="606"/>
                  </a:lnTo>
                  <a:lnTo>
                    <a:pt x="3684" y="606"/>
                  </a:lnTo>
                  <a:lnTo>
                    <a:pt x="3660" y="618"/>
                  </a:lnTo>
                  <a:lnTo>
                    <a:pt x="3654" y="618"/>
                  </a:lnTo>
                  <a:lnTo>
                    <a:pt x="3642" y="624"/>
                  </a:lnTo>
                  <a:lnTo>
                    <a:pt x="3630" y="636"/>
                  </a:lnTo>
                  <a:lnTo>
                    <a:pt x="3618" y="642"/>
                  </a:lnTo>
                  <a:lnTo>
                    <a:pt x="3600" y="660"/>
                  </a:lnTo>
                  <a:lnTo>
                    <a:pt x="3588" y="666"/>
                  </a:lnTo>
                  <a:lnTo>
                    <a:pt x="3582" y="678"/>
                  </a:lnTo>
                  <a:lnTo>
                    <a:pt x="3582" y="684"/>
                  </a:lnTo>
                  <a:lnTo>
                    <a:pt x="3588" y="690"/>
                  </a:lnTo>
                  <a:lnTo>
                    <a:pt x="3612" y="690"/>
                  </a:lnTo>
                  <a:lnTo>
                    <a:pt x="3648" y="696"/>
                  </a:lnTo>
                  <a:lnTo>
                    <a:pt x="3672" y="696"/>
                  </a:lnTo>
                  <a:lnTo>
                    <a:pt x="3684" y="708"/>
                  </a:lnTo>
                  <a:lnTo>
                    <a:pt x="3666" y="714"/>
                  </a:lnTo>
                  <a:lnTo>
                    <a:pt x="3594" y="726"/>
                  </a:lnTo>
                  <a:lnTo>
                    <a:pt x="3570" y="732"/>
                  </a:lnTo>
                  <a:lnTo>
                    <a:pt x="3576" y="738"/>
                  </a:lnTo>
                  <a:lnTo>
                    <a:pt x="3594" y="750"/>
                  </a:lnTo>
                  <a:lnTo>
                    <a:pt x="3630" y="762"/>
                  </a:lnTo>
                  <a:lnTo>
                    <a:pt x="3642" y="768"/>
                  </a:lnTo>
                  <a:lnTo>
                    <a:pt x="3648" y="768"/>
                  </a:lnTo>
                  <a:lnTo>
                    <a:pt x="3690" y="750"/>
                  </a:lnTo>
                  <a:lnTo>
                    <a:pt x="3690" y="762"/>
                  </a:lnTo>
                  <a:lnTo>
                    <a:pt x="3702" y="774"/>
                  </a:lnTo>
                  <a:lnTo>
                    <a:pt x="3744" y="774"/>
                  </a:lnTo>
                  <a:lnTo>
                    <a:pt x="3786" y="780"/>
                  </a:lnTo>
                  <a:lnTo>
                    <a:pt x="3834" y="786"/>
                  </a:lnTo>
                  <a:lnTo>
                    <a:pt x="3876" y="792"/>
                  </a:lnTo>
                  <a:lnTo>
                    <a:pt x="3894" y="792"/>
                  </a:lnTo>
                  <a:lnTo>
                    <a:pt x="3900" y="786"/>
                  </a:lnTo>
                  <a:lnTo>
                    <a:pt x="3894" y="780"/>
                  </a:lnTo>
                  <a:lnTo>
                    <a:pt x="3882" y="774"/>
                  </a:lnTo>
                  <a:lnTo>
                    <a:pt x="3876" y="768"/>
                  </a:lnTo>
                  <a:lnTo>
                    <a:pt x="3894" y="768"/>
                  </a:lnTo>
                  <a:lnTo>
                    <a:pt x="3930" y="774"/>
                  </a:lnTo>
                  <a:lnTo>
                    <a:pt x="3966" y="774"/>
                  </a:lnTo>
                  <a:lnTo>
                    <a:pt x="3990" y="780"/>
                  </a:lnTo>
                  <a:lnTo>
                    <a:pt x="4002" y="780"/>
                  </a:lnTo>
                  <a:lnTo>
                    <a:pt x="4020" y="786"/>
                  </a:lnTo>
                  <a:lnTo>
                    <a:pt x="4032" y="792"/>
                  </a:lnTo>
                  <a:lnTo>
                    <a:pt x="4050" y="792"/>
                  </a:lnTo>
                  <a:lnTo>
                    <a:pt x="4062" y="786"/>
                  </a:lnTo>
                  <a:lnTo>
                    <a:pt x="4062" y="774"/>
                  </a:lnTo>
                  <a:lnTo>
                    <a:pt x="4056" y="768"/>
                  </a:lnTo>
                  <a:lnTo>
                    <a:pt x="4050" y="756"/>
                  </a:lnTo>
                  <a:lnTo>
                    <a:pt x="4044" y="750"/>
                  </a:lnTo>
                  <a:lnTo>
                    <a:pt x="4092" y="738"/>
                  </a:lnTo>
                  <a:lnTo>
                    <a:pt x="4092" y="744"/>
                  </a:lnTo>
                  <a:lnTo>
                    <a:pt x="4098" y="750"/>
                  </a:lnTo>
                  <a:lnTo>
                    <a:pt x="4104" y="762"/>
                  </a:lnTo>
                  <a:lnTo>
                    <a:pt x="4104" y="768"/>
                  </a:lnTo>
                  <a:lnTo>
                    <a:pt x="4110" y="774"/>
                  </a:lnTo>
                  <a:lnTo>
                    <a:pt x="4116" y="774"/>
                  </a:lnTo>
                  <a:lnTo>
                    <a:pt x="4122" y="780"/>
                  </a:lnTo>
                  <a:lnTo>
                    <a:pt x="4134" y="786"/>
                  </a:lnTo>
                  <a:lnTo>
                    <a:pt x="4140" y="792"/>
                  </a:lnTo>
                  <a:lnTo>
                    <a:pt x="4170" y="786"/>
                  </a:lnTo>
                  <a:lnTo>
                    <a:pt x="4170" y="792"/>
                  </a:lnTo>
                  <a:lnTo>
                    <a:pt x="4164" y="798"/>
                  </a:lnTo>
                  <a:lnTo>
                    <a:pt x="4164" y="816"/>
                  </a:lnTo>
                  <a:lnTo>
                    <a:pt x="4170" y="816"/>
                  </a:lnTo>
                  <a:lnTo>
                    <a:pt x="4182" y="822"/>
                  </a:lnTo>
                  <a:lnTo>
                    <a:pt x="4200" y="822"/>
                  </a:lnTo>
                  <a:lnTo>
                    <a:pt x="4206" y="828"/>
                  </a:lnTo>
                  <a:lnTo>
                    <a:pt x="4212" y="828"/>
                  </a:lnTo>
                  <a:lnTo>
                    <a:pt x="4194" y="846"/>
                  </a:lnTo>
                  <a:lnTo>
                    <a:pt x="4194" y="858"/>
                  </a:lnTo>
                  <a:lnTo>
                    <a:pt x="4230" y="858"/>
                  </a:lnTo>
                  <a:lnTo>
                    <a:pt x="4224" y="882"/>
                  </a:lnTo>
                  <a:lnTo>
                    <a:pt x="4236" y="882"/>
                  </a:lnTo>
                  <a:lnTo>
                    <a:pt x="4248" y="888"/>
                  </a:lnTo>
                  <a:lnTo>
                    <a:pt x="4254" y="888"/>
                  </a:lnTo>
                  <a:lnTo>
                    <a:pt x="4278" y="900"/>
                  </a:lnTo>
                  <a:lnTo>
                    <a:pt x="4278" y="924"/>
                  </a:lnTo>
                  <a:lnTo>
                    <a:pt x="4266" y="948"/>
                  </a:lnTo>
                  <a:lnTo>
                    <a:pt x="4254" y="966"/>
                  </a:lnTo>
                  <a:lnTo>
                    <a:pt x="4248" y="978"/>
                  </a:lnTo>
                  <a:lnTo>
                    <a:pt x="4236" y="990"/>
                  </a:lnTo>
                  <a:lnTo>
                    <a:pt x="4218" y="996"/>
                  </a:lnTo>
                  <a:lnTo>
                    <a:pt x="4182" y="1014"/>
                  </a:lnTo>
                  <a:lnTo>
                    <a:pt x="4140" y="1026"/>
                  </a:lnTo>
                  <a:lnTo>
                    <a:pt x="4092" y="1050"/>
                  </a:lnTo>
                  <a:lnTo>
                    <a:pt x="4098" y="1056"/>
                  </a:lnTo>
                  <a:lnTo>
                    <a:pt x="4110" y="1062"/>
                  </a:lnTo>
                  <a:lnTo>
                    <a:pt x="4122" y="1074"/>
                  </a:lnTo>
                  <a:lnTo>
                    <a:pt x="4122" y="1080"/>
                  </a:lnTo>
                  <a:lnTo>
                    <a:pt x="4116" y="1086"/>
                  </a:lnTo>
                  <a:lnTo>
                    <a:pt x="4080" y="1098"/>
                  </a:lnTo>
                  <a:lnTo>
                    <a:pt x="4062" y="1098"/>
                  </a:lnTo>
                  <a:lnTo>
                    <a:pt x="3984" y="1110"/>
                  </a:lnTo>
                  <a:lnTo>
                    <a:pt x="3978" y="1128"/>
                  </a:lnTo>
                  <a:lnTo>
                    <a:pt x="3960" y="1110"/>
                  </a:lnTo>
                  <a:lnTo>
                    <a:pt x="3954" y="1110"/>
                  </a:lnTo>
                  <a:lnTo>
                    <a:pt x="3948" y="1104"/>
                  </a:lnTo>
                  <a:lnTo>
                    <a:pt x="3930" y="1104"/>
                  </a:lnTo>
                  <a:lnTo>
                    <a:pt x="3918" y="1098"/>
                  </a:lnTo>
                  <a:lnTo>
                    <a:pt x="3900" y="1098"/>
                  </a:lnTo>
                  <a:lnTo>
                    <a:pt x="3888" y="1104"/>
                  </a:lnTo>
                  <a:lnTo>
                    <a:pt x="3882" y="1110"/>
                  </a:lnTo>
                  <a:lnTo>
                    <a:pt x="3882" y="1122"/>
                  </a:lnTo>
                  <a:lnTo>
                    <a:pt x="3870" y="1122"/>
                  </a:lnTo>
                  <a:lnTo>
                    <a:pt x="3858" y="1128"/>
                  </a:lnTo>
                  <a:lnTo>
                    <a:pt x="3840" y="1134"/>
                  </a:lnTo>
                  <a:lnTo>
                    <a:pt x="3828" y="1140"/>
                  </a:lnTo>
                  <a:lnTo>
                    <a:pt x="3822" y="1146"/>
                  </a:lnTo>
                  <a:lnTo>
                    <a:pt x="3816" y="1158"/>
                  </a:lnTo>
                  <a:lnTo>
                    <a:pt x="3816" y="1170"/>
                  </a:lnTo>
                  <a:lnTo>
                    <a:pt x="3822" y="1182"/>
                  </a:lnTo>
                  <a:lnTo>
                    <a:pt x="3834" y="1188"/>
                  </a:lnTo>
                  <a:lnTo>
                    <a:pt x="3864" y="1188"/>
                  </a:lnTo>
                  <a:lnTo>
                    <a:pt x="3876" y="1182"/>
                  </a:lnTo>
                  <a:lnTo>
                    <a:pt x="3894" y="1182"/>
                  </a:lnTo>
                  <a:lnTo>
                    <a:pt x="3906" y="1176"/>
                  </a:lnTo>
                  <a:lnTo>
                    <a:pt x="3924" y="1170"/>
                  </a:lnTo>
                  <a:lnTo>
                    <a:pt x="3936" y="1164"/>
                  </a:lnTo>
                  <a:lnTo>
                    <a:pt x="3966" y="1164"/>
                  </a:lnTo>
                  <a:lnTo>
                    <a:pt x="3978" y="1176"/>
                  </a:lnTo>
                  <a:lnTo>
                    <a:pt x="3996" y="1176"/>
                  </a:lnTo>
                  <a:lnTo>
                    <a:pt x="4002" y="1170"/>
                  </a:lnTo>
                  <a:lnTo>
                    <a:pt x="4002" y="1152"/>
                  </a:lnTo>
                  <a:lnTo>
                    <a:pt x="4026" y="1128"/>
                  </a:lnTo>
                  <a:lnTo>
                    <a:pt x="4014" y="1140"/>
                  </a:lnTo>
                  <a:lnTo>
                    <a:pt x="4014" y="1146"/>
                  </a:lnTo>
                  <a:lnTo>
                    <a:pt x="4020" y="1152"/>
                  </a:lnTo>
                  <a:lnTo>
                    <a:pt x="4086" y="1152"/>
                  </a:lnTo>
                  <a:lnTo>
                    <a:pt x="4080" y="1158"/>
                  </a:lnTo>
                  <a:lnTo>
                    <a:pt x="4068" y="1164"/>
                  </a:lnTo>
                  <a:lnTo>
                    <a:pt x="4062" y="1170"/>
                  </a:lnTo>
                  <a:lnTo>
                    <a:pt x="4062" y="1176"/>
                  </a:lnTo>
                  <a:lnTo>
                    <a:pt x="4068" y="1182"/>
                  </a:lnTo>
                  <a:lnTo>
                    <a:pt x="4080" y="1182"/>
                  </a:lnTo>
                  <a:lnTo>
                    <a:pt x="4086" y="1188"/>
                  </a:lnTo>
                  <a:lnTo>
                    <a:pt x="4098" y="1188"/>
                  </a:lnTo>
                  <a:lnTo>
                    <a:pt x="4086" y="1200"/>
                  </a:lnTo>
                  <a:lnTo>
                    <a:pt x="4086" y="1206"/>
                  </a:lnTo>
                  <a:lnTo>
                    <a:pt x="4092" y="1212"/>
                  </a:lnTo>
                  <a:lnTo>
                    <a:pt x="4116" y="1224"/>
                  </a:lnTo>
                  <a:lnTo>
                    <a:pt x="4146" y="1224"/>
                  </a:lnTo>
                  <a:lnTo>
                    <a:pt x="4098" y="1242"/>
                  </a:lnTo>
                  <a:lnTo>
                    <a:pt x="4098" y="1248"/>
                  </a:lnTo>
                  <a:lnTo>
                    <a:pt x="4110" y="1260"/>
                  </a:lnTo>
                  <a:lnTo>
                    <a:pt x="4110" y="1266"/>
                  </a:lnTo>
                  <a:lnTo>
                    <a:pt x="4116" y="1272"/>
                  </a:lnTo>
                  <a:lnTo>
                    <a:pt x="4122" y="1266"/>
                  </a:lnTo>
                  <a:lnTo>
                    <a:pt x="4128" y="1266"/>
                  </a:lnTo>
                  <a:lnTo>
                    <a:pt x="4140" y="1260"/>
                  </a:lnTo>
                  <a:lnTo>
                    <a:pt x="4146" y="1272"/>
                  </a:lnTo>
                  <a:lnTo>
                    <a:pt x="4158" y="1284"/>
                  </a:lnTo>
                  <a:lnTo>
                    <a:pt x="4182" y="1284"/>
                  </a:lnTo>
                  <a:lnTo>
                    <a:pt x="4194" y="1290"/>
                  </a:lnTo>
                  <a:lnTo>
                    <a:pt x="4206" y="1290"/>
                  </a:lnTo>
                  <a:lnTo>
                    <a:pt x="4206" y="1308"/>
                  </a:lnTo>
                  <a:lnTo>
                    <a:pt x="4212" y="1314"/>
                  </a:lnTo>
                  <a:lnTo>
                    <a:pt x="4224" y="1320"/>
                  </a:lnTo>
                  <a:lnTo>
                    <a:pt x="4272" y="1320"/>
                  </a:lnTo>
                  <a:lnTo>
                    <a:pt x="4290" y="1326"/>
                  </a:lnTo>
                  <a:lnTo>
                    <a:pt x="4350" y="1356"/>
                  </a:lnTo>
                  <a:lnTo>
                    <a:pt x="4356" y="1362"/>
                  </a:lnTo>
                  <a:lnTo>
                    <a:pt x="4362" y="1362"/>
                  </a:lnTo>
                  <a:lnTo>
                    <a:pt x="4362" y="1356"/>
                  </a:lnTo>
                  <a:lnTo>
                    <a:pt x="4368" y="1350"/>
                  </a:lnTo>
                  <a:lnTo>
                    <a:pt x="4368" y="1320"/>
                  </a:lnTo>
                  <a:lnTo>
                    <a:pt x="4362" y="1308"/>
                  </a:lnTo>
                  <a:lnTo>
                    <a:pt x="4350" y="1296"/>
                  </a:lnTo>
                  <a:lnTo>
                    <a:pt x="4338" y="1290"/>
                  </a:lnTo>
                  <a:lnTo>
                    <a:pt x="4320" y="1272"/>
                  </a:lnTo>
                  <a:lnTo>
                    <a:pt x="4314" y="1272"/>
                  </a:lnTo>
                  <a:lnTo>
                    <a:pt x="4308" y="1260"/>
                  </a:lnTo>
                  <a:lnTo>
                    <a:pt x="4302" y="1254"/>
                  </a:lnTo>
                  <a:lnTo>
                    <a:pt x="4290" y="1230"/>
                  </a:lnTo>
                  <a:lnTo>
                    <a:pt x="4290" y="1224"/>
                  </a:lnTo>
                  <a:lnTo>
                    <a:pt x="4308" y="1224"/>
                  </a:lnTo>
                  <a:lnTo>
                    <a:pt x="4314" y="1230"/>
                  </a:lnTo>
                  <a:lnTo>
                    <a:pt x="4326" y="1236"/>
                  </a:lnTo>
                  <a:lnTo>
                    <a:pt x="4332" y="1242"/>
                  </a:lnTo>
                  <a:lnTo>
                    <a:pt x="4332" y="1212"/>
                  </a:lnTo>
                  <a:lnTo>
                    <a:pt x="4332" y="1218"/>
                  </a:lnTo>
                  <a:lnTo>
                    <a:pt x="4344" y="1230"/>
                  </a:lnTo>
                  <a:lnTo>
                    <a:pt x="4350" y="1242"/>
                  </a:lnTo>
                  <a:lnTo>
                    <a:pt x="4362" y="1254"/>
                  </a:lnTo>
                  <a:lnTo>
                    <a:pt x="4374" y="1254"/>
                  </a:lnTo>
                  <a:lnTo>
                    <a:pt x="4386" y="1248"/>
                  </a:lnTo>
                  <a:lnTo>
                    <a:pt x="4398" y="1248"/>
                  </a:lnTo>
                  <a:lnTo>
                    <a:pt x="4398" y="1272"/>
                  </a:lnTo>
                  <a:lnTo>
                    <a:pt x="4404" y="1278"/>
                  </a:lnTo>
                  <a:lnTo>
                    <a:pt x="4416" y="1278"/>
                  </a:lnTo>
                  <a:lnTo>
                    <a:pt x="4428" y="1290"/>
                  </a:lnTo>
                  <a:lnTo>
                    <a:pt x="4452" y="1272"/>
                  </a:lnTo>
                  <a:lnTo>
                    <a:pt x="4464" y="1284"/>
                  </a:lnTo>
                  <a:lnTo>
                    <a:pt x="4470" y="1284"/>
                  </a:lnTo>
                  <a:lnTo>
                    <a:pt x="4476" y="1278"/>
                  </a:lnTo>
                  <a:lnTo>
                    <a:pt x="4476" y="1260"/>
                  </a:lnTo>
                  <a:lnTo>
                    <a:pt x="4470" y="1254"/>
                  </a:lnTo>
                  <a:lnTo>
                    <a:pt x="4488" y="1212"/>
                  </a:lnTo>
                  <a:lnTo>
                    <a:pt x="4488" y="1236"/>
                  </a:lnTo>
                  <a:lnTo>
                    <a:pt x="4500" y="1248"/>
                  </a:lnTo>
                  <a:lnTo>
                    <a:pt x="4512" y="1236"/>
                  </a:lnTo>
                  <a:lnTo>
                    <a:pt x="4518" y="1218"/>
                  </a:lnTo>
                  <a:lnTo>
                    <a:pt x="4518" y="1206"/>
                  </a:lnTo>
                  <a:lnTo>
                    <a:pt x="4494" y="1182"/>
                  </a:lnTo>
                  <a:lnTo>
                    <a:pt x="4518" y="1176"/>
                  </a:lnTo>
                  <a:lnTo>
                    <a:pt x="4500" y="1164"/>
                  </a:lnTo>
                  <a:lnTo>
                    <a:pt x="4500" y="1146"/>
                  </a:lnTo>
                  <a:lnTo>
                    <a:pt x="4470" y="1146"/>
                  </a:lnTo>
                  <a:lnTo>
                    <a:pt x="4470" y="1134"/>
                  </a:lnTo>
                  <a:lnTo>
                    <a:pt x="4446" y="1134"/>
                  </a:lnTo>
                  <a:lnTo>
                    <a:pt x="4446" y="1080"/>
                  </a:lnTo>
                  <a:lnTo>
                    <a:pt x="4416" y="1086"/>
                  </a:lnTo>
                  <a:lnTo>
                    <a:pt x="4410" y="1080"/>
                  </a:lnTo>
                  <a:lnTo>
                    <a:pt x="4410" y="1056"/>
                  </a:lnTo>
                  <a:lnTo>
                    <a:pt x="4416" y="1050"/>
                  </a:lnTo>
                  <a:lnTo>
                    <a:pt x="4428" y="1050"/>
                  </a:lnTo>
                  <a:lnTo>
                    <a:pt x="4434" y="1056"/>
                  </a:lnTo>
                  <a:lnTo>
                    <a:pt x="4446" y="1062"/>
                  </a:lnTo>
                  <a:lnTo>
                    <a:pt x="4452" y="1068"/>
                  </a:lnTo>
                  <a:lnTo>
                    <a:pt x="4458" y="1068"/>
                  </a:lnTo>
                  <a:lnTo>
                    <a:pt x="4464" y="1062"/>
                  </a:lnTo>
                  <a:lnTo>
                    <a:pt x="4464" y="1026"/>
                  </a:lnTo>
                  <a:lnTo>
                    <a:pt x="4488" y="1032"/>
                  </a:lnTo>
                  <a:lnTo>
                    <a:pt x="4524" y="1014"/>
                  </a:lnTo>
                  <a:lnTo>
                    <a:pt x="4524" y="1026"/>
                  </a:lnTo>
                  <a:lnTo>
                    <a:pt x="4530" y="1038"/>
                  </a:lnTo>
                  <a:lnTo>
                    <a:pt x="4530" y="1044"/>
                  </a:lnTo>
                  <a:lnTo>
                    <a:pt x="4536" y="1050"/>
                  </a:lnTo>
                  <a:lnTo>
                    <a:pt x="4548" y="1044"/>
                  </a:lnTo>
                  <a:lnTo>
                    <a:pt x="4566" y="1044"/>
                  </a:lnTo>
                  <a:lnTo>
                    <a:pt x="4554" y="1062"/>
                  </a:lnTo>
                  <a:lnTo>
                    <a:pt x="4578" y="1062"/>
                  </a:lnTo>
                  <a:lnTo>
                    <a:pt x="4566" y="1092"/>
                  </a:lnTo>
                  <a:lnTo>
                    <a:pt x="4566" y="1098"/>
                  </a:lnTo>
                  <a:lnTo>
                    <a:pt x="4584" y="1116"/>
                  </a:lnTo>
                  <a:lnTo>
                    <a:pt x="4590" y="1128"/>
                  </a:lnTo>
                  <a:lnTo>
                    <a:pt x="4614" y="1140"/>
                  </a:lnTo>
                  <a:lnTo>
                    <a:pt x="4626" y="1134"/>
                  </a:lnTo>
                  <a:lnTo>
                    <a:pt x="4638" y="1122"/>
                  </a:lnTo>
                  <a:lnTo>
                    <a:pt x="4656" y="1086"/>
                  </a:lnTo>
                  <a:lnTo>
                    <a:pt x="4656" y="1080"/>
                  </a:lnTo>
                  <a:lnTo>
                    <a:pt x="4662" y="1068"/>
                  </a:lnTo>
                  <a:lnTo>
                    <a:pt x="4668" y="1074"/>
                  </a:lnTo>
                  <a:lnTo>
                    <a:pt x="4680" y="1080"/>
                  </a:lnTo>
                  <a:lnTo>
                    <a:pt x="4692" y="1080"/>
                  </a:lnTo>
                  <a:lnTo>
                    <a:pt x="4698" y="1086"/>
                  </a:lnTo>
                  <a:lnTo>
                    <a:pt x="4710" y="1080"/>
                  </a:lnTo>
                  <a:lnTo>
                    <a:pt x="4722" y="1068"/>
                  </a:lnTo>
                  <a:lnTo>
                    <a:pt x="4728" y="1056"/>
                  </a:lnTo>
                  <a:lnTo>
                    <a:pt x="4728" y="1038"/>
                  </a:lnTo>
                  <a:lnTo>
                    <a:pt x="4794" y="1038"/>
                  </a:lnTo>
                  <a:lnTo>
                    <a:pt x="4806" y="1026"/>
                  </a:lnTo>
                  <a:lnTo>
                    <a:pt x="4812" y="1014"/>
                  </a:lnTo>
                  <a:lnTo>
                    <a:pt x="4800" y="1002"/>
                  </a:lnTo>
                  <a:lnTo>
                    <a:pt x="4788" y="996"/>
                  </a:lnTo>
                  <a:lnTo>
                    <a:pt x="4758" y="996"/>
                  </a:lnTo>
                  <a:close/>
                  <a:moveTo>
                    <a:pt x="4476" y="1308"/>
                  </a:moveTo>
                  <a:lnTo>
                    <a:pt x="4446" y="1308"/>
                  </a:lnTo>
                  <a:lnTo>
                    <a:pt x="4440" y="1326"/>
                  </a:lnTo>
                  <a:lnTo>
                    <a:pt x="4476" y="1320"/>
                  </a:lnTo>
                  <a:lnTo>
                    <a:pt x="4476" y="1308"/>
                  </a:lnTo>
                  <a:close/>
                  <a:moveTo>
                    <a:pt x="4140" y="1290"/>
                  </a:moveTo>
                  <a:lnTo>
                    <a:pt x="4134" y="1290"/>
                  </a:lnTo>
                  <a:lnTo>
                    <a:pt x="4128" y="1296"/>
                  </a:lnTo>
                  <a:lnTo>
                    <a:pt x="4128" y="1308"/>
                  </a:lnTo>
                  <a:lnTo>
                    <a:pt x="4134" y="1314"/>
                  </a:lnTo>
                  <a:lnTo>
                    <a:pt x="4158" y="1314"/>
                  </a:lnTo>
                  <a:lnTo>
                    <a:pt x="4164" y="1308"/>
                  </a:lnTo>
                  <a:lnTo>
                    <a:pt x="4164" y="1296"/>
                  </a:lnTo>
                  <a:lnTo>
                    <a:pt x="4158" y="1290"/>
                  </a:lnTo>
                  <a:lnTo>
                    <a:pt x="4140" y="1290"/>
                  </a:lnTo>
                  <a:close/>
                  <a:moveTo>
                    <a:pt x="3834" y="1242"/>
                  </a:moveTo>
                  <a:lnTo>
                    <a:pt x="3840" y="1236"/>
                  </a:lnTo>
                  <a:lnTo>
                    <a:pt x="3834" y="1230"/>
                  </a:lnTo>
                  <a:lnTo>
                    <a:pt x="3828" y="1230"/>
                  </a:lnTo>
                  <a:lnTo>
                    <a:pt x="3822" y="1224"/>
                  </a:lnTo>
                  <a:lnTo>
                    <a:pt x="3810" y="1224"/>
                  </a:lnTo>
                  <a:lnTo>
                    <a:pt x="3810" y="1236"/>
                  </a:lnTo>
                  <a:lnTo>
                    <a:pt x="3816" y="1242"/>
                  </a:lnTo>
                  <a:lnTo>
                    <a:pt x="3816" y="1248"/>
                  </a:lnTo>
                  <a:lnTo>
                    <a:pt x="3828" y="1248"/>
                  </a:lnTo>
                  <a:lnTo>
                    <a:pt x="3834" y="1242"/>
                  </a:lnTo>
                  <a:close/>
                  <a:moveTo>
                    <a:pt x="4206" y="1452"/>
                  </a:moveTo>
                  <a:lnTo>
                    <a:pt x="4170" y="1452"/>
                  </a:lnTo>
                  <a:lnTo>
                    <a:pt x="4206" y="1476"/>
                  </a:lnTo>
                  <a:lnTo>
                    <a:pt x="4218" y="1470"/>
                  </a:lnTo>
                  <a:lnTo>
                    <a:pt x="4218" y="1458"/>
                  </a:lnTo>
                  <a:lnTo>
                    <a:pt x="4212" y="1458"/>
                  </a:lnTo>
                  <a:lnTo>
                    <a:pt x="4206" y="1452"/>
                  </a:lnTo>
                  <a:close/>
                  <a:moveTo>
                    <a:pt x="4170" y="870"/>
                  </a:moveTo>
                  <a:lnTo>
                    <a:pt x="4152" y="870"/>
                  </a:lnTo>
                  <a:lnTo>
                    <a:pt x="4152" y="876"/>
                  </a:lnTo>
                  <a:lnTo>
                    <a:pt x="4158" y="882"/>
                  </a:lnTo>
                  <a:lnTo>
                    <a:pt x="4164" y="882"/>
                  </a:lnTo>
                  <a:lnTo>
                    <a:pt x="4170" y="888"/>
                  </a:lnTo>
                  <a:lnTo>
                    <a:pt x="4182" y="882"/>
                  </a:lnTo>
                  <a:lnTo>
                    <a:pt x="4188" y="882"/>
                  </a:lnTo>
                  <a:lnTo>
                    <a:pt x="4194" y="876"/>
                  </a:lnTo>
                  <a:lnTo>
                    <a:pt x="4188" y="870"/>
                  </a:lnTo>
                  <a:lnTo>
                    <a:pt x="4170" y="870"/>
                  </a:lnTo>
                  <a:close/>
                  <a:moveTo>
                    <a:pt x="4170" y="936"/>
                  </a:moveTo>
                  <a:lnTo>
                    <a:pt x="4236" y="936"/>
                  </a:lnTo>
                  <a:lnTo>
                    <a:pt x="4236" y="918"/>
                  </a:lnTo>
                  <a:lnTo>
                    <a:pt x="4188" y="918"/>
                  </a:lnTo>
                  <a:lnTo>
                    <a:pt x="4170" y="936"/>
                  </a:lnTo>
                  <a:close/>
                  <a:moveTo>
                    <a:pt x="5574" y="36"/>
                  </a:moveTo>
                  <a:lnTo>
                    <a:pt x="5490" y="36"/>
                  </a:lnTo>
                  <a:lnTo>
                    <a:pt x="5496" y="24"/>
                  </a:lnTo>
                  <a:lnTo>
                    <a:pt x="5490" y="24"/>
                  </a:lnTo>
                  <a:lnTo>
                    <a:pt x="5484" y="18"/>
                  </a:lnTo>
                  <a:lnTo>
                    <a:pt x="5448" y="18"/>
                  </a:lnTo>
                  <a:lnTo>
                    <a:pt x="5430" y="12"/>
                  </a:lnTo>
                  <a:lnTo>
                    <a:pt x="5400" y="12"/>
                  </a:lnTo>
                  <a:lnTo>
                    <a:pt x="5364" y="18"/>
                  </a:lnTo>
                  <a:lnTo>
                    <a:pt x="5334" y="30"/>
                  </a:lnTo>
                  <a:lnTo>
                    <a:pt x="5304" y="36"/>
                  </a:lnTo>
                  <a:lnTo>
                    <a:pt x="5292" y="36"/>
                  </a:lnTo>
                  <a:lnTo>
                    <a:pt x="5346" y="12"/>
                  </a:lnTo>
                  <a:lnTo>
                    <a:pt x="5274" y="18"/>
                  </a:lnTo>
                  <a:lnTo>
                    <a:pt x="5268" y="18"/>
                  </a:lnTo>
                  <a:lnTo>
                    <a:pt x="5262" y="12"/>
                  </a:lnTo>
                  <a:lnTo>
                    <a:pt x="5250" y="12"/>
                  </a:lnTo>
                  <a:lnTo>
                    <a:pt x="5226" y="0"/>
                  </a:lnTo>
                  <a:lnTo>
                    <a:pt x="5196" y="0"/>
                  </a:lnTo>
                  <a:lnTo>
                    <a:pt x="5190" y="6"/>
                  </a:lnTo>
                  <a:lnTo>
                    <a:pt x="5184" y="18"/>
                  </a:lnTo>
                  <a:lnTo>
                    <a:pt x="5178" y="18"/>
                  </a:lnTo>
                  <a:lnTo>
                    <a:pt x="5172" y="12"/>
                  </a:lnTo>
                  <a:lnTo>
                    <a:pt x="5160" y="6"/>
                  </a:lnTo>
                  <a:lnTo>
                    <a:pt x="5148" y="6"/>
                  </a:lnTo>
                  <a:lnTo>
                    <a:pt x="5136" y="0"/>
                  </a:lnTo>
                  <a:lnTo>
                    <a:pt x="5124" y="0"/>
                  </a:lnTo>
                  <a:lnTo>
                    <a:pt x="5112" y="6"/>
                  </a:lnTo>
                  <a:lnTo>
                    <a:pt x="5106" y="12"/>
                  </a:lnTo>
                  <a:lnTo>
                    <a:pt x="5094" y="18"/>
                  </a:lnTo>
                  <a:lnTo>
                    <a:pt x="5088" y="24"/>
                  </a:lnTo>
                  <a:lnTo>
                    <a:pt x="5046" y="12"/>
                  </a:lnTo>
                  <a:lnTo>
                    <a:pt x="4938" y="6"/>
                  </a:lnTo>
                  <a:lnTo>
                    <a:pt x="4968" y="36"/>
                  </a:lnTo>
                  <a:lnTo>
                    <a:pt x="4902" y="12"/>
                  </a:lnTo>
                  <a:lnTo>
                    <a:pt x="4842" y="24"/>
                  </a:lnTo>
                  <a:lnTo>
                    <a:pt x="4830" y="24"/>
                  </a:lnTo>
                  <a:lnTo>
                    <a:pt x="4812" y="18"/>
                  </a:lnTo>
                  <a:lnTo>
                    <a:pt x="4746" y="18"/>
                  </a:lnTo>
                  <a:lnTo>
                    <a:pt x="4710" y="24"/>
                  </a:lnTo>
                  <a:lnTo>
                    <a:pt x="4686" y="36"/>
                  </a:lnTo>
                  <a:lnTo>
                    <a:pt x="4674" y="36"/>
                  </a:lnTo>
                  <a:lnTo>
                    <a:pt x="4764" y="60"/>
                  </a:lnTo>
                  <a:lnTo>
                    <a:pt x="4674" y="48"/>
                  </a:lnTo>
                  <a:lnTo>
                    <a:pt x="4662" y="48"/>
                  </a:lnTo>
                  <a:lnTo>
                    <a:pt x="4590" y="36"/>
                  </a:lnTo>
                  <a:lnTo>
                    <a:pt x="4542" y="36"/>
                  </a:lnTo>
                  <a:lnTo>
                    <a:pt x="4530" y="48"/>
                  </a:lnTo>
                  <a:lnTo>
                    <a:pt x="4530" y="60"/>
                  </a:lnTo>
                  <a:lnTo>
                    <a:pt x="4512" y="60"/>
                  </a:lnTo>
                  <a:lnTo>
                    <a:pt x="4482" y="54"/>
                  </a:lnTo>
                  <a:lnTo>
                    <a:pt x="4392" y="54"/>
                  </a:lnTo>
                  <a:lnTo>
                    <a:pt x="4350" y="60"/>
                  </a:lnTo>
                  <a:lnTo>
                    <a:pt x="4302" y="66"/>
                  </a:lnTo>
                  <a:lnTo>
                    <a:pt x="4260" y="66"/>
                  </a:lnTo>
                  <a:lnTo>
                    <a:pt x="4242" y="72"/>
                  </a:lnTo>
                  <a:lnTo>
                    <a:pt x="4260" y="72"/>
                  </a:lnTo>
                  <a:lnTo>
                    <a:pt x="4266" y="78"/>
                  </a:lnTo>
                  <a:lnTo>
                    <a:pt x="4278" y="78"/>
                  </a:lnTo>
                  <a:lnTo>
                    <a:pt x="4362" y="84"/>
                  </a:lnTo>
                  <a:lnTo>
                    <a:pt x="4278" y="96"/>
                  </a:lnTo>
                  <a:lnTo>
                    <a:pt x="4284" y="96"/>
                  </a:lnTo>
                  <a:lnTo>
                    <a:pt x="4290" y="102"/>
                  </a:lnTo>
                  <a:lnTo>
                    <a:pt x="4314" y="114"/>
                  </a:lnTo>
                  <a:lnTo>
                    <a:pt x="4338" y="114"/>
                  </a:lnTo>
                  <a:lnTo>
                    <a:pt x="4356" y="108"/>
                  </a:lnTo>
                  <a:lnTo>
                    <a:pt x="4392" y="108"/>
                  </a:lnTo>
                  <a:lnTo>
                    <a:pt x="4398" y="102"/>
                  </a:lnTo>
                  <a:lnTo>
                    <a:pt x="4410" y="102"/>
                  </a:lnTo>
                  <a:lnTo>
                    <a:pt x="4416" y="96"/>
                  </a:lnTo>
                  <a:lnTo>
                    <a:pt x="4440" y="96"/>
                  </a:lnTo>
                  <a:lnTo>
                    <a:pt x="4458" y="90"/>
                  </a:lnTo>
                  <a:lnTo>
                    <a:pt x="4500" y="90"/>
                  </a:lnTo>
                  <a:lnTo>
                    <a:pt x="4518" y="96"/>
                  </a:lnTo>
                  <a:lnTo>
                    <a:pt x="4536" y="96"/>
                  </a:lnTo>
                  <a:lnTo>
                    <a:pt x="4548" y="102"/>
                  </a:lnTo>
                  <a:lnTo>
                    <a:pt x="4560" y="102"/>
                  </a:lnTo>
                  <a:lnTo>
                    <a:pt x="4494" y="102"/>
                  </a:lnTo>
                  <a:lnTo>
                    <a:pt x="4482" y="108"/>
                  </a:lnTo>
                  <a:lnTo>
                    <a:pt x="4458" y="108"/>
                  </a:lnTo>
                  <a:lnTo>
                    <a:pt x="4446" y="114"/>
                  </a:lnTo>
                  <a:lnTo>
                    <a:pt x="4434" y="114"/>
                  </a:lnTo>
                  <a:lnTo>
                    <a:pt x="4422" y="120"/>
                  </a:lnTo>
                  <a:lnTo>
                    <a:pt x="4410" y="120"/>
                  </a:lnTo>
                  <a:lnTo>
                    <a:pt x="4404" y="126"/>
                  </a:lnTo>
                  <a:lnTo>
                    <a:pt x="4398" y="126"/>
                  </a:lnTo>
                  <a:lnTo>
                    <a:pt x="4434" y="126"/>
                  </a:lnTo>
                  <a:lnTo>
                    <a:pt x="4452" y="132"/>
                  </a:lnTo>
                  <a:lnTo>
                    <a:pt x="4488" y="132"/>
                  </a:lnTo>
                  <a:lnTo>
                    <a:pt x="4500" y="126"/>
                  </a:lnTo>
                  <a:lnTo>
                    <a:pt x="4506" y="126"/>
                  </a:lnTo>
                  <a:lnTo>
                    <a:pt x="4512" y="120"/>
                  </a:lnTo>
                  <a:lnTo>
                    <a:pt x="4638" y="120"/>
                  </a:lnTo>
                  <a:lnTo>
                    <a:pt x="4656" y="114"/>
                  </a:lnTo>
                  <a:lnTo>
                    <a:pt x="4680" y="114"/>
                  </a:lnTo>
                  <a:lnTo>
                    <a:pt x="4698" y="108"/>
                  </a:lnTo>
                  <a:lnTo>
                    <a:pt x="4710" y="108"/>
                  </a:lnTo>
                  <a:lnTo>
                    <a:pt x="4722" y="96"/>
                  </a:lnTo>
                  <a:lnTo>
                    <a:pt x="4734" y="96"/>
                  </a:lnTo>
                  <a:lnTo>
                    <a:pt x="4752" y="90"/>
                  </a:lnTo>
                  <a:lnTo>
                    <a:pt x="4770" y="90"/>
                  </a:lnTo>
                  <a:lnTo>
                    <a:pt x="4782" y="84"/>
                  </a:lnTo>
                  <a:lnTo>
                    <a:pt x="4830" y="84"/>
                  </a:lnTo>
                  <a:lnTo>
                    <a:pt x="4746" y="114"/>
                  </a:lnTo>
                  <a:lnTo>
                    <a:pt x="4782" y="114"/>
                  </a:lnTo>
                  <a:lnTo>
                    <a:pt x="4734" y="126"/>
                  </a:lnTo>
                  <a:lnTo>
                    <a:pt x="4716" y="126"/>
                  </a:lnTo>
                  <a:lnTo>
                    <a:pt x="4674" y="132"/>
                  </a:lnTo>
                  <a:lnTo>
                    <a:pt x="4620" y="132"/>
                  </a:lnTo>
                  <a:lnTo>
                    <a:pt x="4566" y="138"/>
                  </a:lnTo>
                  <a:lnTo>
                    <a:pt x="4536" y="138"/>
                  </a:lnTo>
                  <a:lnTo>
                    <a:pt x="4524" y="150"/>
                  </a:lnTo>
                  <a:lnTo>
                    <a:pt x="4524" y="156"/>
                  </a:lnTo>
                  <a:lnTo>
                    <a:pt x="4602" y="174"/>
                  </a:lnTo>
                  <a:lnTo>
                    <a:pt x="4596" y="174"/>
                  </a:lnTo>
                  <a:lnTo>
                    <a:pt x="4590" y="180"/>
                  </a:lnTo>
                  <a:lnTo>
                    <a:pt x="4578" y="180"/>
                  </a:lnTo>
                  <a:lnTo>
                    <a:pt x="4566" y="186"/>
                  </a:lnTo>
                  <a:lnTo>
                    <a:pt x="4542" y="186"/>
                  </a:lnTo>
                  <a:lnTo>
                    <a:pt x="4518" y="174"/>
                  </a:lnTo>
                  <a:lnTo>
                    <a:pt x="4500" y="162"/>
                  </a:lnTo>
                  <a:lnTo>
                    <a:pt x="4476" y="150"/>
                  </a:lnTo>
                  <a:lnTo>
                    <a:pt x="4470" y="144"/>
                  </a:lnTo>
                  <a:lnTo>
                    <a:pt x="4356" y="144"/>
                  </a:lnTo>
                  <a:lnTo>
                    <a:pt x="4350" y="150"/>
                  </a:lnTo>
                  <a:lnTo>
                    <a:pt x="4344" y="162"/>
                  </a:lnTo>
                  <a:lnTo>
                    <a:pt x="4338" y="168"/>
                  </a:lnTo>
                  <a:lnTo>
                    <a:pt x="4368" y="186"/>
                  </a:lnTo>
                  <a:lnTo>
                    <a:pt x="4386" y="204"/>
                  </a:lnTo>
                  <a:lnTo>
                    <a:pt x="4410" y="216"/>
                  </a:lnTo>
                  <a:lnTo>
                    <a:pt x="4458" y="216"/>
                  </a:lnTo>
                  <a:lnTo>
                    <a:pt x="4476" y="210"/>
                  </a:lnTo>
                  <a:lnTo>
                    <a:pt x="4488" y="210"/>
                  </a:lnTo>
                  <a:lnTo>
                    <a:pt x="4476" y="216"/>
                  </a:lnTo>
                  <a:lnTo>
                    <a:pt x="4470" y="228"/>
                  </a:lnTo>
                  <a:lnTo>
                    <a:pt x="4398" y="228"/>
                  </a:lnTo>
                  <a:lnTo>
                    <a:pt x="4380" y="222"/>
                  </a:lnTo>
                  <a:lnTo>
                    <a:pt x="4350" y="222"/>
                  </a:lnTo>
                  <a:lnTo>
                    <a:pt x="4314" y="228"/>
                  </a:lnTo>
                  <a:lnTo>
                    <a:pt x="4272" y="234"/>
                  </a:lnTo>
                  <a:lnTo>
                    <a:pt x="4230" y="234"/>
                  </a:lnTo>
                  <a:lnTo>
                    <a:pt x="4218" y="240"/>
                  </a:lnTo>
                  <a:lnTo>
                    <a:pt x="4200" y="246"/>
                  </a:lnTo>
                  <a:lnTo>
                    <a:pt x="4188" y="258"/>
                  </a:lnTo>
                  <a:lnTo>
                    <a:pt x="4176" y="264"/>
                  </a:lnTo>
                  <a:lnTo>
                    <a:pt x="4170" y="270"/>
                  </a:lnTo>
                  <a:lnTo>
                    <a:pt x="4164" y="270"/>
                  </a:lnTo>
                  <a:lnTo>
                    <a:pt x="4236" y="258"/>
                  </a:lnTo>
                  <a:lnTo>
                    <a:pt x="4236" y="276"/>
                  </a:lnTo>
                  <a:lnTo>
                    <a:pt x="4296" y="258"/>
                  </a:lnTo>
                  <a:lnTo>
                    <a:pt x="4224" y="288"/>
                  </a:lnTo>
                  <a:lnTo>
                    <a:pt x="4230" y="288"/>
                  </a:lnTo>
                  <a:lnTo>
                    <a:pt x="4236" y="294"/>
                  </a:lnTo>
                  <a:lnTo>
                    <a:pt x="4248" y="300"/>
                  </a:lnTo>
                  <a:lnTo>
                    <a:pt x="4278" y="300"/>
                  </a:lnTo>
                  <a:lnTo>
                    <a:pt x="4314" y="288"/>
                  </a:lnTo>
                  <a:lnTo>
                    <a:pt x="4326" y="288"/>
                  </a:lnTo>
                  <a:lnTo>
                    <a:pt x="4344" y="282"/>
                  </a:lnTo>
                  <a:lnTo>
                    <a:pt x="4350" y="276"/>
                  </a:lnTo>
                  <a:lnTo>
                    <a:pt x="4356" y="276"/>
                  </a:lnTo>
                  <a:lnTo>
                    <a:pt x="4254" y="312"/>
                  </a:lnTo>
                  <a:lnTo>
                    <a:pt x="4188" y="312"/>
                  </a:lnTo>
                  <a:lnTo>
                    <a:pt x="4176" y="288"/>
                  </a:lnTo>
                  <a:lnTo>
                    <a:pt x="4164" y="288"/>
                  </a:lnTo>
                  <a:lnTo>
                    <a:pt x="4146" y="282"/>
                  </a:lnTo>
                  <a:lnTo>
                    <a:pt x="4110" y="282"/>
                  </a:lnTo>
                  <a:lnTo>
                    <a:pt x="4104" y="288"/>
                  </a:lnTo>
                  <a:lnTo>
                    <a:pt x="4104" y="300"/>
                  </a:lnTo>
                  <a:lnTo>
                    <a:pt x="4110" y="312"/>
                  </a:lnTo>
                  <a:lnTo>
                    <a:pt x="4110" y="318"/>
                  </a:lnTo>
                  <a:lnTo>
                    <a:pt x="4116" y="324"/>
                  </a:lnTo>
                  <a:lnTo>
                    <a:pt x="4092" y="324"/>
                  </a:lnTo>
                  <a:lnTo>
                    <a:pt x="4074" y="330"/>
                  </a:lnTo>
                  <a:lnTo>
                    <a:pt x="4032" y="330"/>
                  </a:lnTo>
                  <a:lnTo>
                    <a:pt x="4020" y="336"/>
                  </a:lnTo>
                  <a:lnTo>
                    <a:pt x="4002" y="342"/>
                  </a:lnTo>
                  <a:lnTo>
                    <a:pt x="3990" y="348"/>
                  </a:lnTo>
                  <a:lnTo>
                    <a:pt x="3972" y="354"/>
                  </a:lnTo>
                  <a:lnTo>
                    <a:pt x="3936" y="354"/>
                  </a:lnTo>
                  <a:lnTo>
                    <a:pt x="3924" y="360"/>
                  </a:lnTo>
                  <a:lnTo>
                    <a:pt x="3918" y="360"/>
                  </a:lnTo>
                  <a:lnTo>
                    <a:pt x="3924" y="360"/>
                  </a:lnTo>
                  <a:lnTo>
                    <a:pt x="3936" y="366"/>
                  </a:lnTo>
                  <a:lnTo>
                    <a:pt x="3978" y="366"/>
                  </a:lnTo>
                  <a:lnTo>
                    <a:pt x="3990" y="360"/>
                  </a:lnTo>
                  <a:lnTo>
                    <a:pt x="3996" y="354"/>
                  </a:lnTo>
                  <a:lnTo>
                    <a:pt x="3984" y="372"/>
                  </a:lnTo>
                  <a:lnTo>
                    <a:pt x="4020" y="366"/>
                  </a:lnTo>
                  <a:lnTo>
                    <a:pt x="4044" y="354"/>
                  </a:lnTo>
                  <a:lnTo>
                    <a:pt x="4044" y="372"/>
                  </a:lnTo>
                  <a:lnTo>
                    <a:pt x="4074" y="366"/>
                  </a:lnTo>
                  <a:lnTo>
                    <a:pt x="4098" y="366"/>
                  </a:lnTo>
                  <a:lnTo>
                    <a:pt x="4098" y="372"/>
                  </a:lnTo>
                  <a:lnTo>
                    <a:pt x="4104" y="378"/>
                  </a:lnTo>
                  <a:lnTo>
                    <a:pt x="4122" y="378"/>
                  </a:lnTo>
                  <a:lnTo>
                    <a:pt x="4146" y="366"/>
                  </a:lnTo>
                  <a:lnTo>
                    <a:pt x="4152" y="366"/>
                  </a:lnTo>
                  <a:lnTo>
                    <a:pt x="4164" y="360"/>
                  </a:lnTo>
                  <a:lnTo>
                    <a:pt x="4170" y="372"/>
                  </a:lnTo>
                  <a:lnTo>
                    <a:pt x="4200" y="354"/>
                  </a:lnTo>
                  <a:lnTo>
                    <a:pt x="4206" y="360"/>
                  </a:lnTo>
                  <a:lnTo>
                    <a:pt x="4212" y="372"/>
                  </a:lnTo>
                  <a:lnTo>
                    <a:pt x="4224" y="372"/>
                  </a:lnTo>
                  <a:lnTo>
                    <a:pt x="4236" y="366"/>
                  </a:lnTo>
                  <a:lnTo>
                    <a:pt x="4242" y="360"/>
                  </a:lnTo>
                  <a:lnTo>
                    <a:pt x="4248" y="360"/>
                  </a:lnTo>
                  <a:lnTo>
                    <a:pt x="4254" y="366"/>
                  </a:lnTo>
                  <a:lnTo>
                    <a:pt x="4266" y="372"/>
                  </a:lnTo>
                  <a:lnTo>
                    <a:pt x="4284" y="372"/>
                  </a:lnTo>
                  <a:lnTo>
                    <a:pt x="4290" y="366"/>
                  </a:lnTo>
                  <a:lnTo>
                    <a:pt x="4290" y="360"/>
                  </a:lnTo>
                  <a:lnTo>
                    <a:pt x="4284" y="354"/>
                  </a:lnTo>
                  <a:lnTo>
                    <a:pt x="4338" y="372"/>
                  </a:lnTo>
                  <a:lnTo>
                    <a:pt x="4344" y="378"/>
                  </a:lnTo>
                  <a:lnTo>
                    <a:pt x="4350" y="390"/>
                  </a:lnTo>
                  <a:lnTo>
                    <a:pt x="4374" y="390"/>
                  </a:lnTo>
                  <a:lnTo>
                    <a:pt x="4410" y="378"/>
                  </a:lnTo>
                  <a:lnTo>
                    <a:pt x="4440" y="372"/>
                  </a:lnTo>
                  <a:lnTo>
                    <a:pt x="4476" y="372"/>
                  </a:lnTo>
                  <a:lnTo>
                    <a:pt x="4494" y="366"/>
                  </a:lnTo>
                  <a:lnTo>
                    <a:pt x="4506" y="360"/>
                  </a:lnTo>
                  <a:lnTo>
                    <a:pt x="4524" y="342"/>
                  </a:lnTo>
                  <a:lnTo>
                    <a:pt x="4464" y="342"/>
                  </a:lnTo>
                  <a:lnTo>
                    <a:pt x="4470" y="336"/>
                  </a:lnTo>
                  <a:lnTo>
                    <a:pt x="4470" y="330"/>
                  </a:lnTo>
                  <a:lnTo>
                    <a:pt x="4416" y="330"/>
                  </a:lnTo>
                  <a:lnTo>
                    <a:pt x="4362" y="318"/>
                  </a:lnTo>
                  <a:lnTo>
                    <a:pt x="4380" y="300"/>
                  </a:lnTo>
                  <a:lnTo>
                    <a:pt x="4440" y="318"/>
                  </a:lnTo>
                  <a:lnTo>
                    <a:pt x="4452" y="318"/>
                  </a:lnTo>
                  <a:lnTo>
                    <a:pt x="4488" y="312"/>
                  </a:lnTo>
                  <a:lnTo>
                    <a:pt x="4566" y="312"/>
                  </a:lnTo>
                  <a:lnTo>
                    <a:pt x="4578" y="300"/>
                  </a:lnTo>
                  <a:lnTo>
                    <a:pt x="4578" y="288"/>
                  </a:lnTo>
                  <a:lnTo>
                    <a:pt x="4584" y="288"/>
                  </a:lnTo>
                  <a:lnTo>
                    <a:pt x="4590" y="282"/>
                  </a:lnTo>
                  <a:lnTo>
                    <a:pt x="4608" y="282"/>
                  </a:lnTo>
                  <a:lnTo>
                    <a:pt x="4626" y="276"/>
                  </a:lnTo>
                  <a:lnTo>
                    <a:pt x="4662" y="276"/>
                  </a:lnTo>
                  <a:lnTo>
                    <a:pt x="4680" y="270"/>
                  </a:lnTo>
                  <a:lnTo>
                    <a:pt x="4710" y="270"/>
                  </a:lnTo>
                  <a:lnTo>
                    <a:pt x="4722" y="264"/>
                  </a:lnTo>
                  <a:lnTo>
                    <a:pt x="4728" y="264"/>
                  </a:lnTo>
                  <a:lnTo>
                    <a:pt x="4704" y="246"/>
                  </a:lnTo>
                  <a:lnTo>
                    <a:pt x="4746" y="246"/>
                  </a:lnTo>
                  <a:lnTo>
                    <a:pt x="4770" y="240"/>
                  </a:lnTo>
                  <a:lnTo>
                    <a:pt x="4782" y="234"/>
                  </a:lnTo>
                  <a:lnTo>
                    <a:pt x="4776" y="228"/>
                  </a:lnTo>
                  <a:lnTo>
                    <a:pt x="4770" y="228"/>
                  </a:lnTo>
                  <a:lnTo>
                    <a:pt x="4758" y="222"/>
                  </a:lnTo>
                  <a:lnTo>
                    <a:pt x="4746" y="222"/>
                  </a:lnTo>
                  <a:lnTo>
                    <a:pt x="4734" y="216"/>
                  </a:lnTo>
                  <a:lnTo>
                    <a:pt x="4686" y="216"/>
                  </a:lnTo>
                  <a:lnTo>
                    <a:pt x="4674" y="210"/>
                  </a:lnTo>
                  <a:lnTo>
                    <a:pt x="4662" y="210"/>
                  </a:lnTo>
                  <a:lnTo>
                    <a:pt x="4662" y="204"/>
                  </a:lnTo>
                  <a:lnTo>
                    <a:pt x="4674" y="198"/>
                  </a:lnTo>
                  <a:lnTo>
                    <a:pt x="4686" y="198"/>
                  </a:lnTo>
                  <a:lnTo>
                    <a:pt x="4704" y="192"/>
                  </a:lnTo>
                  <a:lnTo>
                    <a:pt x="4716" y="186"/>
                  </a:lnTo>
                  <a:lnTo>
                    <a:pt x="4764" y="186"/>
                  </a:lnTo>
                  <a:lnTo>
                    <a:pt x="4782" y="192"/>
                  </a:lnTo>
                  <a:lnTo>
                    <a:pt x="4860" y="192"/>
                  </a:lnTo>
                  <a:lnTo>
                    <a:pt x="4878" y="186"/>
                  </a:lnTo>
                  <a:lnTo>
                    <a:pt x="4902" y="186"/>
                  </a:lnTo>
                  <a:lnTo>
                    <a:pt x="4896" y="180"/>
                  </a:lnTo>
                  <a:lnTo>
                    <a:pt x="4878" y="180"/>
                  </a:lnTo>
                  <a:lnTo>
                    <a:pt x="4866" y="174"/>
                  </a:lnTo>
                  <a:lnTo>
                    <a:pt x="4872" y="168"/>
                  </a:lnTo>
                  <a:lnTo>
                    <a:pt x="4902" y="162"/>
                  </a:lnTo>
                  <a:lnTo>
                    <a:pt x="4944" y="168"/>
                  </a:lnTo>
                  <a:lnTo>
                    <a:pt x="4974" y="174"/>
                  </a:lnTo>
                  <a:lnTo>
                    <a:pt x="4986" y="174"/>
                  </a:lnTo>
                  <a:lnTo>
                    <a:pt x="4992" y="168"/>
                  </a:lnTo>
                  <a:lnTo>
                    <a:pt x="4992" y="150"/>
                  </a:lnTo>
                  <a:lnTo>
                    <a:pt x="5070" y="156"/>
                  </a:lnTo>
                  <a:lnTo>
                    <a:pt x="5070" y="132"/>
                  </a:lnTo>
                  <a:lnTo>
                    <a:pt x="5082" y="132"/>
                  </a:lnTo>
                  <a:lnTo>
                    <a:pt x="5094" y="138"/>
                  </a:lnTo>
                  <a:lnTo>
                    <a:pt x="5112" y="138"/>
                  </a:lnTo>
                  <a:lnTo>
                    <a:pt x="5136" y="126"/>
                  </a:lnTo>
                  <a:lnTo>
                    <a:pt x="5148" y="126"/>
                  </a:lnTo>
                  <a:lnTo>
                    <a:pt x="5154" y="120"/>
                  </a:lnTo>
                  <a:lnTo>
                    <a:pt x="5172" y="120"/>
                  </a:lnTo>
                  <a:lnTo>
                    <a:pt x="5208" y="114"/>
                  </a:lnTo>
                  <a:lnTo>
                    <a:pt x="5256" y="102"/>
                  </a:lnTo>
                  <a:lnTo>
                    <a:pt x="5298" y="96"/>
                  </a:lnTo>
                  <a:lnTo>
                    <a:pt x="5322" y="90"/>
                  </a:lnTo>
                  <a:lnTo>
                    <a:pt x="5340" y="90"/>
                  </a:lnTo>
                  <a:lnTo>
                    <a:pt x="5346" y="84"/>
                  </a:lnTo>
                  <a:lnTo>
                    <a:pt x="5238" y="84"/>
                  </a:lnTo>
                  <a:lnTo>
                    <a:pt x="5214" y="96"/>
                  </a:lnTo>
                  <a:lnTo>
                    <a:pt x="5142" y="96"/>
                  </a:lnTo>
                  <a:lnTo>
                    <a:pt x="5226" y="90"/>
                  </a:lnTo>
                  <a:lnTo>
                    <a:pt x="5220" y="78"/>
                  </a:lnTo>
                  <a:lnTo>
                    <a:pt x="5268" y="84"/>
                  </a:lnTo>
                  <a:lnTo>
                    <a:pt x="5274" y="78"/>
                  </a:lnTo>
                  <a:lnTo>
                    <a:pt x="5286" y="72"/>
                  </a:lnTo>
                  <a:lnTo>
                    <a:pt x="5358" y="72"/>
                  </a:lnTo>
                  <a:lnTo>
                    <a:pt x="5406" y="66"/>
                  </a:lnTo>
                  <a:lnTo>
                    <a:pt x="5454" y="66"/>
                  </a:lnTo>
                  <a:lnTo>
                    <a:pt x="5484" y="60"/>
                  </a:lnTo>
                  <a:lnTo>
                    <a:pt x="5496" y="60"/>
                  </a:lnTo>
                  <a:lnTo>
                    <a:pt x="5514" y="54"/>
                  </a:lnTo>
                  <a:lnTo>
                    <a:pt x="5532" y="54"/>
                  </a:lnTo>
                  <a:lnTo>
                    <a:pt x="5550" y="48"/>
                  </a:lnTo>
                  <a:lnTo>
                    <a:pt x="5562" y="42"/>
                  </a:lnTo>
                  <a:lnTo>
                    <a:pt x="5574" y="42"/>
                  </a:lnTo>
                  <a:lnTo>
                    <a:pt x="5574" y="36"/>
                  </a:lnTo>
                  <a:close/>
                  <a:moveTo>
                    <a:pt x="4032" y="966"/>
                  </a:moveTo>
                  <a:lnTo>
                    <a:pt x="4086" y="966"/>
                  </a:lnTo>
                  <a:lnTo>
                    <a:pt x="4134" y="942"/>
                  </a:lnTo>
                  <a:lnTo>
                    <a:pt x="4140" y="930"/>
                  </a:lnTo>
                  <a:lnTo>
                    <a:pt x="4134" y="918"/>
                  </a:lnTo>
                  <a:lnTo>
                    <a:pt x="4134" y="912"/>
                  </a:lnTo>
                  <a:lnTo>
                    <a:pt x="4122" y="906"/>
                  </a:lnTo>
                  <a:lnTo>
                    <a:pt x="4074" y="906"/>
                  </a:lnTo>
                  <a:lnTo>
                    <a:pt x="4062" y="912"/>
                  </a:lnTo>
                  <a:lnTo>
                    <a:pt x="4050" y="912"/>
                  </a:lnTo>
                  <a:lnTo>
                    <a:pt x="4026" y="924"/>
                  </a:lnTo>
                  <a:lnTo>
                    <a:pt x="4014" y="936"/>
                  </a:lnTo>
                  <a:lnTo>
                    <a:pt x="4002" y="942"/>
                  </a:lnTo>
                  <a:lnTo>
                    <a:pt x="4002" y="954"/>
                  </a:lnTo>
                  <a:lnTo>
                    <a:pt x="4014" y="960"/>
                  </a:lnTo>
                  <a:lnTo>
                    <a:pt x="4032" y="966"/>
                  </a:lnTo>
                  <a:close/>
                  <a:moveTo>
                    <a:pt x="4014" y="840"/>
                  </a:moveTo>
                  <a:lnTo>
                    <a:pt x="4002" y="840"/>
                  </a:lnTo>
                  <a:lnTo>
                    <a:pt x="3990" y="846"/>
                  </a:lnTo>
                  <a:lnTo>
                    <a:pt x="3984" y="852"/>
                  </a:lnTo>
                  <a:lnTo>
                    <a:pt x="3972" y="852"/>
                  </a:lnTo>
                  <a:lnTo>
                    <a:pt x="3990" y="852"/>
                  </a:lnTo>
                  <a:lnTo>
                    <a:pt x="4008" y="846"/>
                  </a:lnTo>
                  <a:lnTo>
                    <a:pt x="4026" y="846"/>
                  </a:lnTo>
                  <a:lnTo>
                    <a:pt x="4044" y="840"/>
                  </a:lnTo>
                  <a:lnTo>
                    <a:pt x="4050" y="834"/>
                  </a:lnTo>
                  <a:lnTo>
                    <a:pt x="4056" y="834"/>
                  </a:lnTo>
                  <a:lnTo>
                    <a:pt x="4068" y="822"/>
                  </a:lnTo>
                  <a:lnTo>
                    <a:pt x="4050" y="822"/>
                  </a:lnTo>
                  <a:lnTo>
                    <a:pt x="4044" y="828"/>
                  </a:lnTo>
                  <a:lnTo>
                    <a:pt x="4032" y="828"/>
                  </a:lnTo>
                  <a:lnTo>
                    <a:pt x="4020" y="834"/>
                  </a:lnTo>
                  <a:lnTo>
                    <a:pt x="4014" y="840"/>
                  </a:lnTo>
                  <a:close/>
                  <a:moveTo>
                    <a:pt x="4122" y="822"/>
                  </a:moveTo>
                  <a:lnTo>
                    <a:pt x="4104" y="822"/>
                  </a:lnTo>
                  <a:lnTo>
                    <a:pt x="4098" y="828"/>
                  </a:lnTo>
                  <a:lnTo>
                    <a:pt x="4098" y="840"/>
                  </a:lnTo>
                  <a:lnTo>
                    <a:pt x="4104" y="846"/>
                  </a:lnTo>
                  <a:lnTo>
                    <a:pt x="4110" y="840"/>
                  </a:lnTo>
                  <a:lnTo>
                    <a:pt x="4116" y="840"/>
                  </a:lnTo>
                  <a:lnTo>
                    <a:pt x="4128" y="828"/>
                  </a:lnTo>
                  <a:lnTo>
                    <a:pt x="4122" y="822"/>
                  </a:lnTo>
                  <a:close/>
                  <a:moveTo>
                    <a:pt x="3528" y="1062"/>
                  </a:moveTo>
                  <a:lnTo>
                    <a:pt x="3522" y="1062"/>
                  </a:lnTo>
                  <a:lnTo>
                    <a:pt x="3504" y="1080"/>
                  </a:lnTo>
                  <a:lnTo>
                    <a:pt x="3504" y="1086"/>
                  </a:lnTo>
                  <a:lnTo>
                    <a:pt x="3510" y="1092"/>
                  </a:lnTo>
                  <a:lnTo>
                    <a:pt x="3528" y="1092"/>
                  </a:lnTo>
                  <a:lnTo>
                    <a:pt x="3534" y="1086"/>
                  </a:lnTo>
                  <a:lnTo>
                    <a:pt x="3540" y="1074"/>
                  </a:lnTo>
                  <a:lnTo>
                    <a:pt x="3540" y="1068"/>
                  </a:lnTo>
                  <a:lnTo>
                    <a:pt x="3534" y="1062"/>
                  </a:lnTo>
                  <a:lnTo>
                    <a:pt x="3528" y="1062"/>
                  </a:lnTo>
                  <a:close/>
                  <a:moveTo>
                    <a:pt x="3588" y="1062"/>
                  </a:moveTo>
                  <a:lnTo>
                    <a:pt x="3582" y="1062"/>
                  </a:lnTo>
                  <a:lnTo>
                    <a:pt x="3576" y="1068"/>
                  </a:lnTo>
                  <a:lnTo>
                    <a:pt x="3576" y="1080"/>
                  </a:lnTo>
                  <a:lnTo>
                    <a:pt x="3582" y="1086"/>
                  </a:lnTo>
                  <a:lnTo>
                    <a:pt x="3594" y="1086"/>
                  </a:lnTo>
                  <a:lnTo>
                    <a:pt x="3600" y="1080"/>
                  </a:lnTo>
                  <a:lnTo>
                    <a:pt x="3600" y="1068"/>
                  </a:lnTo>
                  <a:lnTo>
                    <a:pt x="3588" y="1062"/>
                  </a:lnTo>
                  <a:close/>
                  <a:moveTo>
                    <a:pt x="3756" y="1242"/>
                  </a:moveTo>
                  <a:lnTo>
                    <a:pt x="3744" y="1248"/>
                  </a:lnTo>
                  <a:lnTo>
                    <a:pt x="3744" y="1260"/>
                  </a:lnTo>
                  <a:lnTo>
                    <a:pt x="3750" y="1266"/>
                  </a:lnTo>
                  <a:lnTo>
                    <a:pt x="3762" y="1272"/>
                  </a:lnTo>
                  <a:lnTo>
                    <a:pt x="3768" y="1272"/>
                  </a:lnTo>
                  <a:lnTo>
                    <a:pt x="3786" y="1254"/>
                  </a:lnTo>
                  <a:lnTo>
                    <a:pt x="3786" y="1242"/>
                  </a:lnTo>
                  <a:lnTo>
                    <a:pt x="3780" y="1236"/>
                  </a:lnTo>
                  <a:lnTo>
                    <a:pt x="3768" y="1236"/>
                  </a:lnTo>
                  <a:lnTo>
                    <a:pt x="3756" y="1242"/>
                  </a:lnTo>
                  <a:close/>
                  <a:moveTo>
                    <a:pt x="3984" y="2532"/>
                  </a:moveTo>
                  <a:lnTo>
                    <a:pt x="3948" y="2520"/>
                  </a:lnTo>
                  <a:lnTo>
                    <a:pt x="3942" y="2514"/>
                  </a:lnTo>
                  <a:lnTo>
                    <a:pt x="3936" y="2514"/>
                  </a:lnTo>
                  <a:lnTo>
                    <a:pt x="3924" y="2526"/>
                  </a:lnTo>
                  <a:lnTo>
                    <a:pt x="3930" y="2532"/>
                  </a:lnTo>
                  <a:lnTo>
                    <a:pt x="3942" y="2538"/>
                  </a:lnTo>
                  <a:lnTo>
                    <a:pt x="3948" y="2544"/>
                  </a:lnTo>
                  <a:lnTo>
                    <a:pt x="3954" y="2544"/>
                  </a:lnTo>
                  <a:lnTo>
                    <a:pt x="3960" y="2550"/>
                  </a:lnTo>
                  <a:lnTo>
                    <a:pt x="3996" y="2550"/>
                  </a:lnTo>
                  <a:lnTo>
                    <a:pt x="4008" y="2556"/>
                  </a:lnTo>
                  <a:lnTo>
                    <a:pt x="4020" y="2556"/>
                  </a:lnTo>
                  <a:lnTo>
                    <a:pt x="4038" y="2538"/>
                  </a:lnTo>
                  <a:lnTo>
                    <a:pt x="4008" y="2538"/>
                  </a:lnTo>
                  <a:lnTo>
                    <a:pt x="3984" y="2532"/>
                  </a:lnTo>
                  <a:close/>
                  <a:moveTo>
                    <a:pt x="4098" y="2280"/>
                  </a:moveTo>
                  <a:lnTo>
                    <a:pt x="4092" y="2280"/>
                  </a:lnTo>
                  <a:lnTo>
                    <a:pt x="4086" y="2274"/>
                  </a:lnTo>
                  <a:lnTo>
                    <a:pt x="4050" y="2274"/>
                  </a:lnTo>
                  <a:lnTo>
                    <a:pt x="4032" y="2268"/>
                  </a:lnTo>
                  <a:lnTo>
                    <a:pt x="3996" y="2268"/>
                  </a:lnTo>
                  <a:lnTo>
                    <a:pt x="4002" y="2274"/>
                  </a:lnTo>
                  <a:lnTo>
                    <a:pt x="4008" y="2274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2" y="2286"/>
                  </a:lnTo>
                  <a:lnTo>
                    <a:pt x="4032" y="2304"/>
                  </a:lnTo>
                  <a:lnTo>
                    <a:pt x="4044" y="2304"/>
                  </a:lnTo>
                  <a:lnTo>
                    <a:pt x="4080" y="2310"/>
                  </a:lnTo>
                  <a:lnTo>
                    <a:pt x="4128" y="2316"/>
                  </a:lnTo>
                  <a:lnTo>
                    <a:pt x="4164" y="2316"/>
                  </a:lnTo>
                  <a:lnTo>
                    <a:pt x="4170" y="2310"/>
                  </a:lnTo>
                  <a:lnTo>
                    <a:pt x="4170" y="2304"/>
                  </a:lnTo>
                  <a:lnTo>
                    <a:pt x="4164" y="2304"/>
                  </a:lnTo>
                  <a:lnTo>
                    <a:pt x="4152" y="2292"/>
                  </a:lnTo>
                  <a:lnTo>
                    <a:pt x="4128" y="2286"/>
                  </a:lnTo>
                  <a:lnTo>
                    <a:pt x="4098" y="2280"/>
                  </a:lnTo>
                  <a:close/>
                  <a:moveTo>
                    <a:pt x="4194" y="2550"/>
                  </a:moveTo>
                  <a:lnTo>
                    <a:pt x="4164" y="2550"/>
                  </a:lnTo>
                  <a:lnTo>
                    <a:pt x="4152" y="2556"/>
                  </a:lnTo>
                  <a:lnTo>
                    <a:pt x="4146" y="2562"/>
                  </a:lnTo>
                  <a:lnTo>
                    <a:pt x="4182" y="2526"/>
                  </a:lnTo>
                  <a:lnTo>
                    <a:pt x="4176" y="2520"/>
                  </a:lnTo>
                  <a:lnTo>
                    <a:pt x="4152" y="2520"/>
                  </a:lnTo>
                  <a:lnTo>
                    <a:pt x="4140" y="2526"/>
                  </a:lnTo>
                  <a:lnTo>
                    <a:pt x="4128" y="2538"/>
                  </a:lnTo>
                  <a:lnTo>
                    <a:pt x="4104" y="2574"/>
                  </a:lnTo>
                  <a:lnTo>
                    <a:pt x="4164" y="2568"/>
                  </a:lnTo>
                  <a:lnTo>
                    <a:pt x="4176" y="2568"/>
                  </a:lnTo>
                  <a:lnTo>
                    <a:pt x="4182" y="2562"/>
                  </a:lnTo>
                  <a:lnTo>
                    <a:pt x="4194" y="2562"/>
                  </a:lnTo>
                  <a:lnTo>
                    <a:pt x="4200" y="2556"/>
                  </a:lnTo>
                  <a:lnTo>
                    <a:pt x="4200" y="2550"/>
                  </a:lnTo>
                  <a:lnTo>
                    <a:pt x="4194" y="2550"/>
                  </a:lnTo>
                  <a:close/>
                  <a:moveTo>
                    <a:pt x="4590" y="1962"/>
                  </a:moveTo>
                  <a:lnTo>
                    <a:pt x="4578" y="1974"/>
                  </a:lnTo>
                  <a:lnTo>
                    <a:pt x="4578" y="1980"/>
                  </a:lnTo>
                  <a:lnTo>
                    <a:pt x="4572" y="1986"/>
                  </a:lnTo>
                  <a:lnTo>
                    <a:pt x="4566" y="1986"/>
                  </a:lnTo>
                  <a:lnTo>
                    <a:pt x="4554" y="1974"/>
                  </a:lnTo>
                  <a:lnTo>
                    <a:pt x="4554" y="1962"/>
                  </a:lnTo>
                  <a:lnTo>
                    <a:pt x="4566" y="1962"/>
                  </a:lnTo>
                  <a:lnTo>
                    <a:pt x="4572" y="1956"/>
                  </a:lnTo>
                  <a:lnTo>
                    <a:pt x="4566" y="1932"/>
                  </a:lnTo>
                  <a:lnTo>
                    <a:pt x="4536" y="1926"/>
                  </a:lnTo>
                  <a:lnTo>
                    <a:pt x="4530" y="1926"/>
                  </a:lnTo>
                  <a:lnTo>
                    <a:pt x="4524" y="1932"/>
                  </a:lnTo>
                  <a:lnTo>
                    <a:pt x="4512" y="1938"/>
                  </a:lnTo>
                  <a:lnTo>
                    <a:pt x="4494" y="1944"/>
                  </a:lnTo>
                  <a:lnTo>
                    <a:pt x="4470" y="1956"/>
                  </a:lnTo>
                  <a:lnTo>
                    <a:pt x="4464" y="1962"/>
                  </a:lnTo>
                  <a:lnTo>
                    <a:pt x="4458" y="1962"/>
                  </a:lnTo>
                  <a:lnTo>
                    <a:pt x="4446" y="1968"/>
                  </a:lnTo>
                  <a:lnTo>
                    <a:pt x="4434" y="1968"/>
                  </a:lnTo>
                  <a:lnTo>
                    <a:pt x="4416" y="1974"/>
                  </a:lnTo>
                  <a:lnTo>
                    <a:pt x="4404" y="1974"/>
                  </a:lnTo>
                  <a:lnTo>
                    <a:pt x="4374" y="1998"/>
                  </a:lnTo>
                  <a:lnTo>
                    <a:pt x="4386" y="1974"/>
                  </a:lnTo>
                  <a:lnTo>
                    <a:pt x="4362" y="1956"/>
                  </a:lnTo>
                  <a:lnTo>
                    <a:pt x="4398" y="1968"/>
                  </a:lnTo>
                  <a:lnTo>
                    <a:pt x="4410" y="1956"/>
                  </a:lnTo>
                  <a:lnTo>
                    <a:pt x="4440" y="1950"/>
                  </a:lnTo>
                  <a:lnTo>
                    <a:pt x="4440" y="1932"/>
                  </a:lnTo>
                  <a:lnTo>
                    <a:pt x="4494" y="1932"/>
                  </a:lnTo>
                  <a:lnTo>
                    <a:pt x="4518" y="1920"/>
                  </a:lnTo>
                  <a:lnTo>
                    <a:pt x="4524" y="1914"/>
                  </a:lnTo>
                  <a:lnTo>
                    <a:pt x="4536" y="1908"/>
                  </a:lnTo>
                  <a:lnTo>
                    <a:pt x="4608" y="1908"/>
                  </a:lnTo>
                  <a:lnTo>
                    <a:pt x="4602" y="1902"/>
                  </a:lnTo>
                  <a:lnTo>
                    <a:pt x="4596" y="1902"/>
                  </a:lnTo>
                  <a:lnTo>
                    <a:pt x="4584" y="1896"/>
                  </a:lnTo>
                  <a:lnTo>
                    <a:pt x="4578" y="1890"/>
                  </a:lnTo>
                  <a:lnTo>
                    <a:pt x="4578" y="1866"/>
                  </a:lnTo>
                  <a:lnTo>
                    <a:pt x="4572" y="1866"/>
                  </a:lnTo>
                  <a:lnTo>
                    <a:pt x="4566" y="1872"/>
                  </a:lnTo>
                  <a:lnTo>
                    <a:pt x="4542" y="1872"/>
                  </a:lnTo>
                  <a:lnTo>
                    <a:pt x="4530" y="1878"/>
                  </a:lnTo>
                  <a:lnTo>
                    <a:pt x="4518" y="1878"/>
                  </a:lnTo>
                  <a:lnTo>
                    <a:pt x="4518" y="1866"/>
                  </a:lnTo>
                  <a:lnTo>
                    <a:pt x="4512" y="1860"/>
                  </a:lnTo>
                  <a:lnTo>
                    <a:pt x="4452" y="1878"/>
                  </a:lnTo>
                  <a:lnTo>
                    <a:pt x="4458" y="1848"/>
                  </a:lnTo>
                  <a:lnTo>
                    <a:pt x="4410" y="1860"/>
                  </a:lnTo>
                  <a:lnTo>
                    <a:pt x="4416" y="1854"/>
                  </a:lnTo>
                  <a:lnTo>
                    <a:pt x="4422" y="1842"/>
                  </a:lnTo>
                  <a:lnTo>
                    <a:pt x="4440" y="1824"/>
                  </a:lnTo>
                  <a:lnTo>
                    <a:pt x="4446" y="1812"/>
                  </a:lnTo>
                  <a:lnTo>
                    <a:pt x="4446" y="1800"/>
                  </a:lnTo>
                  <a:lnTo>
                    <a:pt x="4434" y="1800"/>
                  </a:lnTo>
                  <a:lnTo>
                    <a:pt x="4422" y="1794"/>
                  </a:lnTo>
                  <a:lnTo>
                    <a:pt x="4398" y="1794"/>
                  </a:lnTo>
                  <a:lnTo>
                    <a:pt x="4404" y="1770"/>
                  </a:lnTo>
                  <a:lnTo>
                    <a:pt x="4368" y="1770"/>
                  </a:lnTo>
                  <a:lnTo>
                    <a:pt x="4380" y="1752"/>
                  </a:lnTo>
                  <a:lnTo>
                    <a:pt x="4356" y="1728"/>
                  </a:lnTo>
                  <a:lnTo>
                    <a:pt x="4368" y="1728"/>
                  </a:lnTo>
                  <a:lnTo>
                    <a:pt x="4380" y="1734"/>
                  </a:lnTo>
                  <a:lnTo>
                    <a:pt x="4404" y="1734"/>
                  </a:lnTo>
                  <a:lnTo>
                    <a:pt x="4410" y="1728"/>
                  </a:lnTo>
                  <a:lnTo>
                    <a:pt x="4422" y="1722"/>
                  </a:lnTo>
                  <a:lnTo>
                    <a:pt x="4434" y="1710"/>
                  </a:lnTo>
                  <a:lnTo>
                    <a:pt x="4440" y="1710"/>
                  </a:lnTo>
                  <a:lnTo>
                    <a:pt x="4398" y="1686"/>
                  </a:lnTo>
                  <a:lnTo>
                    <a:pt x="4446" y="1656"/>
                  </a:lnTo>
                  <a:lnTo>
                    <a:pt x="4398" y="1632"/>
                  </a:lnTo>
                  <a:lnTo>
                    <a:pt x="4350" y="1638"/>
                  </a:lnTo>
                  <a:lnTo>
                    <a:pt x="4404" y="1614"/>
                  </a:lnTo>
                  <a:lnTo>
                    <a:pt x="4368" y="1608"/>
                  </a:lnTo>
                  <a:lnTo>
                    <a:pt x="4410" y="1584"/>
                  </a:lnTo>
                  <a:lnTo>
                    <a:pt x="4404" y="1560"/>
                  </a:lnTo>
                  <a:lnTo>
                    <a:pt x="4374" y="1560"/>
                  </a:lnTo>
                  <a:lnTo>
                    <a:pt x="4380" y="1554"/>
                  </a:lnTo>
                  <a:lnTo>
                    <a:pt x="4392" y="1530"/>
                  </a:lnTo>
                  <a:lnTo>
                    <a:pt x="4374" y="1494"/>
                  </a:lnTo>
                  <a:lnTo>
                    <a:pt x="4362" y="1494"/>
                  </a:lnTo>
                  <a:lnTo>
                    <a:pt x="4374" y="1470"/>
                  </a:lnTo>
                  <a:lnTo>
                    <a:pt x="4362" y="1476"/>
                  </a:lnTo>
                  <a:lnTo>
                    <a:pt x="4356" y="1482"/>
                  </a:lnTo>
                  <a:lnTo>
                    <a:pt x="4344" y="1488"/>
                  </a:lnTo>
                  <a:lnTo>
                    <a:pt x="4332" y="1500"/>
                  </a:lnTo>
                  <a:lnTo>
                    <a:pt x="4332" y="1518"/>
                  </a:lnTo>
                  <a:lnTo>
                    <a:pt x="4302" y="1506"/>
                  </a:lnTo>
                  <a:lnTo>
                    <a:pt x="4308" y="1542"/>
                  </a:lnTo>
                  <a:lnTo>
                    <a:pt x="4284" y="1542"/>
                  </a:lnTo>
                  <a:lnTo>
                    <a:pt x="4272" y="1560"/>
                  </a:lnTo>
                  <a:lnTo>
                    <a:pt x="4278" y="1572"/>
                  </a:lnTo>
                  <a:lnTo>
                    <a:pt x="4254" y="1572"/>
                  </a:lnTo>
                  <a:lnTo>
                    <a:pt x="4230" y="1614"/>
                  </a:lnTo>
                  <a:lnTo>
                    <a:pt x="4218" y="1614"/>
                  </a:lnTo>
                  <a:lnTo>
                    <a:pt x="4236" y="1578"/>
                  </a:lnTo>
                  <a:lnTo>
                    <a:pt x="4224" y="1566"/>
                  </a:lnTo>
                  <a:lnTo>
                    <a:pt x="4212" y="1566"/>
                  </a:lnTo>
                  <a:lnTo>
                    <a:pt x="4194" y="1584"/>
                  </a:lnTo>
                  <a:lnTo>
                    <a:pt x="4182" y="1590"/>
                  </a:lnTo>
                  <a:lnTo>
                    <a:pt x="4176" y="1596"/>
                  </a:lnTo>
                  <a:lnTo>
                    <a:pt x="4164" y="1602"/>
                  </a:lnTo>
                  <a:lnTo>
                    <a:pt x="4158" y="1608"/>
                  </a:lnTo>
                  <a:lnTo>
                    <a:pt x="4146" y="1614"/>
                  </a:lnTo>
                  <a:lnTo>
                    <a:pt x="4140" y="1620"/>
                  </a:lnTo>
                  <a:lnTo>
                    <a:pt x="4116" y="1632"/>
                  </a:lnTo>
                  <a:lnTo>
                    <a:pt x="4110" y="1638"/>
                  </a:lnTo>
                  <a:lnTo>
                    <a:pt x="4116" y="1614"/>
                  </a:lnTo>
                  <a:lnTo>
                    <a:pt x="4116" y="1596"/>
                  </a:lnTo>
                  <a:lnTo>
                    <a:pt x="4080" y="1632"/>
                  </a:lnTo>
                  <a:lnTo>
                    <a:pt x="4014" y="1644"/>
                  </a:lnTo>
                  <a:lnTo>
                    <a:pt x="4074" y="1626"/>
                  </a:lnTo>
                  <a:lnTo>
                    <a:pt x="4080" y="1620"/>
                  </a:lnTo>
                  <a:lnTo>
                    <a:pt x="4092" y="1596"/>
                  </a:lnTo>
                  <a:lnTo>
                    <a:pt x="4098" y="1590"/>
                  </a:lnTo>
                  <a:lnTo>
                    <a:pt x="4098" y="1578"/>
                  </a:lnTo>
                  <a:lnTo>
                    <a:pt x="4092" y="1572"/>
                  </a:lnTo>
                  <a:lnTo>
                    <a:pt x="4050" y="1572"/>
                  </a:lnTo>
                  <a:lnTo>
                    <a:pt x="4038" y="1578"/>
                  </a:lnTo>
                  <a:lnTo>
                    <a:pt x="4032" y="1578"/>
                  </a:lnTo>
                  <a:lnTo>
                    <a:pt x="4020" y="1584"/>
                  </a:lnTo>
                  <a:lnTo>
                    <a:pt x="4002" y="1584"/>
                  </a:lnTo>
                  <a:lnTo>
                    <a:pt x="4002" y="1578"/>
                  </a:lnTo>
                  <a:lnTo>
                    <a:pt x="4008" y="1572"/>
                  </a:lnTo>
                  <a:lnTo>
                    <a:pt x="4020" y="1566"/>
                  </a:lnTo>
                  <a:lnTo>
                    <a:pt x="4026" y="1560"/>
                  </a:lnTo>
                  <a:lnTo>
                    <a:pt x="4032" y="1560"/>
                  </a:lnTo>
                  <a:lnTo>
                    <a:pt x="4032" y="1572"/>
                  </a:lnTo>
                  <a:lnTo>
                    <a:pt x="4050" y="1560"/>
                  </a:lnTo>
                  <a:lnTo>
                    <a:pt x="4044" y="1536"/>
                  </a:lnTo>
                  <a:lnTo>
                    <a:pt x="4050" y="1530"/>
                  </a:lnTo>
                  <a:lnTo>
                    <a:pt x="4062" y="1524"/>
                  </a:lnTo>
                  <a:lnTo>
                    <a:pt x="4074" y="1512"/>
                  </a:lnTo>
                  <a:lnTo>
                    <a:pt x="4074" y="1506"/>
                  </a:lnTo>
                  <a:lnTo>
                    <a:pt x="4068" y="1500"/>
                  </a:lnTo>
                  <a:lnTo>
                    <a:pt x="4056" y="1494"/>
                  </a:lnTo>
                  <a:lnTo>
                    <a:pt x="4044" y="1494"/>
                  </a:lnTo>
                  <a:lnTo>
                    <a:pt x="4032" y="1488"/>
                  </a:lnTo>
                  <a:lnTo>
                    <a:pt x="4014" y="1488"/>
                  </a:lnTo>
                  <a:lnTo>
                    <a:pt x="4044" y="1488"/>
                  </a:lnTo>
                  <a:lnTo>
                    <a:pt x="4056" y="1482"/>
                  </a:lnTo>
                  <a:lnTo>
                    <a:pt x="4074" y="1482"/>
                  </a:lnTo>
                  <a:lnTo>
                    <a:pt x="4086" y="1470"/>
                  </a:lnTo>
                  <a:lnTo>
                    <a:pt x="4098" y="1446"/>
                  </a:lnTo>
                  <a:lnTo>
                    <a:pt x="4104" y="1440"/>
                  </a:lnTo>
                  <a:lnTo>
                    <a:pt x="4110" y="1440"/>
                  </a:lnTo>
                  <a:lnTo>
                    <a:pt x="4122" y="1434"/>
                  </a:lnTo>
                  <a:lnTo>
                    <a:pt x="4128" y="1434"/>
                  </a:lnTo>
                  <a:lnTo>
                    <a:pt x="4134" y="1428"/>
                  </a:lnTo>
                  <a:lnTo>
                    <a:pt x="4122" y="1416"/>
                  </a:lnTo>
                  <a:lnTo>
                    <a:pt x="4110" y="1422"/>
                  </a:lnTo>
                  <a:lnTo>
                    <a:pt x="4098" y="1434"/>
                  </a:lnTo>
                  <a:lnTo>
                    <a:pt x="4092" y="1404"/>
                  </a:lnTo>
                  <a:lnTo>
                    <a:pt x="4068" y="1404"/>
                  </a:lnTo>
                  <a:lnTo>
                    <a:pt x="4050" y="1410"/>
                  </a:lnTo>
                  <a:lnTo>
                    <a:pt x="4026" y="1410"/>
                  </a:lnTo>
                  <a:lnTo>
                    <a:pt x="4020" y="1404"/>
                  </a:lnTo>
                  <a:lnTo>
                    <a:pt x="4020" y="1386"/>
                  </a:lnTo>
                  <a:lnTo>
                    <a:pt x="4038" y="1368"/>
                  </a:lnTo>
                  <a:lnTo>
                    <a:pt x="4032" y="1362"/>
                  </a:lnTo>
                  <a:lnTo>
                    <a:pt x="4014" y="1362"/>
                  </a:lnTo>
                  <a:lnTo>
                    <a:pt x="4008" y="1368"/>
                  </a:lnTo>
                  <a:lnTo>
                    <a:pt x="4020" y="1344"/>
                  </a:lnTo>
                  <a:lnTo>
                    <a:pt x="3984" y="1350"/>
                  </a:lnTo>
                  <a:lnTo>
                    <a:pt x="3984" y="1326"/>
                  </a:lnTo>
                  <a:lnTo>
                    <a:pt x="3978" y="1314"/>
                  </a:lnTo>
                  <a:lnTo>
                    <a:pt x="3972" y="1308"/>
                  </a:lnTo>
                  <a:lnTo>
                    <a:pt x="3948" y="1308"/>
                  </a:lnTo>
                  <a:lnTo>
                    <a:pt x="3930" y="1314"/>
                  </a:lnTo>
                  <a:lnTo>
                    <a:pt x="3906" y="1326"/>
                  </a:lnTo>
                  <a:lnTo>
                    <a:pt x="3900" y="1332"/>
                  </a:lnTo>
                  <a:lnTo>
                    <a:pt x="3894" y="1332"/>
                  </a:lnTo>
                  <a:lnTo>
                    <a:pt x="3888" y="1326"/>
                  </a:lnTo>
                  <a:lnTo>
                    <a:pt x="3876" y="1320"/>
                  </a:lnTo>
                  <a:lnTo>
                    <a:pt x="3864" y="1320"/>
                  </a:lnTo>
                  <a:lnTo>
                    <a:pt x="3852" y="1326"/>
                  </a:lnTo>
                  <a:lnTo>
                    <a:pt x="3846" y="1326"/>
                  </a:lnTo>
                  <a:lnTo>
                    <a:pt x="3834" y="1332"/>
                  </a:lnTo>
                  <a:lnTo>
                    <a:pt x="3822" y="1326"/>
                  </a:lnTo>
                  <a:lnTo>
                    <a:pt x="3762" y="1302"/>
                  </a:lnTo>
                  <a:lnTo>
                    <a:pt x="3738" y="1302"/>
                  </a:lnTo>
                  <a:lnTo>
                    <a:pt x="3714" y="1314"/>
                  </a:lnTo>
                  <a:lnTo>
                    <a:pt x="3708" y="1326"/>
                  </a:lnTo>
                  <a:lnTo>
                    <a:pt x="3702" y="1326"/>
                  </a:lnTo>
                  <a:lnTo>
                    <a:pt x="3684" y="1344"/>
                  </a:lnTo>
                  <a:lnTo>
                    <a:pt x="3684" y="1350"/>
                  </a:lnTo>
                  <a:lnTo>
                    <a:pt x="3696" y="1356"/>
                  </a:lnTo>
                  <a:lnTo>
                    <a:pt x="3702" y="1362"/>
                  </a:lnTo>
                  <a:lnTo>
                    <a:pt x="3708" y="1374"/>
                  </a:lnTo>
                  <a:lnTo>
                    <a:pt x="3708" y="1380"/>
                  </a:lnTo>
                  <a:lnTo>
                    <a:pt x="3702" y="1386"/>
                  </a:lnTo>
                  <a:lnTo>
                    <a:pt x="3690" y="1392"/>
                  </a:lnTo>
                  <a:lnTo>
                    <a:pt x="3672" y="1410"/>
                  </a:lnTo>
                  <a:lnTo>
                    <a:pt x="3660" y="1416"/>
                  </a:lnTo>
                  <a:lnTo>
                    <a:pt x="3636" y="1422"/>
                  </a:lnTo>
                  <a:lnTo>
                    <a:pt x="3660" y="1440"/>
                  </a:lnTo>
                  <a:lnTo>
                    <a:pt x="3654" y="1446"/>
                  </a:lnTo>
                  <a:lnTo>
                    <a:pt x="3642" y="1446"/>
                  </a:lnTo>
                  <a:lnTo>
                    <a:pt x="3636" y="1452"/>
                  </a:lnTo>
                  <a:lnTo>
                    <a:pt x="3636" y="1470"/>
                  </a:lnTo>
                  <a:lnTo>
                    <a:pt x="3642" y="1482"/>
                  </a:lnTo>
                  <a:lnTo>
                    <a:pt x="3642" y="1488"/>
                  </a:lnTo>
                  <a:lnTo>
                    <a:pt x="3636" y="1500"/>
                  </a:lnTo>
                  <a:lnTo>
                    <a:pt x="3624" y="1506"/>
                  </a:lnTo>
                  <a:lnTo>
                    <a:pt x="3618" y="1512"/>
                  </a:lnTo>
                  <a:lnTo>
                    <a:pt x="3606" y="1512"/>
                  </a:lnTo>
                  <a:lnTo>
                    <a:pt x="3582" y="1524"/>
                  </a:lnTo>
                  <a:lnTo>
                    <a:pt x="3576" y="1536"/>
                  </a:lnTo>
                  <a:lnTo>
                    <a:pt x="3576" y="1548"/>
                  </a:lnTo>
                  <a:lnTo>
                    <a:pt x="3570" y="1548"/>
                  </a:lnTo>
                  <a:lnTo>
                    <a:pt x="3564" y="1554"/>
                  </a:lnTo>
                  <a:lnTo>
                    <a:pt x="3552" y="1554"/>
                  </a:lnTo>
                  <a:lnTo>
                    <a:pt x="3540" y="1560"/>
                  </a:lnTo>
                  <a:lnTo>
                    <a:pt x="3534" y="1566"/>
                  </a:lnTo>
                  <a:lnTo>
                    <a:pt x="3522" y="1572"/>
                  </a:lnTo>
                  <a:lnTo>
                    <a:pt x="3504" y="1590"/>
                  </a:lnTo>
                  <a:lnTo>
                    <a:pt x="3510" y="1596"/>
                  </a:lnTo>
                  <a:lnTo>
                    <a:pt x="3522" y="1602"/>
                  </a:lnTo>
                  <a:lnTo>
                    <a:pt x="3534" y="1614"/>
                  </a:lnTo>
                  <a:lnTo>
                    <a:pt x="3552" y="1620"/>
                  </a:lnTo>
                  <a:lnTo>
                    <a:pt x="3558" y="1632"/>
                  </a:lnTo>
                  <a:lnTo>
                    <a:pt x="3564" y="1638"/>
                  </a:lnTo>
                  <a:lnTo>
                    <a:pt x="3564" y="1662"/>
                  </a:lnTo>
                  <a:lnTo>
                    <a:pt x="3558" y="1698"/>
                  </a:lnTo>
                  <a:lnTo>
                    <a:pt x="3540" y="1746"/>
                  </a:lnTo>
                  <a:lnTo>
                    <a:pt x="3510" y="1776"/>
                  </a:lnTo>
                  <a:lnTo>
                    <a:pt x="3468" y="1800"/>
                  </a:lnTo>
                  <a:lnTo>
                    <a:pt x="3426" y="1830"/>
                  </a:lnTo>
                  <a:lnTo>
                    <a:pt x="3390" y="1854"/>
                  </a:lnTo>
                  <a:lnTo>
                    <a:pt x="3366" y="1860"/>
                  </a:lnTo>
                  <a:lnTo>
                    <a:pt x="3336" y="1860"/>
                  </a:lnTo>
                  <a:lnTo>
                    <a:pt x="3300" y="1866"/>
                  </a:lnTo>
                  <a:lnTo>
                    <a:pt x="3276" y="1872"/>
                  </a:lnTo>
                  <a:lnTo>
                    <a:pt x="3258" y="1878"/>
                  </a:lnTo>
                  <a:lnTo>
                    <a:pt x="3258" y="1902"/>
                  </a:lnTo>
                  <a:lnTo>
                    <a:pt x="3264" y="1914"/>
                  </a:lnTo>
                  <a:lnTo>
                    <a:pt x="3264" y="1926"/>
                  </a:lnTo>
                  <a:lnTo>
                    <a:pt x="3270" y="1938"/>
                  </a:lnTo>
                  <a:lnTo>
                    <a:pt x="3270" y="1950"/>
                  </a:lnTo>
                  <a:lnTo>
                    <a:pt x="3252" y="1968"/>
                  </a:lnTo>
                  <a:lnTo>
                    <a:pt x="3234" y="2004"/>
                  </a:lnTo>
                  <a:lnTo>
                    <a:pt x="3234" y="2076"/>
                  </a:lnTo>
                  <a:lnTo>
                    <a:pt x="3210" y="2088"/>
                  </a:lnTo>
                  <a:lnTo>
                    <a:pt x="3204" y="2094"/>
                  </a:lnTo>
                  <a:lnTo>
                    <a:pt x="3180" y="2106"/>
                  </a:lnTo>
                  <a:lnTo>
                    <a:pt x="3180" y="2142"/>
                  </a:lnTo>
                  <a:lnTo>
                    <a:pt x="3156" y="2166"/>
                  </a:lnTo>
                  <a:lnTo>
                    <a:pt x="3156" y="2154"/>
                  </a:lnTo>
                  <a:lnTo>
                    <a:pt x="3162" y="2148"/>
                  </a:lnTo>
                  <a:lnTo>
                    <a:pt x="3162" y="2142"/>
                  </a:lnTo>
                  <a:lnTo>
                    <a:pt x="3156" y="2130"/>
                  </a:lnTo>
                  <a:lnTo>
                    <a:pt x="3138" y="2130"/>
                  </a:lnTo>
                  <a:lnTo>
                    <a:pt x="3126" y="2136"/>
                  </a:lnTo>
                  <a:lnTo>
                    <a:pt x="3108" y="2154"/>
                  </a:lnTo>
                  <a:lnTo>
                    <a:pt x="3108" y="2166"/>
                  </a:lnTo>
                  <a:lnTo>
                    <a:pt x="3114" y="2178"/>
                  </a:lnTo>
                  <a:lnTo>
                    <a:pt x="3114" y="2190"/>
                  </a:lnTo>
                  <a:lnTo>
                    <a:pt x="3108" y="2196"/>
                  </a:lnTo>
                  <a:lnTo>
                    <a:pt x="3108" y="2178"/>
                  </a:lnTo>
                  <a:lnTo>
                    <a:pt x="3102" y="2166"/>
                  </a:lnTo>
                  <a:lnTo>
                    <a:pt x="3090" y="2154"/>
                  </a:lnTo>
                  <a:lnTo>
                    <a:pt x="3078" y="2154"/>
                  </a:lnTo>
                  <a:lnTo>
                    <a:pt x="3066" y="2160"/>
                  </a:lnTo>
                  <a:lnTo>
                    <a:pt x="3042" y="2160"/>
                  </a:lnTo>
                  <a:lnTo>
                    <a:pt x="3036" y="2166"/>
                  </a:lnTo>
                  <a:lnTo>
                    <a:pt x="3030" y="2166"/>
                  </a:lnTo>
                  <a:lnTo>
                    <a:pt x="3042" y="2160"/>
                  </a:lnTo>
                  <a:lnTo>
                    <a:pt x="3060" y="2142"/>
                  </a:lnTo>
                  <a:lnTo>
                    <a:pt x="3072" y="2136"/>
                  </a:lnTo>
                  <a:lnTo>
                    <a:pt x="3078" y="2124"/>
                  </a:lnTo>
                  <a:lnTo>
                    <a:pt x="3078" y="2118"/>
                  </a:lnTo>
                  <a:lnTo>
                    <a:pt x="3072" y="2106"/>
                  </a:lnTo>
                  <a:lnTo>
                    <a:pt x="3060" y="2100"/>
                  </a:lnTo>
                  <a:lnTo>
                    <a:pt x="3048" y="2088"/>
                  </a:lnTo>
                  <a:lnTo>
                    <a:pt x="3030" y="2088"/>
                  </a:lnTo>
                  <a:lnTo>
                    <a:pt x="3024" y="2082"/>
                  </a:lnTo>
                  <a:lnTo>
                    <a:pt x="3018" y="2082"/>
                  </a:lnTo>
                  <a:lnTo>
                    <a:pt x="3024" y="2082"/>
                  </a:lnTo>
                  <a:lnTo>
                    <a:pt x="3042" y="2064"/>
                  </a:lnTo>
                  <a:lnTo>
                    <a:pt x="3042" y="2058"/>
                  </a:lnTo>
                  <a:lnTo>
                    <a:pt x="3030" y="2034"/>
                  </a:lnTo>
                  <a:lnTo>
                    <a:pt x="3030" y="2028"/>
                  </a:lnTo>
                  <a:lnTo>
                    <a:pt x="3024" y="2016"/>
                  </a:lnTo>
                  <a:lnTo>
                    <a:pt x="3060" y="1992"/>
                  </a:lnTo>
                  <a:lnTo>
                    <a:pt x="3060" y="1968"/>
                  </a:lnTo>
                  <a:lnTo>
                    <a:pt x="3084" y="1956"/>
                  </a:lnTo>
                  <a:lnTo>
                    <a:pt x="3084" y="1914"/>
                  </a:lnTo>
                  <a:lnTo>
                    <a:pt x="3090" y="1914"/>
                  </a:lnTo>
                  <a:lnTo>
                    <a:pt x="3102" y="1902"/>
                  </a:lnTo>
                  <a:lnTo>
                    <a:pt x="3114" y="1896"/>
                  </a:lnTo>
                  <a:lnTo>
                    <a:pt x="3132" y="1878"/>
                  </a:lnTo>
                  <a:lnTo>
                    <a:pt x="3126" y="1866"/>
                  </a:lnTo>
                  <a:lnTo>
                    <a:pt x="3120" y="1860"/>
                  </a:lnTo>
                  <a:lnTo>
                    <a:pt x="3084" y="1848"/>
                  </a:lnTo>
                  <a:lnTo>
                    <a:pt x="2976" y="1848"/>
                  </a:lnTo>
                  <a:lnTo>
                    <a:pt x="2940" y="1860"/>
                  </a:lnTo>
                  <a:lnTo>
                    <a:pt x="2946" y="1848"/>
                  </a:lnTo>
                  <a:lnTo>
                    <a:pt x="2952" y="1842"/>
                  </a:lnTo>
                  <a:lnTo>
                    <a:pt x="2952" y="1830"/>
                  </a:lnTo>
                  <a:lnTo>
                    <a:pt x="2958" y="1824"/>
                  </a:lnTo>
                  <a:lnTo>
                    <a:pt x="2952" y="1818"/>
                  </a:lnTo>
                  <a:lnTo>
                    <a:pt x="2940" y="1812"/>
                  </a:lnTo>
                  <a:lnTo>
                    <a:pt x="2928" y="1812"/>
                  </a:lnTo>
                  <a:lnTo>
                    <a:pt x="2892" y="1800"/>
                  </a:lnTo>
                  <a:lnTo>
                    <a:pt x="2874" y="1800"/>
                  </a:lnTo>
                  <a:lnTo>
                    <a:pt x="2868" y="1794"/>
                  </a:lnTo>
                  <a:lnTo>
                    <a:pt x="2862" y="1794"/>
                  </a:lnTo>
                  <a:lnTo>
                    <a:pt x="2862" y="1770"/>
                  </a:lnTo>
                  <a:lnTo>
                    <a:pt x="2856" y="1752"/>
                  </a:lnTo>
                  <a:lnTo>
                    <a:pt x="2844" y="1740"/>
                  </a:lnTo>
                  <a:lnTo>
                    <a:pt x="2790" y="1722"/>
                  </a:lnTo>
                  <a:lnTo>
                    <a:pt x="2778" y="1722"/>
                  </a:lnTo>
                  <a:lnTo>
                    <a:pt x="2778" y="1716"/>
                  </a:lnTo>
                  <a:lnTo>
                    <a:pt x="2766" y="1704"/>
                  </a:lnTo>
                  <a:lnTo>
                    <a:pt x="2754" y="1704"/>
                  </a:lnTo>
                  <a:lnTo>
                    <a:pt x="2736" y="1698"/>
                  </a:lnTo>
                  <a:lnTo>
                    <a:pt x="2694" y="1698"/>
                  </a:lnTo>
                  <a:lnTo>
                    <a:pt x="2646" y="1704"/>
                  </a:lnTo>
                  <a:lnTo>
                    <a:pt x="2610" y="1716"/>
                  </a:lnTo>
                  <a:lnTo>
                    <a:pt x="2592" y="1716"/>
                  </a:lnTo>
                  <a:lnTo>
                    <a:pt x="2598" y="1716"/>
                  </a:lnTo>
                  <a:lnTo>
                    <a:pt x="2604" y="1710"/>
                  </a:lnTo>
                  <a:lnTo>
                    <a:pt x="2616" y="1710"/>
                  </a:lnTo>
                  <a:lnTo>
                    <a:pt x="2628" y="1704"/>
                  </a:lnTo>
                  <a:lnTo>
                    <a:pt x="2634" y="1692"/>
                  </a:lnTo>
                  <a:lnTo>
                    <a:pt x="2640" y="1686"/>
                  </a:lnTo>
                  <a:lnTo>
                    <a:pt x="2646" y="1662"/>
                  </a:lnTo>
                  <a:lnTo>
                    <a:pt x="2658" y="1632"/>
                  </a:lnTo>
                  <a:lnTo>
                    <a:pt x="2664" y="1602"/>
                  </a:lnTo>
                  <a:lnTo>
                    <a:pt x="2670" y="1590"/>
                  </a:lnTo>
                  <a:lnTo>
                    <a:pt x="2658" y="1590"/>
                  </a:lnTo>
                  <a:lnTo>
                    <a:pt x="2646" y="1584"/>
                  </a:lnTo>
                  <a:lnTo>
                    <a:pt x="2616" y="1584"/>
                  </a:lnTo>
                  <a:lnTo>
                    <a:pt x="2610" y="1590"/>
                  </a:lnTo>
                  <a:lnTo>
                    <a:pt x="2598" y="1596"/>
                  </a:lnTo>
                  <a:lnTo>
                    <a:pt x="2592" y="1602"/>
                  </a:lnTo>
                  <a:lnTo>
                    <a:pt x="2580" y="1608"/>
                  </a:lnTo>
                  <a:lnTo>
                    <a:pt x="2598" y="1578"/>
                  </a:lnTo>
                  <a:lnTo>
                    <a:pt x="2592" y="1560"/>
                  </a:lnTo>
                  <a:lnTo>
                    <a:pt x="2610" y="1542"/>
                  </a:lnTo>
                  <a:lnTo>
                    <a:pt x="2616" y="1530"/>
                  </a:lnTo>
                  <a:lnTo>
                    <a:pt x="2640" y="1506"/>
                  </a:lnTo>
                  <a:lnTo>
                    <a:pt x="2646" y="1494"/>
                  </a:lnTo>
                  <a:lnTo>
                    <a:pt x="2664" y="1476"/>
                  </a:lnTo>
                  <a:lnTo>
                    <a:pt x="2694" y="1452"/>
                  </a:lnTo>
                  <a:lnTo>
                    <a:pt x="2730" y="1428"/>
                  </a:lnTo>
                  <a:lnTo>
                    <a:pt x="2754" y="1410"/>
                  </a:lnTo>
                  <a:lnTo>
                    <a:pt x="2766" y="1404"/>
                  </a:lnTo>
                  <a:lnTo>
                    <a:pt x="2760" y="1392"/>
                  </a:lnTo>
                  <a:lnTo>
                    <a:pt x="2826" y="1368"/>
                  </a:lnTo>
                  <a:lnTo>
                    <a:pt x="2826" y="1350"/>
                  </a:lnTo>
                  <a:lnTo>
                    <a:pt x="2868" y="1344"/>
                  </a:lnTo>
                  <a:lnTo>
                    <a:pt x="2868" y="1326"/>
                  </a:lnTo>
                  <a:lnTo>
                    <a:pt x="2898" y="1320"/>
                  </a:lnTo>
                  <a:lnTo>
                    <a:pt x="2952" y="1284"/>
                  </a:lnTo>
                  <a:lnTo>
                    <a:pt x="3006" y="1284"/>
                  </a:lnTo>
                  <a:lnTo>
                    <a:pt x="3042" y="1278"/>
                  </a:lnTo>
                  <a:lnTo>
                    <a:pt x="3060" y="1266"/>
                  </a:lnTo>
                  <a:lnTo>
                    <a:pt x="3060" y="1254"/>
                  </a:lnTo>
                  <a:lnTo>
                    <a:pt x="3030" y="1224"/>
                  </a:lnTo>
                  <a:lnTo>
                    <a:pt x="2970" y="1230"/>
                  </a:lnTo>
                  <a:lnTo>
                    <a:pt x="2982" y="1218"/>
                  </a:lnTo>
                  <a:lnTo>
                    <a:pt x="2928" y="1194"/>
                  </a:lnTo>
                  <a:lnTo>
                    <a:pt x="2952" y="1188"/>
                  </a:lnTo>
                  <a:lnTo>
                    <a:pt x="3036" y="1212"/>
                  </a:lnTo>
                  <a:lnTo>
                    <a:pt x="3054" y="1230"/>
                  </a:lnTo>
                  <a:lnTo>
                    <a:pt x="3066" y="1236"/>
                  </a:lnTo>
                  <a:lnTo>
                    <a:pt x="3096" y="1236"/>
                  </a:lnTo>
                  <a:lnTo>
                    <a:pt x="3108" y="1230"/>
                  </a:lnTo>
                  <a:lnTo>
                    <a:pt x="3114" y="1218"/>
                  </a:lnTo>
                  <a:lnTo>
                    <a:pt x="3126" y="1206"/>
                  </a:lnTo>
                  <a:lnTo>
                    <a:pt x="3132" y="1194"/>
                  </a:lnTo>
                  <a:lnTo>
                    <a:pt x="3144" y="1188"/>
                  </a:lnTo>
                  <a:lnTo>
                    <a:pt x="3150" y="1182"/>
                  </a:lnTo>
                  <a:lnTo>
                    <a:pt x="3156" y="1182"/>
                  </a:lnTo>
                  <a:lnTo>
                    <a:pt x="3180" y="1194"/>
                  </a:lnTo>
                  <a:lnTo>
                    <a:pt x="3198" y="1200"/>
                  </a:lnTo>
                  <a:lnTo>
                    <a:pt x="3210" y="1200"/>
                  </a:lnTo>
                  <a:lnTo>
                    <a:pt x="3246" y="1182"/>
                  </a:lnTo>
                  <a:lnTo>
                    <a:pt x="3282" y="1170"/>
                  </a:lnTo>
                  <a:lnTo>
                    <a:pt x="3318" y="1152"/>
                  </a:lnTo>
                  <a:lnTo>
                    <a:pt x="3336" y="1146"/>
                  </a:lnTo>
                  <a:lnTo>
                    <a:pt x="3360" y="1134"/>
                  </a:lnTo>
                  <a:lnTo>
                    <a:pt x="3372" y="1122"/>
                  </a:lnTo>
                  <a:lnTo>
                    <a:pt x="3366" y="1116"/>
                  </a:lnTo>
                  <a:lnTo>
                    <a:pt x="3342" y="1110"/>
                  </a:lnTo>
                  <a:lnTo>
                    <a:pt x="3264" y="1110"/>
                  </a:lnTo>
                  <a:lnTo>
                    <a:pt x="3258" y="1086"/>
                  </a:lnTo>
                  <a:lnTo>
                    <a:pt x="3174" y="1056"/>
                  </a:lnTo>
                  <a:lnTo>
                    <a:pt x="3186" y="1056"/>
                  </a:lnTo>
                  <a:lnTo>
                    <a:pt x="3216" y="1050"/>
                  </a:lnTo>
                  <a:lnTo>
                    <a:pt x="3252" y="1050"/>
                  </a:lnTo>
                  <a:lnTo>
                    <a:pt x="3282" y="1056"/>
                  </a:lnTo>
                  <a:lnTo>
                    <a:pt x="3294" y="1062"/>
                  </a:lnTo>
                  <a:lnTo>
                    <a:pt x="3306" y="1074"/>
                  </a:lnTo>
                  <a:lnTo>
                    <a:pt x="3324" y="1086"/>
                  </a:lnTo>
                  <a:lnTo>
                    <a:pt x="3336" y="1098"/>
                  </a:lnTo>
                  <a:lnTo>
                    <a:pt x="3348" y="1104"/>
                  </a:lnTo>
                  <a:lnTo>
                    <a:pt x="3372" y="1098"/>
                  </a:lnTo>
                  <a:lnTo>
                    <a:pt x="3408" y="1080"/>
                  </a:lnTo>
                  <a:lnTo>
                    <a:pt x="3444" y="1068"/>
                  </a:lnTo>
                  <a:lnTo>
                    <a:pt x="3474" y="1050"/>
                  </a:lnTo>
                  <a:lnTo>
                    <a:pt x="3486" y="1044"/>
                  </a:lnTo>
                  <a:lnTo>
                    <a:pt x="3462" y="1032"/>
                  </a:lnTo>
                  <a:lnTo>
                    <a:pt x="3468" y="1026"/>
                  </a:lnTo>
                  <a:lnTo>
                    <a:pt x="3492" y="1014"/>
                  </a:lnTo>
                  <a:lnTo>
                    <a:pt x="3522" y="1014"/>
                  </a:lnTo>
                  <a:lnTo>
                    <a:pt x="3528" y="1020"/>
                  </a:lnTo>
                  <a:lnTo>
                    <a:pt x="3534" y="1032"/>
                  </a:lnTo>
                  <a:lnTo>
                    <a:pt x="3540" y="1038"/>
                  </a:lnTo>
                  <a:lnTo>
                    <a:pt x="3570" y="1050"/>
                  </a:lnTo>
                  <a:lnTo>
                    <a:pt x="3576" y="1026"/>
                  </a:lnTo>
                  <a:lnTo>
                    <a:pt x="3594" y="1044"/>
                  </a:lnTo>
                  <a:lnTo>
                    <a:pt x="3600" y="1038"/>
                  </a:lnTo>
                  <a:lnTo>
                    <a:pt x="3600" y="1026"/>
                  </a:lnTo>
                  <a:lnTo>
                    <a:pt x="3594" y="1014"/>
                  </a:lnTo>
                  <a:lnTo>
                    <a:pt x="3582" y="1002"/>
                  </a:lnTo>
                  <a:lnTo>
                    <a:pt x="3564" y="990"/>
                  </a:lnTo>
                  <a:lnTo>
                    <a:pt x="3606" y="984"/>
                  </a:lnTo>
                  <a:lnTo>
                    <a:pt x="3606" y="990"/>
                  </a:lnTo>
                  <a:lnTo>
                    <a:pt x="3612" y="996"/>
                  </a:lnTo>
                  <a:lnTo>
                    <a:pt x="3612" y="1008"/>
                  </a:lnTo>
                  <a:lnTo>
                    <a:pt x="3624" y="1032"/>
                  </a:lnTo>
                  <a:lnTo>
                    <a:pt x="3630" y="1038"/>
                  </a:lnTo>
                  <a:lnTo>
                    <a:pt x="3636" y="1038"/>
                  </a:lnTo>
                  <a:lnTo>
                    <a:pt x="3654" y="1032"/>
                  </a:lnTo>
                  <a:lnTo>
                    <a:pt x="3690" y="1026"/>
                  </a:lnTo>
                  <a:lnTo>
                    <a:pt x="3732" y="1008"/>
                  </a:lnTo>
                  <a:lnTo>
                    <a:pt x="3768" y="990"/>
                  </a:lnTo>
                  <a:lnTo>
                    <a:pt x="3798" y="972"/>
                  </a:lnTo>
                  <a:lnTo>
                    <a:pt x="3798" y="960"/>
                  </a:lnTo>
                  <a:lnTo>
                    <a:pt x="3786" y="942"/>
                  </a:lnTo>
                  <a:lnTo>
                    <a:pt x="3780" y="930"/>
                  </a:lnTo>
                  <a:lnTo>
                    <a:pt x="3774" y="912"/>
                  </a:lnTo>
                  <a:lnTo>
                    <a:pt x="3774" y="900"/>
                  </a:lnTo>
                  <a:lnTo>
                    <a:pt x="3780" y="894"/>
                  </a:lnTo>
                  <a:lnTo>
                    <a:pt x="3792" y="894"/>
                  </a:lnTo>
                  <a:lnTo>
                    <a:pt x="3804" y="888"/>
                  </a:lnTo>
                  <a:lnTo>
                    <a:pt x="3822" y="888"/>
                  </a:lnTo>
                  <a:lnTo>
                    <a:pt x="3840" y="882"/>
                  </a:lnTo>
                  <a:lnTo>
                    <a:pt x="3858" y="882"/>
                  </a:lnTo>
                  <a:lnTo>
                    <a:pt x="3864" y="876"/>
                  </a:lnTo>
                  <a:lnTo>
                    <a:pt x="3870" y="876"/>
                  </a:lnTo>
                  <a:lnTo>
                    <a:pt x="3870" y="858"/>
                  </a:lnTo>
                  <a:lnTo>
                    <a:pt x="3864" y="846"/>
                  </a:lnTo>
                  <a:lnTo>
                    <a:pt x="3864" y="840"/>
                  </a:lnTo>
                  <a:lnTo>
                    <a:pt x="3858" y="828"/>
                  </a:lnTo>
                  <a:lnTo>
                    <a:pt x="3840" y="804"/>
                  </a:lnTo>
                  <a:lnTo>
                    <a:pt x="3822" y="798"/>
                  </a:lnTo>
                  <a:lnTo>
                    <a:pt x="3786" y="792"/>
                  </a:lnTo>
                  <a:lnTo>
                    <a:pt x="3744" y="792"/>
                  </a:lnTo>
                  <a:lnTo>
                    <a:pt x="3708" y="804"/>
                  </a:lnTo>
                  <a:lnTo>
                    <a:pt x="3690" y="822"/>
                  </a:lnTo>
                  <a:lnTo>
                    <a:pt x="3690" y="840"/>
                  </a:lnTo>
                  <a:lnTo>
                    <a:pt x="3696" y="840"/>
                  </a:lnTo>
                  <a:lnTo>
                    <a:pt x="3702" y="846"/>
                  </a:lnTo>
                  <a:lnTo>
                    <a:pt x="3666" y="870"/>
                  </a:lnTo>
                  <a:lnTo>
                    <a:pt x="3642" y="870"/>
                  </a:lnTo>
                  <a:lnTo>
                    <a:pt x="3576" y="918"/>
                  </a:lnTo>
                  <a:lnTo>
                    <a:pt x="3552" y="930"/>
                  </a:lnTo>
                  <a:lnTo>
                    <a:pt x="3546" y="936"/>
                  </a:lnTo>
                  <a:lnTo>
                    <a:pt x="3540" y="948"/>
                  </a:lnTo>
                  <a:lnTo>
                    <a:pt x="3522" y="966"/>
                  </a:lnTo>
                  <a:lnTo>
                    <a:pt x="3492" y="966"/>
                  </a:lnTo>
                  <a:lnTo>
                    <a:pt x="3456" y="984"/>
                  </a:lnTo>
                  <a:lnTo>
                    <a:pt x="3456" y="972"/>
                  </a:lnTo>
                  <a:lnTo>
                    <a:pt x="3450" y="954"/>
                  </a:lnTo>
                  <a:lnTo>
                    <a:pt x="3450" y="918"/>
                  </a:lnTo>
                  <a:lnTo>
                    <a:pt x="3456" y="912"/>
                  </a:lnTo>
                  <a:lnTo>
                    <a:pt x="3480" y="900"/>
                  </a:lnTo>
                  <a:lnTo>
                    <a:pt x="3498" y="900"/>
                  </a:lnTo>
                  <a:lnTo>
                    <a:pt x="3510" y="894"/>
                  </a:lnTo>
                  <a:lnTo>
                    <a:pt x="3516" y="882"/>
                  </a:lnTo>
                  <a:lnTo>
                    <a:pt x="3516" y="870"/>
                  </a:lnTo>
                  <a:lnTo>
                    <a:pt x="3510" y="852"/>
                  </a:lnTo>
                  <a:lnTo>
                    <a:pt x="3504" y="846"/>
                  </a:lnTo>
                  <a:lnTo>
                    <a:pt x="3498" y="834"/>
                  </a:lnTo>
                  <a:lnTo>
                    <a:pt x="3486" y="834"/>
                  </a:lnTo>
                  <a:lnTo>
                    <a:pt x="3450" y="852"/>
                  </a:lnTo>
                  <a:lnTo>
                    <a:pt x="3432" y="858"/>
                  </a:lnTo>
                  <a:lnTo>
                    <a:pt x="3420" y="864"/>
                  </a:lnTo>
                  <a:lnTo>
                    <a:pt x="3414" y="870"/>
                  </a:lnTo>
                  <a:lnTo>
                    <a:pt x="3408" y="870"/>
                  </a:lnTo>
                  <a:lnTo>
                    <a:pt x="3378" y="900"/>
                  </a:lnTo>
                  <a:lnTo>
                    <a:pt x="3372" y="888"/>
                  </a:lnTo>
                  <a:lnTo>
                    <a:pt x="3396" y="858"/>
                  </a:lnTo>
                  <a:lnTo>
                    <a:pt x="3396" y="840"/>
                  </a:lnTo>
                  <a:lnTo>
                    <a:pt x="3438" y="822"/>
                  </a:lnTo>
                  <a:lnTo>
                    <a:pt x="3402" y="816"/>
                  </a:lnTo>
                  <a:lnTo>
                    <a:pt x="3408" y="804"/>
                  </a:lnTo>
                  <a:lnTo>
                    <a:pt x="3360" y="816"/>
                  </a:lnTo>
                  <a:lnTo>
                    <a:pt x="3336" y="804"/>
                  </a:lnTo>
                  <a:lnTo>
                    <a:pt x="3378" y="792"/>
                  </a:lnTo>
                  <a:lnTo>
                    <a:pt x="3378" y="774"/>
                  </a:lnTo>
                  <a:lnTo>
                    <a:pt x="3390" y="774"/>
                  </a:lnTo>
                  <a:lnTo>
                    <a:pt x="3396" y="780"/>
                  </a:lnTo>
                  <a:lnTo>
                    <a:pt x="3420" y="780"/>
                  </a:lnTo>
                  <a:lnTo>
                    <a:pt x="3426" y="774"/>
                  </a:lnTo>
                  <a:lnTo>
                    <a:pt x="3426" y="762"/>
                  </a:lnTo>
                  <a:lnTo>
                    <a:pt x="3420" y="756"/>
                  </a:lnTo>
                  <a:lnTo>
                    <a:pt x="3408" y="756"/>
                  </a:lnTo>
                  <a:lnTo>
                    <a:pt x="3396" y="744"/>
                  </a:lnTo>
                  <a:lnTo>
                    <a:pt x="3396" y="738"/>
                  </a:lnTo>
                  <a:lnTo>
                    <a:pt x="3420" y="690"/>
                  </a:lnTo>
                  <a:lnTo>
                    <a:pt x="3426" y="684"/>
                  </a:lnTo>
                  <a:lnTo>
                    <a:pt x="3426" y="672"/>
                  </a:lnTo>
                  <a:lnTo>
                    <a:pt x="3420" y="666"/>
                  </a:lnTo>
                  <a:lnTo>
                    <a:pt x="3414" y="666"/>
                  </a:lnTo>
                  <a:lnTo>
                    <a:pt x="3372" y="648"/>
                  </a:lnTo>
                  <a:lnTo>
                    <a:pt x="3348" y="660"/>
                  </a:lnTo>
                  <a:lnTo>
                    <a:pt x="3336" y="660"/>
                  </a:lnTo>
                  <a:lnTo>
                    <a:pt x="3318" y="666"/>
                  </a:lnTo>
                  <a:lnTo>
                    <a:pt x="3312" y="666"/>
                  </a:lnTo>
                  <a:lnTo>
                    <a:pt x="3306" y="672"/>
                  </a:lnTo>
                  <a:lnTo>
                    <a:pt x="3306" y="690"/>
                  </a:lnTo>
                  <a:lnTo>
                    <a:pt x="3240" y="690"/>
                  </a:lnTo>
                  <a:lnTo>
                    <a:pt x="3228" y="696"/>
                  </a:lnTo>
                  <a:lnTo>
                    <a:pt x="3222" y="702"/>
                  </a:lnTo>
                  <a:lnTo>
                    <a:pt x="3210" y="708"/>
                  </a:lnTo>
                  <a:lnTo>
                    <a:pt x="3198" y="720"/>
                  </a:lnTo>
                  <a:lnTo>
                    <a:pt x="3204" y="726"/>
                  </a:lnTo>
                  <a:lnTo>
                    <a:pt x="3216" y="732"/>
                  </a:lnTo>
                  <a:lnTo>
                    <a:pt x="3228" y="732"/>
                  </a:lnTo>
                  <a:lnTo>
                    <a:pt x="3234" y="738"/>
                  </a:lnTo>
                  <a:lnTo>
                    <a:pt x="3228" y="738"/>
                  </a:lnTo>
                  <a:lnTo>
                    <a:pt x="3222" y="744"/>
                  </a:lnTo>
                  <a:lnTo>
                    <a:pt x="3204" y="744"/>
                  </a:lnTo>
                  <a:lnTo>
                    <a:pt x="3180" y="756"/>
                  </a:lnTo>
                  <a:lnTo>
                    <a:pt x="3168" y="768"/>
                  </a:lnTo>
                  <a:lnTo>
                    <a:pt x="3168" y="774"/>
                  </a:lnTo>
                  <a:lnTo>
                    <a:pt x="3174" y="786"/>
                  </a:lnTo>
                  <a:lnTo>
                    <a:pt x="3186" y="798"/>
                  </a:lnTo>
                  <a:lnTo>
                    <a:pt x="3198" y="804"/>
                  </a:lnTo>
                  <a:lnTo>
                    <a:pt x="3204" y="810"/>
                  </a:lnTo>
                  <a:lnTo>
                    <a:pt x="3210" y="810"/>
                  </a:lnTo>
                  <a:lnTo>
                    <a:pt x="3234" y="798"/>
                  </a:lnTo>
                  <a:lnTo>
                    <a:pt x="3234" y="822"/>
                  </a:lnTo>
                  <a:lnTo>
                    <a:pt x="3240" y="828"/>
                  </a:lnTo>
                  <a:lnTo>
                    <a:pt x="3246" y="828"/>
                  </a:lnTo>
                  <a:lnTo>
                    <a:pt x="3258" y="822"/>
                  </a:lnTo>
                  <a:lnTo>
                    <a:pt x="3282" y="822"/>
                  </a:lnTo>
                  <a:lnTo>
                    <a:pt x="3276" y="828"/>
                  </a:lnTo>
                  <a:lnTo>
                    <a:pt x="3252" y="840"/>
                  </a:lnTo>
                  <a:lnTo>
                    <a:pt x="3246" y="840"/>
                  </a:lnTo>
                  <a:lnTo>
                    <a:pt x="3228" y="828"/>
                  </a:lnTo>
                  <a:lnTo>
                    <a:pt x="3222" y="846"/>
                  </a:lnTo>
                  <a:lnTo>
                    <a:pt x="3204" y="846"/>
                  </a:lnTo>
                  <a:lnTo>
                    <a:pt x="3192" y="852"/>
                  </a:lnTo>
                  <a:lnTo>
                    <a:pt x="3186" y="852"/>
                  </a:lnTo>
                  <a:lnTo>
                    <a:pt x="3180" y="858"/>
                  </a:lnTo>
                  <a:lnTo>
                    <a:pt x="3204" y="858"/>
                  </a:lnTo>
                  <a:lnTo>
                    <a:pt x="3228" y="846"/>
                  </a:lnTo>
                  <a:lnTo>
                    <a:pt x="3240" y="846"/>
                  </a:lnTo>
                  <a:lnTo>
                    <a:pt x="3240" y="852"/>
                  </a:lnTo>
                  <a:lnTo>
                    <a:pt x="3228" y="870"/>
                  </a:lnTo>
                  <a:lnTo>
                    <a:pt x="3210" y="882"/>
                  </a:lnTo>
                  <a:lnTo>
                    <a:pt x="3198" y="888"/>
                  </a:lnTo>
                  <a:lnTo>
                    <a:pt x="3180" y="894"/>
                  </a:lnTo>
                  <a:lnTo>
                    <a:pt x="3168" y="900"/>
                  </a:lnTo>
                  <a:lnTo>
                    <a:pt x="3162" y="906"/>
                  </a:lnTo>
                  <a:lnTo>
                    <a:pt x="3138" y="918"/>
                  </a:lnTo>
                  <a:lnTo>
                    <a:pt x="3132" y="924"/>
                  </a:lnTo>
                  <a:lnTo>
                    <a:pt x="3120" y="918"/>
                  </a:lnTo>
                  <a:lnTo>
                    <a:pt x="3114" y="918"/>
                  </a:lnTo>
                  <a:lnTo>
                    <a:pt x="3102" y="912"/>
                  </a:lnTo>
                  <a:lnTo>
                    <a:pt x="3090" y="912"/>
                  </a:lnTo>
                  <a:lnTo>
                    <a:pt x="3072" y="930"/>
                  </a:lnTo>
                  <a:lnTo>
                    <a:pt x="3060" y="936"/>
                  </a:lnTo>
                  <a:lnTo>
                    <a:pt x="3054" y="948"/>
                  </a:lnTo>
                  <a:lnTo>
                    <a:pt x="3054" y="972"/>
                  </a:lnTo>
                  <a:lnTo>
                    <a:pt x="3048" y="978"/>
                  </a:lnTo>
                  <a:lnTo>
                    <a:pt x="3042" y="966"/>
                  </a:lnTo>
                  <a:lnTo>
                    <a:pt x="3030" y="966"/>
                  </a:lnTo>
                  <a:lnTo>
                    <a:pt x="3018" y="960"/>
                  </a:lnTo>
                  <a:lnTo>
                    <a:pt x="3012" y="960"/>
                  </a:lnTo>
                  <a:lnTo>
                    <a:pt x="3006" y="954"/>
                  </a:lnTo>
                  <a:lnTo>
                    <a:pt x="3030" y="930"/>
                  </a:lnTo>
                  <a:lnTo>
                    <a:pt x="3042" y="924"/>
                  </a:lnTo>
                  <a:lnTo>
                    <a:pt x="3060" y="906"/>
                  </a:lnTo>
                  <a:lnTo>
                    <a:pt x="3072" y="900"/>
                  </a:lnTo>
                  <a:lnTo>
                    <a:pt x="3036" y="900"/>
                  </a:lnTo>
                  <a:lnTo>
                    <a:pt x="3030" y="888"/>
                  </a:lnTo>
                  <a:lnTo>
                    <a:pt x="3018" y="882"/>
                  </a:lnTo>
                  <a:lnTo>
                    <a:pt x="2994" y="882"/>
                  </a:lnTo>
                  <a:lnTo>
                    <a:pt x="2988" y="888"/>
                  </a:lnTo>
                  <a:lnTo>
                    <a:pt x="2946" y="888"/>
                  </a:lnTo>
                  <a:lnTo>
                    <a:pt x="2946" y="894"/>
                  </a:lnTo>
                  <a:lnTo>
                    <a:pt x="2940" y="906"/>
                  </a:lnTo>
                  <a:lnTo>
                    <a:pt x="2940" y="918"/>
                  </a:lnTo>
                  <a:lnTo>
                    <a:pt x="2946" y="918"/>
                  </a:lnTo>
                  <a:lnTo>
                    <a:pt x="2952" y="924"/>
                  </a:lnTo>
                  <a:lnTo>
                    <a:pt x="2964" y="924"/>
                  </a:lnTo>
                  <a:lnTo>
                    <a:pt x="2976" y="936"/>
                  </a:lnTo>
                  <a:lnTo>
                    <a:pt x="2982" y="936"/>
                  </a:lnTo>
                  <a:lnTo>
                    <a:pt x="2976" y="942"/>
                  </a:lnTo>
                  <a:lnTo>
                    <a:pt x="2958" y="942"/>
                  </a:lnTo>
                  <a:lnTo>
                    <a:pt x="2952" y="936"/>
                  </a:lnTo>
                  <a:lnTo>
                    <a:pt x="2940" y="930"/>
                  </a:lnTo>
                  <a:lnTo>
                    <a:pt x="2934" y="924"/>
                  </a:lnTo>
                  <a:lnTo>
                    <a:pt x="2916" y="912"/>
                  </a:lnTo>
                  <a:lnTo>
                    <a:pt x="2910" y="942"/>
                  </a:lnTo>
                  <a:lnTo>
                    <a:pt x="2904" y="942"/>
                  </a:lnTo>
                  <a:lnTo>
                    <a:pt x="2898" y="948"/>
                  </a:lnTo>
                  <a:lnTo>
                    <a:pt x="2862" y="948"/>
                  </a:lnTo>
                  <a:lnTo>
                    <a:pt x="2844" y="942"/>
                  </a:lnTo>
                  <a:lnTo>
                    <a:pt x="2826" y="942"/>
                  </a:lnTo>
                  <a:lnTo>
                    <a:pt x="2808" y="936"/>
                  </a:lnTo>
                  <a:lnTo>
                    <a:pt x="2718" y="936"/>
                  </a:lnTo>
                  <a:lnTo>
                    <a:pt x="2706" y="930"/>
                  </a:lnTo>
                  <a:lnTo>
                    <a:pt x="2700" y="918"/>
                  </a:lnTo>
                  <a:lnTo>
                    <a:pt x="2688" y="912"/>
                  </a:lnTo>
                  <a:lnTo>
                    <a:pt x="2628" y="918"/>
                  </a:lnTo>
                  <a:lnTo>
                    <a:pt x="2622" y="912"/>
                  </a:lnTo>
                  <a:lnTo>
                    <a:pt x="2616" y="900"/>
                  </a:lnTo>
                  <a:lnTo>
                    <a:pt x="2604" y="894"/>
                  </a:lnTo>
                  <a:lnTo>
                    <a:pt x="2598" y="894"/>
                  </a:lnTo>
                  <a:lnTo>
                    <a:pt x="2586" y="888"/>
                  </a:lnTo>
                  <a:lnTo>
                    <a:pt x="2568" y="888"/>
                  </a:lnTo>
                  <a:lnTo>
                    <a:pt x="2556" y="894"/>
                  </a:lnTo>
                  <a:lnTo>
                    <a:pt x="2538" y="900"/>
                  </a:lnTo>
                  <a:lnTo>
                    <a:pt x="2532" y="906"/>
                  </a:lnTo>
                  <a:lnTo>
                    <a:pt x="2526" y="906"/>
                  </a:lnTo>
                  <a:lnTo>
                    <a:pt x="2526" y="912"/>
                  </a:lnTo>
                  <a:lnTo>
                    <a:pt x="2484" y="912"/>
                  </a:lnTo>
                  <a:lnTo>
                    <a:pt x="2472" y="906"/>
                  </a:lnTo>
                  <a:lnTo>
                    <a:pt x="2442" y="906"/>
                  </a:lnTo>
                  <a:lnTo>
                    <a:pt x="2430" y="918"/>
                  </a:lnTo>
                  <a:lnTo>
                    <a:pt x="2430" y="930"/>
                  </a:lnTo>
                  <a:lnTo>
                    <a:pt x="2418" y="954"/>
                  </a:lnTo>
                  <a:lnTo>
                    <a:pt x="2412" y="960"/>
                  </a:lnTo>
                  <a:lnTo>
                    <a:pt x="2412" y="966"/>
                  </a:lnTo>
                  <a:lnTo>
                    <a:pt x="2400" y="996"/>
                  </a:lnTo>
                  <a:lnTo>
                    <a:pt x="2364" y="996"/>
                  </a:lnTo>
                  <a:lnTo>
                    <a:pt x="2358" y="1026"/>
                  </a:lnTo>
                  <a:lnTo>
                    <a:pt x="2334" y="978"/>
                  </a:lnTo>
                  <a:lnTo>
                    <a:pt x="2340" y="978"/>
                  </a:lnTo>
                  <a:lnTo>
                    <a:pt x="2352" y="984"/>
                  </a:lnTo>
                  <a:lnTo>
                    <a:pt x="2376" y="984"/>
                  </a:lnTo>
                  <a:lnTo>
                    <a:pt x="2388" y="972"/>
                  </a:lnTo>
                  <a:lnTo>
                    <a:pt x="2358" y="942"/>
                  </a:lnTo>
                  <a:lnTo>
                    <a:pt x="2340" y="942"/>
                  </a:lnTo>
                  <a:lnTo>
                    <a:pt x="2328" y="936"/>
                  </a:lnTo>
                  <a:lnTo>
                    <a:pt x="2316" y="936"/>
                  </a:lnTo>
                  <a:lnTo>
                    <a:pt x="2322" y="918"/>
                  </a:lnTo>
                  <a:lnTo>
                    <a:pt x="2304" y="924"/>
                  </a:lnTo>
                  <a:lnTo>
                    <a:pt x="2262" y="930"/>
                  </a:lnTo>
                  <a:lnTo>
                    <a:pt x="2208" y="936"/>
                  </a:lnTo>
                  <a:lnTo>
                    <a:pt x="2160" y="942"/>
                  </a:lnTo>
                  <a:lnTo>
                    <a:pt x="2112" y="942"/>
                  </a:lnTo>
                  <a:lnTo>
                    <a:pt x="2064" y="936"/>
                  </a:lnTo>
                  <a:lnTo>
                    <a:pt x="2034" y="930"/>
                  </a:lnTo>
                  <a:lnTo>
                    <a:pt x="2028" y="924"/>
                  </a:lnTo>
                  <a:lnTo>
                    <a:pt x="2052" y="918"/>
                  </a:lnTo>
                  <a:lnTo>
                    <a:pt x="2082" y="918"/>
                  </a:lnTo>
                  <a:lnTo>
                    <a:pt x="2118" y="912"/>
                  </a:lnTo>
                  <a:lnTo>
                    <a:pt x="2142" y="900"/>
                  </a:lnTo>
                  <a:lnTo>
                    <a:pt x="2142" y="888"/>
                  </a:lnTo>
                  <a:lnTo>
                    <a:pt x="2112" y="864"/>
                  </a:lnTo>
                  <a:lnTo>
                    <a:pt x="2082" y="852"/>
                  </a:lnTo>
                  <a:lnTo>
                    <a:pt x="2004" y="852"/>
                  </a:lnTo>
                  <a:lnTo>
                    <a:pt x="1968" y="840"/>
                  </a:lnTo>
                  <a:lnTo>
                    <a:pt x="1944" y="834"/>
                  </a:lnTo>
                  <a:lnTo>
                    <a:pt x="1938" y="828"/>
                  </a:lnTo>
                  <a:lnTo>
                    <a:pt x="1908" y="828"/>
                  </a:lnTo>
                  <a:lnTo>
                    <a:pt x="1896" y="822"/>
                  </a:lnTo>
                  <a:lnTo>
                    <a:pt x="1866" y="804"/>
                  </a:lnTo>
                  <a:lnTo>
                    <a:pt x="1836" y="792"/>
                  </a:lnTo>
                  <a:lnTo>
                    <a:pt x="1812" y="786"/>
                  </a:lnTo>
                  <a:lnTo>
                    <a:pt x="1800" y="792"/>
                  </a:lnTo>
                  <a:lnTo>
                    <a:pt x="1782" y="798"/>
                  </a:lnTo>
                  <a:lnTo>
                    <a:pt x="1770" y="804"/>
                  </a:lnTo>
                  <a:lnTo>
                    <a:pt x="1758" y="816"/>
                  </a:lnTo>
                  <a:lnTo>
                    <a:pt x="1734" y="828"/>
                  </a:lnTo>
                  <a:lnTo>
                    <a:pt x="1680" y="828"/>
                  </a:lnTo>
                  <a:lnTo>
                    <a:pt x="1710" y="810"/>
                  </a:lnTo>
                  <a:lnTo>
                    <a:pt x="1710" y="798"/>
                  </a:lnTo>
                  <a:lnTo>
                    <a:pt x="1734" y="768"/>
                  </a:lnTo>
                  <a:lnTo>
                    <a:pt x="1728" y="768"/>
                  </a:lnTo>
                  <a:lnTo>
                    <a:pt x="1722" y="774"/>
                  </a:lnTo>
                  <a:lnTo>
                    <a:pt x="1674" y="798"/>
                  </a:lnTo>
                  <a:lnTo>
                    <a:pt x="1650" y="822"/>
                  </a:lnTo>
                  <a:lnTo>
                    <a:pt x="1638" y="828"/>
                  </a:lnTo>
                  <a:lnTo>
                    <a:pt x="1620" y="834"/>
                  </a:lnTo>
                  <a:lnTo>
                    <a:pt x="1608" y="828"/>
                  </a:lnTo>
                  <a:lnTo>
                    <a:pt x="1602" y="816"/>
                  </a:lnTo>
                  <a:lnTo>
                    <a:pt x="1602" y="798"/>
                  </a:lnTo>
                  <a:lnTo>
                    <a:pt x="1614" y="774"/>
                  </a:lnTo>
                  <a:lnTo>
                    <a:pt x="1614" y="762"/>
                  </a:lnTo>
                  <a:lnTo>
                    <a:pt x="1608" y="750"/>
                  </a:lnTo>
                  <a:lnTo>
                    <a:pt x="1596" y="744"/>
                  </a:lnTo>
                  <a:lnTo>
                    <a:pt x="1590" y="738"/>
                  </a:lnTo>
                  <a:lnTo>
                    <a:pt x="1578" y="738"/>
                  </a:lnTo>
                  <a:lnTo>
                    <a:pt x="1572" y="744"/>
                  </a:lnTo>
                  <a:lnTo>
                    <a:pt x="1572" y="750"/>
                  </a:lnTo>
                  <a:lnTo>
                    <a:pt x="1578" y="762"/>
                  </a:lnTo>
                  <a:lnTo>
                    <a:pt x="1584" y="768"/>
                  </a:lnTo>
                  <a:lnTo>
                    <a:pt x="1542" y="768"/>
                  </a:lnTo>
                  <a:lnTo>
                    <a:pt x="1530" y="774"/>
                  </a:lnTo>
                  <a:lnTo>
                    <a:pt x="1512" y="780"/>
                  </a:lnTo>
                  <a:lnTo>
                    <a:pt x="1494" y="798"/>
                  </a:lnTo>
                  <a:lnTo>
                    <a:pt x="1446" y="798"/>
                  </a:lnTo>
                  <a:lnTo>
                    <a:pt x="1428" y="804"/>
                  </a:lnTo>
                  <a:lnTo>
                    <a:pt x="1416" y="804"/>
                  </a:lnTo>
                  <a:lnTo>
                    <a:pt x="1398" y="810"/>
                  </a:lnTo>
                  <a:lnTo>
                    <a:pt x="1380" y="810"/>
                  </a:lnTo>
                  <a:lnTo>
                    <a:pt x="1374" y="816"/>
                  </a:lnTo>
                  <a:lnTo>
                    <a:pt x="1368" y="816"/>
                  </a:lnTo>
                  <a:lnTo>
                    <a:pt x="1356" y="822"/>
                  </a:lnTo>
                  <a:lnTo>
                    <a:pt x="1350" y="828"/>
                  </a:lnTo>
                  <a:lnTo>
                    <a:pt x="1338" y="834"/>
                  </a:lnTo>
                  <a:lnTo>
                    <a:pt x="1314" y="816"/>
                  </a:lnTo>
                  <a:lnTo>
                    <a:pt x="1302" y="822"/>
                  </a:lnTo>
                  <a:lnTo>
                    <a:pt x="1296" y="828"/>
                  </a:lnTo>
                  <a:lnTo>
                    <a:pt x="1272" y="840"/>
                  </a:lnTo>
                  <a:lnTo>
                    <a:pt x="1260" y="840"/>
                  </a:lnTo>
                  <a:lnTo>
                    <a:pt x="1254" y="846"/>
                  </a:lnTo>
                  <a:lnTo>
                    <a:pt x="1242" y="846"/>
                  </a:lnTo>
                  <a:lnTo>
                    <a:pt x="1230" y="852"/>
                  </a:lnTo>
                  <a:lnTo>
                    <a:pt x="1224" y="858"/>
                  </a:lnTo>
                  <a:lnTo>
                    <a:pt x="1212" y="864"/>
                  </a:lnTo>
                  <a:lnTo>
                    <a:pt x="1176" y="864"/>
                  </a:lnTo>
                  <a:lnTo>
                    <a:pt x="1188" y="858"/>
                  </a:lnTo>
                  <a:lnTo>
                    <a:pt x="1194" y="846"/>
                  </a:lnTo>
                  <a:lnTo>
                    <a:pt x="1212" y="840"/>
                  </a:lnTo>
                  <a:lnTo>
                    <a:pt x="1236" y="828"/>
                  </a:lnTo>
                  <a:lnTo>
                    <a:pt x="1254" y="828"/>
                  </a:lnTo>
                  <a:lnTo>
                    <a:pt x="1266" y="822"/>
                  </a:lnTo>
                  <a:lnTo>
                    <a:pt x="1284" y="816"/>
                  </a:lnTo>
                  <a:lnTo>
                    <a:pt x="1290" y="810"/>
                  </a:lnTo>
                  <a:lnTo>
                    <a:pt x="1362" y="810"/>
                  </a:lnTo>
                  <a:lnTo>
                    <a:pt x="1386" y="798"/>
                  </a:lnTo>
                  <a:lnTo>
                    <a:pt x="1422" y="792"/>
                  </a:lnTo>
                  <a:lnTo>
                    <a:pt x="1458" y="780"/>
                  </a:lnTo>
                  <a:lnTo>
                    <a:pt x="1470" y="780"/>
                  </a:lnTo>
                  <a:lnTo>
                    <a:pt x="1476" y="774"/>
                  </a:lnTo>
                  <a:lnTo>
                    <a:pt x="1482" y="774"/>
                  </a:lnTo>
                  <a:lnTo>
                    <a:pt x="1476" y="768"/>
                  </a:lnTo>
                  <a:lnTo>
                    <a:pt x="1410" y="768"/>
                  </a:lnTo>
                  <a:lnTo>
                    <a:pt x="1398" y="774"/>
                  </a:lnTo>
                  <a:lnTo>
                    <a:pt x="1392" y="774"/>
                  </a:lnTo>
                  <a:lnTo>
                    <a:pt x="1380" y="780"/>
                  </a:lnTo>
                  <a:lnTo>
                    <a:pt x="1374" y="786"/>
                  </a:lnTo>
                  <a:lnTo>
                    <a:pt x="1368" y="786"/>
                  </a:lnTo>
                  <a:lnTo>
                    <a:pt x="1362" y="792"/>
                  </a:lnTo>
                  <a:lnTo>
                    <a:pt x="1278" y="792"/>
                  </a:lnTo>
                  <a:lnTo>
                    <a:pt x="1254" y="804"/>
                  </a:lnTo>
                  <a:lnTo>
                    <a:pt x="1248" y="810"/>
                  </a:lnTo>
                  <a:lnTo>
                    <a:pt x="1236" y="816"/>
                  </a:lnTo>
                  <a:lnTo>
                    <a:pt x="1230" y="822"/>
                  </a:lnTo>
                  <a:lnTo>
                    <a:pt x="1212" y="822"/>
                  </a:lnTo>
                  <a:lnTo>
                    <a:pt x="1158" y="846"/>
                  </a:lnTo>
                  <a:lnTo>
                    <a:pt x="1140" y="846"/>
                  </a:lnTo>
                  <a:lnTo>
                    <a:pt x="1128" y="858"/>
                  </a:lnTo>
                  <a:lnTo>
                    <a:pt x="1122" y="870"/>
                  </a:lnTo>
                  <a:lnTo>
                    <a:pt x="1122" y="876"/>
                  </a:lnTo>
                  <a:lnTo>
                    <a:pt x="1116" y="876"/>
                  </a:lnTo>
                  <a:lnTo>
                    <a:pt x="1110" y="870"/>
                  </a:lnTo>
                  <a:lnTo>
                    <a:pt x="1110" y="846"/>
                  </a:lnTo>
                  <a:lnTo>
                    <a:pt x="1116" y="846"/>
                  </a:lnTo>
                  <a:lnTo>
                    <a:pt x="1152" y="834"/>
                  </a:lnTo>
                  <a:lnTo>
                    <a:pt x="1176" y="822"/>
                  </a:lnTo>
                  <a:lnTo>
                    <a:pt x="1194" y="816"/>
                  </a:lnTo>
                  <a:lnTo>
                    <a:pt x="1188" y="810"/>
                  </a:lnTo>
                  <a:lnTo>
                    <a:pt x="1176" y="810"/>
                  </a:lnTo>
                  <a:lnTo>
                    <a:pt x="1164" y="804"/>
                  </a:lnTo>
                  <a:lnTo>
                    <a:pt x="1140" y="804"/>
                  </a:lnTo>
                  <a:lnTo>
                    <a:pt x="1122" y="822"/>
                  </a:lnTo>
                  <a:lnTo>
                    <a:pt x="1110" y="828"/>
                  </a:lnTo>
                  <a:lnTo>
                    <a:pt x="1092" y="828"/>
                  </a:lnTo>
                  <a:lnTo>
                    <a:pt x="1080" y="834"/>
                  </a:lnTo>
                  <a:lnTo>
                    <a:pt x="1068" y="834"/>
                  </a:lnTo>
                  <a:lnTo>
                    <a:pt x="1068" y="840"/>
                  </a:lnTo>
                  <a:lnTo>
                    <a:pt x="1062" y="846"/>
                  </a:lnTo>
                  <a:lnTo>
                    <a:pt x="1062" y="876"/>
                  </a:lnTo>
                  <a:lnTo>
                    <a:pt x="1038" y="858"/>
                  </a:lnTo>
                  <a:lnTo>
                    <a:pt x="972" y="852"/>
                  </a:lnTo>
                  <a:lnTo>
                    <a:pt x="960" y="846"/>
                  </a:lnTo>
                  <a:lnTo>
                    <a:pt x="948" y="834"/>
                  </a:lnTo>
                  <a:lnTo>
                    <a:pt x="936" y="834"/>
                  </a:lnTo>
                  <a:lnTo>
                    <a:pt x="936" y="828"/>
                  </a:lnTo>
                  <a:lnTo>
                    <a:pt x="942" y="822"/>
                  </a:lnTo>
                  <a:lnTo>
                    <a:pt x="942" y="810"/>
                  </a:lnTo>
                  <a:lnTo>
                    <a:pt x="948" y="804"/>
                  </a:lnTo>
                  <a:lnTo>
                    <a:pt x="834" y="804"/>
                  </a:lnTo>
                  <a:lnTo>
                    <a:pt x="852" y="804"/>
                  </a:lnTo>
                  <a:lnTo>
                    <a:pt x="78" y="1440"/>
                  </a:lnTo>
                  <a:lnTo>
                    <a:pt x="72" y="1446"/>
                  </a:lnTo>
                  <a:lnTo>
                    <a:pt x="60" y="1452"/>
                  </a:lnTo>
                  <a:lnTo>
                    <a:pt x="54" y="1464"/>
                  </a:lnTo>
                  <a:lnTo>
                    <a:pt x="54" y="1476"/>
                  </a:lnTo>
                  <a:lnTo>
                    <a:pt x="108" y="1476"/>
                  </a:lnTo>
                  <a:lnTo>
                    <a:pt x="120" y="1464"/>
                  </a:lnTo>
                  <a:lnTo>
                    <a:pt x="156" y="1464"/>
                  </a:lnTo>
                  <a:lnTo>
                    <a:pt x="132" y="1488"/>
                  </a:lnTo>
                  <a:lnTo>
                    <a:pt x="132" y="1494"/>
                  </a:lnTo>
                  <a:lnTo>
                    <a:pt x="138" y="1506"/>
                  </a:lnTo>
                  <a:lnTo>
                    <a:pt x="138" y="1524"/>
                  </a:lnTo>
                  <a:lnTo>
                    <a:pt x="144" y="1530"/>
                  </a:lnTo>
                  <a:lnTo>
                    <a:pt x="156" y="1536"/>
                  </a:lnTo>
                  <a:lnTo>
                    <a:pt x="162" y="1542"/>
                  </a:lnTo>
                  <a:lnTo>
                    <a:pt x="144" y="1560"/>
                  </a:lnTo>
                  <a:lnTo>
                    <a:pt x="144" y="1572"/>
                  </a:lnTo>
                  <a:lnTo>
                    <a:pt x="150" y="1572"/>
                  </a:lnTo>
                  <a:lnTo>
                    <a:pt x="156" y="1566"/>
                  </a:lnTo>
                  <a:lnTo>
                    <a:pt x="168" y="1560"/>
                  </a:lnTo>
                  <a:lnTo>
                    <a:pt x="174" y="1554"/>
                  </a:lnTo>
                  <a:lnTo>
                    <a:pt x="180" y="1554"/>
                  </a:lnTo>
                  <a:lnTo>
                    <a:pt x="186" y="1548"/>
                  </a:lnTo>
                  <a:lnTo>
                    <a:pt x="198" y="1548"/>
                  </a:lnTo>
                  <a:lnTo>
                    <a:pt x="210" y="1542"/>
                  </a:lnTo>
                  <a:lnTo>
                    <a:pt x="222" y="1542"/>
                  </a:lnTo>
                  <a:lnTo>
                    <a:pt x="234" y="1536"/>
                  </a:lnTo>
                  <a:lnTo>
                    <a:pt x="240" y="1530"/>
                  </a:lnTo>
                  <a:lnTo>
                    <a:pt x="258" y="1530"/>
                  </a:lnTo>
                  <a:lnTo>
                    <a:pt x="258" y="1518"/>
                  </a:lnTo>
                  <a:lnTo>
                    <a:pt x="264" y="1518"/>
                  </a:lnTo>
                  <a:lnTo>
                    <a:pt x="270" y="1512"/>
                  </a:lnTo>
                  <a:lnTo>
                    <a:pt x="282" y="1512"/>
                  </a:lnTo>
                  <a:lnTo>
                    <a:pt x="300" y="1506"/>
                  </a:lnTo>
                  <a:lnTo>
                    <a:pt x="312" y="1506"/>
                  </a:lnTo>
                  <a:lnTo>
                    <a:pt x="330" y="1512"/>
                  </a:lnTo>
                  <a:lnTo>
                    <a:pt x="336" y="1518"/>
                  </a:lnTo>
                  <a:lnTo>
                    <a:pt x="330" y="1524"/>
                  </a:lnTo>
                  <a:lnTo>
                    <a:pt x="324" y="1524"/>
                  </a:lnTo>
                  <a:lnTo>
                    <a:pt x="318" y="1530"/>
                  </a:lnTo>
                  <a:lnTo>
                    <a:pt x="318" y="1560"/>
                  </a:lnTo>
                  <a:lnTo>
                    <a:pt x="306" y="1572"/>
                  </a:lnTo>
                  <a:lnTo>
                    <a:pt x="324" y="1590"/>
                  </a:lnTo>
                  <a:lnTo>
                    <a:pt x="330" y="1602"/>
                  </a:lnTo>
                  <a:lnTo>
                    <a:pt x="330" y="1620"/>
                  </a:lnTo>
                  <a:lnTo>
                    <a:pt x="312" y="1656"/>
                  </a:lnTo>
                  <a:lnTo>
                    <a:pt x="312" y="1698"/>
                  </a:lnTo>
                  <a:lnTo>
                    <a:pt x="306" y="1704"/>
                  </a:lnTo>
                  <a:lnTo>
                    <a:pt x="300" y="1716"/>
                  </a:lnTo>
                  <a:lnTo>
                    <a:pt x="300" y="1728"/>
                  </a:lnTo>
                  <a:lnTo>
                    <a:pt x="294" y="1740"/>
                  </a:lnTo>
                  <a:lnTo>
                    <a:pt x="294" y="1746"/>
                  </a:lnTo>
                  <a:lnTo>
                    <a:pt x="300" y="1752"/>
                  </a:lnTo>
                  <a:lnTo>
                    <a:pt x="312" y="1758"/>
                  </a:lnTo>
                  <a:lnTo>
                    <a:pt x="318" y="1764"/>
                  </a:lnTo>
                  <a:lnTo>
                    <a:pt x="324" y="1764"/>
                  </a:lnTo>
                  <a:lnTo>
                    <a:pt x="330" y="1770"/>
                  </a:lnTo>
                  <a:lnTo>
                    <a:pt x="330" y="1776"/>
                  </a:lnTo>
                  <a:lnTo>
                    <a:pt x="348" y="1776"/>
                  </a:lnTo>
                  <a:lnTo>
                    <a:pt x="354" y="1782"/>
                  </a:lnTo>
                  <a:lnTo>
                    <a:pt x="354" y="1794"/>
                  </a:lnTo>
                  <a:lnTo>
                    <a:pt x="342" y="1800"/>
                  </a:lnTo>
                  <a:lnTo>
                    <a:pt x="330" y="1812"/>
                  </a:lnTo>
                  <a:lnTo>
                    <a:pt x="318" y="1818"/>
                  </a:lnTo>
                  <a:lnTo>
                    <a:pt x="318" y="1830"/>
                  </a:lnTo>
                  <a:lnTo>
                    <a:pt x="312" y="1842"/>
                  </a:lnTo>
                  <a:lnTo>
                    <a:pt x="294" y="1860"/>
                  </a:lnTo>
                  <a:lnTo>
                    <a:pt x="282" y="1866"/>
                  </a:lnTo>
                  <a:lnTo>
                    <a:pt x="270" y="1878"/>
                  </a:lnTo>
                  <a:lnTo>
                    <a:pt x="252" y="1884"/>
                  </a:lnTo>
                  <a:lnTo>
                    <a:pt x="234" y="1896"/>
                  </a:lnTo>
                  <a:lnTo>
                    <a:pt x="228" y="1902"/>
                  </a:lnTo>
                  <a:lnTo>
                    <a:pt x="222" y="1914"/>
                  </a:lnTo>
                  <a:lnTo>
                    <a:pt x="222" y="1926"/>
                  </a:lnTo>
                  <a:lnTo>
                    <a:pt x="216" y="1932"/>
                  </a:lnTo>
                  <a:lnTo>
                    <a:pt x="216" y="1944"/>
                  </a:lnTo>
                  <a:lnTo>
                    <a:pt x="204" y="1956"/>
                  </a:lnTo>
                  <a:lnTo>
                    <a:pt x="210" y="1962"/>
                  </a:lnTo>
                  <a:lnTo>
                    <a:pt x="216" y="1962"/>
                  </a:lnTo>
                  <a:lnTo>
                    <a:pt x="216" y="1974"/>
                  </a:lnTo>
                  <a:lnTo>
                    <a:pt x="228" y="1986"/>
                  </a:lnTo>
                  <a:lnTo>
                    <a:pt x="240" y="1980"/>
                  </a:lnTo>
                  <a:lnTo>
                    <a:pt x="246" y="1968"/>
                  </a:lnTo>
                  <a:lnTo>
                    <a:pt x="258" y="1962"/>
                  </a:lnTo>
                  <a:lnTo>
                    <a:pt x="276" y="1956"/>
                  </a:lnTo>
                  <a:lnTo>
                    <a:pt x="294" y="1938"/>
                  </a:lnTo>
                  <a:lnTo>
                    <a:pt x="306" y="1938"/>
                  </a:lnTo>
                  <a:lnTo>
                    <a:pt x="306" y="1944"/>
                  </a:lnTo>
                  <a:lnTo>
                    <a:pt x="300" y="1950"/>
                  </a:lnTo>
                  <a:lnTo>
                    <a:pt x="288" y="1956"/>
                  </a:lnTo>
                  <a:lnTo>
                    <a:pt x="282" y="1956"/>
                  </a:lnTo>
                  <a:lnTo>
                    <a:pt x="276" y="1962"/>
                  </a:lnTo>
                  <a:lnTo>
                    <a:pt x="276" y="1974"/>
                  </a:lnTo>
                  <a:lnTo>
                    <a:pt x="282" y="1986"/>
                  </a:lnTo>
                  <a:lnTo>
                    <a:pt x="294" y="1998"/>
                  </a:lnTo>
                  <a:lnTo>
                    <a:pt x="252" y="1992"/>
                  </a:lnTo>
                  <a:lnTo>
                    <a:pt x="246" y="1998"/>
                  </a:lnTo>
                  <a:lnTo>
                    <a:pt x="240" y="2010"/>
                  </a:lnTo>
                  <a:lnTo>
                    <a:pt x="234" y="2016"/>
                  </a:lnTo>
                  <a:lnTo>
                    <a:pt x="228" y="2028"/>
                  </a:lnTo>
                  <a:lnTo>
                    <a:pt x="228" y="2034"/>
                  </a:lnTo>
                  <a:lnTo>
                    <a:pt x="234" y="2034"/>
                  </a:lnTo>
                  <a:lnTo>
                    <a:pt x="240" y="2040"/>
                  </a:lnTo>
                  <a:lnTo>
                    <a:pt x="252" y="2040"/>
                  </a:lnTo>
                  <a:lnTo>
                    <a:pt x="258" y="2046"/>
                  </a:lnTo>
                  <a:lnTo>
                    <a:pt x="252" y="2052"/>
                  </a:lnTo>
                  <a:lnTo>
                    <a:pt x="252" y="2058"/>
                  </a:lnTo>
                  <a:lnTo>
                    <a:pt x="246" y="2070"/>
                  </a:lnTo>
                  <a:lnTo>
                    <a:pt x="246" y="2076"/>
                  </a:lnTo>
                  <a:lnTo>
                    <a:pt x="252" y="2070"/>
                  </a:lnTo>
                  <a:lnTo>
                    <a:pt x="288" y="2052"/>
                  </a:lnTo>
                  <a:lnTo>
                    <a:pt x="306" y="2034"/>
                  </a:lnTo>
                  <a:lnTo>
                    <a:pt x="318" y="2028"/>
                  </a:lnTo>
                  <a:lnTo>
                    <a:pt x="318" y="2040"/>
                  </a:lnTo>
                  <a:lnTo>
                    <a:pt x="288" y="2058"/>
                  </a:lnTo>
                  <a:lnTo>
                    <a:pt x="312" y="2064"/>
                  </a:lnTo>
                  <a:lnTo>
                    <a:pt x="312" y="2076"/>
                  </a:lnTo>
                  <a:lnTo>
                    <a:pt x="294" y="2094"/>
                  </a:lnTo>
                  <a:lnTo>
                    <a:pt x="276" y="2076"/>
                  </a:lnTo>
                  <a:lnTo>
                    <a:pt x="270" y="2076"/>
                  </a:lnTo>
                  <a:lnTo>
                    <a:pt x="264" y="2082"/>
                  </a:lnTo>
                  <a:lnTo>
                    <a:pt x="240" y="2094"/>
                  </a:lnTo>
                  <a:lnTo>
                    <a:pt x="228" y="2094"/>
                  </a:lnTo>
                  <a:lnTo>
                    <a:pt x="216" y="2106"/>
                  </a:lnTo>
                  <a:lnTo>
                    <a:pt x="210" y="2118"/>
                  </a:lnTo>
                  <a:lnTo>
                    <a:pt x="204" y="2124"/>
                  </a:lnTo>
                  <a:lnTo>
                    <a:pt x="210" y="2118"/>
                  </a:lnTo>
                  <a:lnTo>
                    <a:pt x="222" y="2118"/>
                  </a:lnTo>
                  <a:lnTo>
                    <a:pt x="228" y="2112"/>
                  </a:lnTo>
                  <a:lnTo>
                    <a:pt x="276" y="2112"/>
                  </a:lnTo>
                  <a:lnTo>
                    <a:pt x="270" y="2112"/>
                  </a:lnTo>
                  <a:lnTo>
                    <a:pt x="264" y="2118"/>
                  </a:lnTo>
                  <a:lnTo>
                    <a:pt x="252" y="2118"/>
                  </a:lnTo>
                  <a:lnTo>
                    <a:pt x="240" y="2124"/>
                  </a:lnTo>
                  <a:lnTo>
                    <a:pt x="228" y="2124"/>
                  </a:lnTo>
                  <a:lnTo>
                    <a:pt x="216" y="2130"/>
                  </a:lnTo>
                  <a:lnTo>
                    <a:pt x="210" y="2130"/>
                  </a:lnTo>
                  <a:lnTo>
                    <a:pt x="210" y="2148"/>
                  </a:lnTo>
                  <a:lnTo>
                    <a:pt x="204" y="2148"/>
                  </a:lnTo>
                  <a:lnTo>
                    <a:pt x="198" y="2142"/>
                  </a:lnTo>
                  <a:lnTo>
                    <a:pt x="174" y="2142"/>
                  </a:lnTo>
                  <a:lnTo>
                    <a:pt x="174" y="2154"/>
                  </a:lnTo>
                  <a:lnTo>
                    <a:pt x="180" y="2166"/>
                  </a:lnTo>
                  <a:lnTo>
                    <a:pt x="192" y="2172"/>
                  </a:lnTo>
                  <a:lnTo>
                    <a:pt x="198" y="2178"/>
                  </a:lnTo>
                  <a:lnTo>
                    <a:pt x="246" y="2160"/>
                  </a:lnTo>
                  <a:lnTo>
                    <a:pt x="264" y="2184"/>
                  </a:lnTo>
                  <a:lnTo>
                    <a:pt x="300" y="2166"/>
                  </a:lnTo>
                  <a:lnTo>
                    <a:pt x="294" y="2172"/>
                  </a:lnTo>
                  <a:lnTo>
                    <a:pt x="288" y="2184"/>
                  </a:lnTo>
                  <a:lnTo>
                    <a:pt x="276" y="2190"/>
                  </a:lnTo>
                  <a:lnTo>
                    <a:pt x="270" y="2196"/>
                  </a:lnTo>
                  <a:lnTo>
                    <a:pt x="264" y="2208"/>
                  </a:lnTo>
                  <a:lnTo>
                    <a:pt x="264" y="2214"/>
                  </a:lnTo>
                  <a:lnTo>
                    <a:pt x="276" y="2214"/>
                  </a:lnTo>
                  <a:lnTo>
                    <a:pt x="282" y="2208"/>
                  </a:lnTo>
                  <a:lnTo>
                    <a:pt x="300" y="2202"/>
                  </a:lnTo>
                  <a:lnTo>
                    <a:pt x="318" y="2184"/>
                  </a:lnTo>
                  <a:lnTo>
                    <a:pt x="330" y="2178"/>
                  </a:lnTo>
                  <a:lnTo>
                    <a:pt x="306" y="2202"/>
                  </a:lnTo>
                  <a:lnTo>
                    <a:pt x="300" y="2214"/>
                  </a:lnTo>
                  <a:lnTo>
                    <a:pt x="294" y="2220"/>
                  </a:lnTo>
                  <a:lnTo>
                    <a:pt x="300" y="2220"/>
                  </a:lnTo>
                  <a:lnTo>
                    <a:pt x="312" y="2214"/>
                  </a:lnTo>
                  <a:lnTo>
                    <a:pt x="324" y="2214"/>
                  </a:lnTo>
                  <a:lnTo>
                    <a:pt x="318" y="2220"/>
                  </a:lnTo>
                  <a:lnTo>
                    <a:pt x="306" y="2226"/>
                  </a:lnTo>
                  <a:lnTo>
                    <a:pt x="300" y="2238"/>
                  </a:lnTo>
                  <a:lnTo>
                    <a:pt x="282" y="2256"/>
                  </a:lnTo>
                  <a:lnTo>
                    <a:pt x="288" y="2262"/>
                  </a:lnTo>
                  <a:lnTo>
                    <a:pt x="294" y="2262"/>
                  </a:lnTo>
                  <a:lnTo>
                    <a:pt x="342" y="2238"/>
                  </a:lnTo>
                  <a:lnTo>
                    <a:pt x="348" y="2232"/>
                  </a:lnTo>
                  <a:lnTo>
                    <a:pt x="324" y="2256"/>
                  </a:lnTo>
                  <a:lnTo>
                    <a:pt x="318" y="2268"/>
                  </a:lnTo>
                  <a:lnTo>
                    <a:pt x="318" y="2274"/>
                  </a:lnTo>
                  <a:lnTo>
                    <a:pt x="330" y="2280"/>
                  </a:lnTo>
                  <a:lnTo>
                    <a:pt x="342" y="2280"/>
                  </a:lnTo>
                  <a:lnTo>
                    <a:pt x="354" y="2292"/>
                  </a:lnTo>
                  <a:lnTo>
                    <a:pt x="354" y="2298"/>
                  </a:lnTo>
                  <a:lnTo>
                    <a:pt x="348" y="2304"/>
                  </a:lnTo>
                  <a:lnTo>
                    <a:pt x="348" y="2340"/>
                  </a:lnTo>
                  <a:lnTo>
                    <a:pt x="2058" y="2340"/>
                  </a:lnTo>
                  <a:lnTo>
                    <a:pt x="2064" y="2328"/>
                  </a:lnTo>
                  <a:lnTo>
                    <a:pt x="2064" y="2322"/>
                  </a:lnTo>
                  <a:lnTo>
                    <a:pt x="2070" y="2310"/>
                  </a:lnTo>
                  <a:lnTo>
                    <a:pt x="2076" y="2304"/>
                  </a:lnTo>
                  <a:lnTo>
                    <a:pt x="2088" y="2298"/>
                  </a:lnTo>
                  <a:lnTo>
                    <a:pt x="2100" y="2310"/>
                  </a:lnTo>
                  <a:lnTo>
                    <a:pt x="2088" y="2322"/>
                  </a:lnTo>
                  <a:lnTo>
                    <a:pt x="2082" y="2334"/>
                  </a:lnTo>
                  <a:lnTo>
                    <a:pt x="2082" y="2346"/>
                  </a:lnTo>
                  <a:lnTo>
                    <a:pt x="2094" y="2352"/>
                  </a:lnTo>
                  <a:lnTo>
                    <a:pt x="2112" y="2358"/>
                  </a:lnTo>
                  <a:lnTo>
                    <a:pt x="2124" y="2358"/>
                  </a:lnTo>
                  <a:lnTo>
                    <a:pt x="2142" y="2376"/>
                  </a:lnTo>
                  <a:lnTo>
                    <a:pt x="2154" y="2376"/>
                  </a:lnTo>
                  <a:lnTo>
                    <a:pt x="2154" y="2370"/>
                  </a:lnTo>
                  <a:lnTo>
                    <a:pt x="2166" y="2358"/>
                  </a:lnTo>
                  <a:lnTo>
                    <a:pt x="2178" y="2358"/>
                  </a:lnTo>
                  <a:lnTo>
                    <a:pt x="2190" y="2364"/>
                  </a:lnTo>
                  <a:lnTo>
                    <a:pt x="2202" y="2376"/>
                  </a:lnTo>
                  <a:lnTo>
                    <a:pt x="2202" y="2382"/>
                  </a:lnTo>
                  <a:lnTo>
                    <a:pt x="2208" y="2388"/>
                  </a:lnTo>
                  <a:lnTo>
                    <a:pt x="2238" y="2388"/>
                  </a:lnTo>
                  <a:lnTo>
                    <a:pt x="2256" y="2406"/>
                  </a:lnTo>
                  <a:lnTo>
                    <a:pt x="2268" y="2406"/>
                  </a:lnTo>
                  <a:lnTo>
                    <a:pt x="2280" y="2394"/>
                  </a:lnTo>
                  <a:lnTo>
                    <a:pt x="2292" y="2388"/>
                  </a:lnTo>
                  <a:lnTo>
                    <a:pt x="2298" y="2382"/>
                  </a:lnTo>
                  <a:lnTo>
                    <a:pt x="2298" y="2400"/>
                  </a:lnTo>
                  <a:lnTo>
                    <a:pt x="2346" y="2394"/>
                  </a:lnTo>
                  <a:lnTo>
                    <a:pt x="2346" y="2400"/>
                  </a:lnTo>
                  <a:lnTo>
                    <a:pt x="2352" y="2400"/>
                  </a:lnTo>
                  <a:lnTo>
                    <a:pt x="2364" y="2406"/>
                  </a:lnTo>
                  <a:lnTo>
                    <a:pt x="2382" y="2406"/>
                  </a:lnTo>
                  <a:lnTo>
                    <a:pt x="2394" y="2394"/>
                  </a:lnTo>
                  <a:lnTo>
                    <a:pt x="2406" y="2388"/>
                  </a:lnTo>
                  <a:lnTo>
                    <a:pt x="2412" y="2376"/>
                  </a:lnTo>
                  <a:lnTo>
                    <a:pt x="2412" y="2370"/>
                  </a:lnTo>
                  <a:lnTo>
                    <a:pt x="2430" y="2370"/>
                  </a:lnTo>
                  <a:lnTo>
                    <a:pt x="2436" y="2376"/>
                  </a:lnTo>
                  <a:lnTo>
                    <a:pt x="2442" y="2376"/>
                  </a:lnTo>
                  <a:lnTo>
                    <a:pt x="2454" y="2364"/>
                  </a:lnTo>
                  <a:lnTo>
                    <a:pt x="2460" y="2352"/>
                  </a:lnTo>
                  <a:lnTo>
                    <a:pt x="2466" y="2346"/>
                  </a:lnTo>
                  <a:lnTo>
                    <a:pt x="2472" y="2346"/>
                  </a:lnTo>
                  <a:lnTo>
                    <a:pt x="2472" y="2352"/>
                  </a:lnTo>
                  <a:lnTo>
                    <a:pt x="2478" y="2358"/>
                  </a:lnTo>
                  <a:lnTo>
                    <a:pt x="2502" y="2352"/>
                  </a:lnTo>
                  <a:lnTo>
                    <a:pt x="2496" y="2346"/>
                  </a:lnTo>
                  <a:lnTo>
                    <a:pt x="2496" y="2334"/>
                  </a:lnTo>
                  <a:lnTo>
                    <a:pt x="2502" y="2328"/>
                  </a:lnTo>
                  <a:lnTo>
                    <a:pt x="2514" y="2322"/>
                  </a:lnTo>
                  <a:lnTo>
                    <a:pt x="2532" y="2340"/>
                  </a:lnTo>
                  <a:lnTo>
                    <a:pt x="2556" y="2340"/>
                  </a:lnTo>
                  <a:lnTo>
                    <a:pt x="2562" y="2346"/>
                  </a:lnTo>
                  <a:lnTo>
                    <a:pt x="2580" y="2346"/>
                  </a:lnTo>
                  <a:lnTo>
                    <a:pt x="2604" y="2358"/>
                  </a:lnTo>
                  <a:lnTo>
                    <a:pt x="2604" y="2370"/>
                  </a:lnTo>
                  <a:lnTo>
                    <a:pt x="2598" y="2382"/>
                  </a:lnTo>
                  <a:lnTo>
                    <a:pt x="2598" y="2388"/>
                  </a:lnTo>
                  <a:lnTo>
                    <a:pt x="2592" y="2400"/>
                  </a:lnTo>
                  <a:lnTo>
                    <a:pt x="2604" y="2412"/>
                  </a:lnTo>
                  <a:lnTo>
                    <a:pt x="2592" y="2436"/>
                  </a:lnTo>
                  <a:lnTo>
                    <a:pt x="2598" y="2436"/>
                  </a:lnTo>
                  <a:lnTo>
                    <a:pt x="2604" y="2430"/>
                  </a:lnTo>
                  <a:lnTo>
                    <a:pt x="2616" y="2424"/>
                  </a:lnTo>
                  <a:lnTo>
                    <a:pt x="2634" y="2418"/>
                  </a:lnTo>
                  <a:lnTo>
                    <a:pt x="2646" y="2412"/>
                  </a:lnTo>
                  <a:lnTo>
                    <a:pt x="2670" y="2412"/>
                  </a:lnTo>
                  <a:lnTo>
                    <a:pt x="2670" y="2424"/>
                  </a:lnTo>
                  <a:lnTo>
                    <a:pt x="2658" y="2430"/>
                  </a:lnTo>
                  <a:lnTo>
                    <a:pt x="2652" y="2436"/>
                  </a:lnTo>
                  <a:lnTo>
                    <a:pt x="2646" y="2436"/>
                  </a:lnTo>
                  <a:lnTo>
                    <a:pt x="2640" y="2442"/>
                  </a:lnTo>
                  <a:lnTo>
                    <a:pt x="2646" y="2448"/>
                  </a:lnTo>
                  <a:lnTo>
                    <a:pt x="2652" y="2448"/>
                  </a:lnTo>
                  <a:lnTo>
                    <a:pt x="2664" y="2460"/>
                  </a:lnTo>
                  <a:lnTo>
                    <a:pt x="2640" y="2484"/>
                  </a:lnTo>
                  <a:lnTo>
                    <a:pt x="2640" y="2490"/>
                  </a:lnTo>
                  <a:lnTo>
                    <a:pt x="2652" y="2490"/>
                  </a:lnTo>
                  <a:lnTo>
                    <a:pt x="2652" y="2502"/>
                  </a:lnTo>
                  <a:lnTo>
                    <a:pt x="2640" y="2514"/>
                  </a:lnTo>
                  <a:lnTo>
                    <a:pt x="2640" y="2526"/>
                  </a:lnTo>
                  <a:lnTo>
                    <a:pt x="2658" y="2526"/>
                  </a:lnTo>
                  <a:lnTo>
                    <a:pt x="2652" y="2544"/>
                  </a:lnTo>
                  <a:lnTo>
                    <a:pt x="2658" y="2544"/>
                  </a:lnTo>
                  <a:lnTo>
                    <a:pt x="2670" y="2550"/>
                  </a:lnTo>
                  <a:lnTo>
                    <a:pt x="2754" y="2550"/>
                  </a:lnTo>
                  <a:lnTo>
                    <a:pt x="2766" y="2556"/>
                  </a:lnTo>
                  <a:lnTo>
                    <a:pt x="2784" y="2568"/>
                  </a:lnTo>
                  <a:lnTo>
                    <a:pt x="2838" y="2568"/>
                  </a:lnTo>
                  <a:lnTo>
                    <a:pt x="2850" y="2574"/>
                  </a:lnTo>
                  <a:lnTo>
                    <a:pt x="2856" y="2580"/>
                  </a:lnTo>
                  <a:lnTo>
                    <a:pt x="2856" y="2610"/>
                  </a:lnTo>
                  <a:lnTo>
                    <a:pt x="2874" y="2610"/>
                  </a:lnTo>
                  <a:lnTo>
                    <a:pt x="2874" y="2628"/>
                  </a:lnTo>
                  <a:lnTo>
                    <a:pt x="2862" y="2640"/>
                  </a:lnTo>
                  <a:lnTo>
                    <a:pt x="2862" y="2652"/>
                  </a:lnTo>
                  <a:lnTo>
                    <a:pt x="2874" y="2664"/>
                  </a:lnTo>
                  <a:lnTo>
                    <a:pt x="2880" y="2664"/>
                  </a:lnTo>
                  <a:lnTo>
                    <a:pt x="2856" y="2658"/>
                  </a:lnTo>
                  <a:lnTo>
                    <a:pt x="2856" y="2670"/>
                  </a:lnTo>
                  <a:lnTo>
                    <a:pt x="2850" y="2676"/>
                  </a:lnTo>
                  <a:lnTo>
                    <a:pt x="2844" y="2688"/>
                  </a:lnTo>
                  <a:lnTo>
                    <a:pt x="2838" y="2694"/>
                  </a:lnTo>
                  <a:lnTo>
                    <a:pt x="2832" y="2688"/>
                  </a:lnTo>
                  <a:lnTo>
                    <a:pt x="2820" y="2682"/>
                  </a:lnTo>
                  <a:lnTo>
                    <a:pt x="2802" y="2670"/>
                  </a:lnTo>
                  <a:lnTo>
                    <a:pt x="2790" y="2664"/>
                  </a:lnTo>
                  <a:lnTo>
                    <a:pt x="2784" y="2652"/>
                  </a:lnTo>
                  <a:lnTo>
                    <a:pt x="2784" y="2628"/>
                  </a:lnTo>
                  <a:lnTo>
                    <a:pt x="2766" y="2622"/>
                  </a:lnTo>
                  <a:lnTo>
                    <a:pt x="2772" y="2640"/>
                  </a:lnTo>
                  <a:lnTo>
                    <a:pt x="2772" y="2646"/>
                  </a:lnTo>
                  <a:lnTo>
                    <a:pt x="2778" y="2652"/>
                  </a:lnTo>
                  <a:lnTo>
                    <a:pt x="2778" y="2664"/>
                  </a:lnTo>
                  <a:lnTo>
                    <a:pt x="2772" y="2676"/>
                  </a:lnTo>
                  <a:lnTo>
                    <a:pt x="2760" y="2688"/>
                  </a:lnTo>
                  <a:lnTo>
                    <a:pt x="2754" y="2700"/>
                  </a:lnTo>
                  <a:lnTo>
                    <a:pt x="2736" y="2706"/>
                  </a:lnTo>
                  <a:lnTo>
                    <a:pt x="2718" y="2724"/>
                  </a:lnTo>
                  <a:lnTo>
                    <a:pt x="2712" y="2742"/>
                  </a:lnTo>
                  <a:lnTo>
                    <a:pt x="2700" y="2760"/>
                  </a:lnTo>
                  <a:lnTo>
                    <a:pt x="2694" y="2778"/>
                  </a:lnTo>
                  <a:lnTo>
                    <a:pt x="2688" y="2784"/>
                  </a:lnTo>
                  <a:lnTo>
                    <a:pt x="2664" y="2796"/>
                  </a:lnTo>
                  <a:lnTo>
                    <a:pt x="2652" y="2796"/>
                  </a:lnTo>
                  <a:lnTo>
                    <a:pt x="2646" y="2790"/>
                  </a:lnTo>
                  <a:lnTo>
                    <a:pt x="2640" y="2802"/>
                  </a:lnTo>
                  <a:lnTo>
                    <a:pt x="2634" y="2808"/>
                  </a:lnTo>
                  <a:lnTo>
                    <a:pt x="2634" y="2832"/>
                  </a:lnTo>
                  <a:lnTo>
                    <a:pt x="2628" y="2838"/>
                  </a:lnTo>
                  <a:lnTo>
                    <a:pt x="2622" y="2838"/>
                  </a:lnTo>
                  <a:lnTo>
                    <a:pt x="2586" y="2856"/>
                  </a:lnTo>
                  <a:lnTo>
                    <a:pt x="2562" y="2880"/>
                  </a:lnTo>
                  <a:lnTo>
                    <a:pt x="2562" y="2886"/>
                  </a:lnTo>
                  <a:lnTo>
                    <a:pt x="2568" y="2886"/>
                  </a:lnTo>
                  <a:lnTo>
                    <a:pt x="2580" y="2880"/>
                  </a:lnTo>
                  <a:lnTo>
                    <a:pt x="2592" y="2880"/>
                  </a:lnTo>
                  <a:lnTo>
                    <a:pt x="2598" y="2886"/>
                  </a:lnTo>
                  <a:lnTo>
                    <a:pt x="2610" y="2880"/>
                  </a:lnTo>
                  <a:lnTo>
                    <a:pt x="2616" y="2868"/>
                  </a:lnTo>
                  <a:lnTo>
                    <a:pt x="2628" y="2862"/>
                  </a:lnTo>
                  <a:lnTo>
                    <a:pt x="2658" y="2862"/>
                  </a:lnTo>
                  <a:lnTo>
                    <a:pt x="2658" y="2856"/>
                  </a:lnTo>
                  <a:lnTo>
                    <a:pt x="2664" y="2844"/>
                  </a:lnTo>
                  <a:lnTo>
                    <a:pt x="2676" y="2838"/>
                  </a:lnTo>
                  <a:lnTo>
                    <a:pt x="2682" y="2832"/>
                  </a:lnTo>
                  <a:lnTo>
                    <a:pt x="2754" y="2832"/>
                  </a:lnTo>
                  <a:lnTo>
                    <a:pt x="2766" y="2838"/>
                  </a:lnTo>
                  <a:lnTo>
                    <a:pt x="2790" y="2820"/>
                  </a:lnTo>
                  <a:lnTo>
                    <a:pt x="2856" y="2820"/>
                  </a:lnTo>
                  <a:lnTo>
                    <a:pt x="2862" y="2814"/>
                  </a:lnTo>
                  <a:lnTo>
                    <a:pt x="2862" y="2790"/>
                  </a:lnTo>
                  <a:lnTo>
                    <a:pt x="2844" y="2796"/>
                  </a:lnTo>
                  <a:lnTo>
                    <a:pt x="2832" y="2796"/>
                  </a:lnTo>
                  <a:lnTo>
                    <a:pt x="2826" y="2790"/>
                  </a:lnTo>
                  <a:lnTo>
                    <a:pt x="2826" y="2784"/>
                  </a:lnTo>
                  <a:lnTo>
                    <a:pt x="2832" y="2772"/>
                  </a:lnTo>
                  <a:lnTo>
                    <a:pt x="2850" y="2754"/>
                  </a:lnTo>
                  <a:lnTo>
                    <a:pt x="2868" y="2742"/>
                  </a:lnTo>
                  <a:lnTo>
                    <a:pt x="2880" y="2736"/>
                  </a:lnTo>
                  <a:lnTo>
                    <a:pt x="2910" y="2736"/>
                  </a:lnTo>
                  <a:lnTo>
                    <a:pt x="2928" y="2730"/>
                  </a:lnTo>
                  <a:lnTo>
                    <a:pt x="2952" y="2730"/>
                  </a:lnTo>
                  <a:lnTo>
                    <a:pt x="2964" y="2724"/>
                  </a:lnTo>
                  <a:lnTo>
                    <a:pt x="2970" y="2724"/>
                  </a:lnTo>
                  <a:lnTo>
                    <a:pt x="2976" y="2718"/>
                  </a:lnTo>
                  <a:lnTo>
                    <a:pt x="2982" y="2718"/>
                  </a:lnTo>
                  <a:lnTo>
                    <a:pt x="2994" y="2724"/>
                  </a:lnTo>
                  <a:lnTo>
                    <a:pt x="3000" y="2724"/>
                  </a:lnTo>
                  <a:lnTo>
                    <a:pt x="3012" y="2730"/>
                  </a:lnTo>
                  <a:lnTo>
                    <a:pt x="3018" y="2736"/>
                  </a:lnTo>
                  <a:lnTo>
                    <a:pt x="3024" y="2736"/>
                  </a:lnTo>
                  <a:lnTo>
                    <a:pt x="3030" y="2730"/>
                  </a:lnTo>
                  <a:lnTo>
                    <a:pt x="3030" y="2712"/>
                  </a:lnTo>
                  <a:lnTo>
                    <a:pt x="3036" y="2706"/>
                  </a:lnTo>
                  <a:lnTo>
                    <a:pt x="3048" y="2700"/>
                  </a:lnTo>
                  <a:lnTo>
                    <a:pt x="3060" y="2700"/>
                  </a:lnTo>
                  <a:lnTo>
                    <a:pt x="3066" y="2706"/>
                  </a:lnTo>
                  <a:lnTo>
                    <a:pt x="3072" y="2706"/>
                  </a:lnTo>
                  <a:lnTo>
                    <a:pt x="3072" y="2700"/>
                  </a:lnTo>
                  <a:lnTo>
                    <a:pt x="3102" y="2700"/>
                  </a:lnTo>
                  <a:lnTo>
                    <a:pt x="3114" y="2688"/>
                  </a:lnTo>
                  <a:lnTo>
                    <a:pt x="3126" y="2682"/>
                  </a:lnTo>
                  <a:lnTo>
                    <a:pt x="3150" y="2658"/>
                  </a:lnTo>
                  <a:lnTo>
                    <a:pt x="3162" y="2652"/>
                  </a:lnTo>
                  <a:lnTo>
                    <a:pt x="3174" y="2640"/>
                  </a:lnTo>
                  <a:lnTo>
                    <a:pt x="3408" y="2640"/>
                  </a:lnTo>
                  <a:lnTo>
                    <a:pt x="3408" y="2634"/>
                  </a:lnTo>
                  <a:lnTo>
                    <a:pt x="3420" y="2622"/>
                  </a:lnTo>
                  <a:lnTo>
                    <a:pt x="3438" y="2622"/>
                  </a:lnTo>
                  <a:lnTo>
                    <a:pt x="3450" y="2616"/>
                  </a:lnTo>
                  <a:lnTo>
                    <a:pt x="3456" y="2616"/>
                  </a:lnTo>
                  <a:lnTo>
                    <a:pt x="3456" y="2610"/>
                  </a:lnTo>
                  <a:lnTo>
                    <a:pt x="3468" y="2598"/>
                  </a:lnTo>
                  <a:lnTo>
                    <a:pt x="3480" y="2592"/>
                  </a:lnTo>
                  <a:lnTo>
                    <a:pt x="3486" y="2586"/>
                  </a:lnTo>
                  <a:lnTo>
                    <a:pt x="3498" y="2586"/>
                  </a:lnTo>
                  <a:lnTo>
                    <a:pt x="3504" y="2592"/>
                  </a:lnTo>
                  <a:lnTo>
                    <a:pt x="3510" y="2592"/>
                  </a:lnTo>
                  <a:lnTo>
                    <a:pt x="3510" y="2568"/>
                  </a:lnTo>
                  <a:lnTo>
                    <a:pt x="3516" y="2556"/>
                  </a:lnTo>
                  <a:lnTo>
                    <a:pt x="3528" y="2544"/>
                  </a:lnTo>
                  <a:lnTo>
                    <a:pt x="3534" y="2544"/>
                  </a:lnTo>
                  <a:lnTo>
                    <a:pt x="3546" y="2532"/>
                  </a:lnTo>
                  <a:lnTo>
                    <a:pt x="3546" y="2508"/>
                  </a:lnTo>
                  <a:lnTo>
                    <a:pt x="3588" y="2484"/>
                  </a:lnTo>
                  <a:lnTo>
                    <a:pt x="3594" y="2472"/>
                  </a:lnTo>
                  <a:lnTo>
                    <a:pt x="3618" y="2448"/>
                  </a:lnTo>
                  <a:lnTo>
                    <a:pt x="3630" y="2448"/>
                  </a:lnTo>
                  <a:lnTo>
                    <a:pt x="3636" y="2454"/>
                  </a:lnTo>
                  <a:lnTo>
                    <a:pt x="3636" y="2460"/>
                  </a:lnTo>
                  <a:lnTo>
                    <a:pt x="3642" y="2466"/>
                  </a:lnTo>
                  <a:lnTo>
                    <a:pt x="3654" y="2466"/>
                  </a:lnTo>
                  <a:lnTo>
                    <a:pt x="3666" y="2460"/>
                  </a:lnTo>
                  <a:lnTo>
                    <a:pt x="3702" y="2460"/>
                  </a:lnTo>
                  <a:lnTo>
                    <a:pt x="3708" y="2466"/>
                  </a:lnTo>
                  <a:lnTo>
                    <a:pt x="3708" y="2472"/>
                  </a:lnTo>
                  <a:lnTo>
                    <a:pt x="3702" y="2496"/>
                  </a:lnTo>
                  <a:lnTo>
                    <a:pt x="3690" y="2520"/>
                  </a:lnTo>
                  <a:lnTo>
                    <a:pt x="3678" y="2550"/>
                  </a:lnTo>
                  <a:lnTo>
                    <a:pt x="3666" y="2574"/>
                  </a:lnTo>
                  <a:lnTo>
                    <a:pt x="3666" y="2586"/>
                  </a:lnTo>
                  <a:lnTo>
                    <a:pt x="3672" y="2592"/>
                  </a:lnTo>
                  <a:lnTo>
                    <a:pt x="3678" y="2592"/>
                  </a:lnTo>
                  <a:lnTo>
                    <a:pt x="3684" y="2598"/>
                  </a:lnTo>
                  <a:lnTo>
                    <a:pt x="3672" y="2610"/>
                  </a:lnTo>
                  <a:lnTo>
                    <a:pt x="3666" y="2622"/>
                  </a:lnTo>
                  <a:lnTo>
                    <a:pt x="3666" y="2628"/>
                  </a:lnTo>
                  <a:lnTo>
                    <a:pt x="3690" y="2628"/>
                  </a:lnTo>
                  <a:lnTo>
                    <a:pt x="3690" y="2634"/>
                  </a:lnTo>
                  <a:lnTo>
                    <a:pt x="3696" y="2640"/>
                  </a:lnTo>
                  <a:lnTo>
                    <a:pt x="3714" y="2640"/>
                  </a:lnTo>
                  <a:lnTo>
                    <a:pt x="3750" y="2622"/>
                  </a:lnTo>
                  <a:lnTo>
                    <a:pt x="3768" y="2604"/>
                  </a:lnTo>
                  <a:lnTo>
                    <a:pt x="3780" y="2622"/>
                  </a:lnTo>
                  <a:lnTo>
                    <a:pt x="3786" y="2622"/>
                  </a:lnTo>
                  <a:lnTo>
                    <a:pt x="3792" y="2616"/>
                  </a:lnTo>
                  <a:lnTo>
                    <a:pt x="3816" y="2604"/>
                  </a:lnTo>
                  <a:lnTo>
                    <a:pt x="3828" y="2604"/>
                  </a:lnTo>
                  <a:lnTo>
                    <a:pt x="3840" y="2592"/>
                  </a:lnTo>
                  <a:lnTo>
                    <a:pt x="3852" y="2592"/>
                  </a:lnTo>
                  <a:lnTo>
                    <a:pt x="3864" y="2580"/>
                  </a:lnTo>
                  <a:lnTo>
                    <a:pt x="3870" y="2580"/>
                  </a:lnTo>
                  <a:lnTo>
                    <a:pt x="3888" y="2586"/>
                  </a:lnTo>
                  <a:lnTo>
                    <a:pt x="3846" y="2616"/>
                  </a:lnTo>
                  <a:lnTo>
                    <a:pt x="3936" y="2610"/>
                  </a:lnTo>
                  <a:lnTo>
                    <a:pt x="3918" y="2610"/>
                  </a:lnTo>
                  <a:lnTo>
                    <a:pt x="3906" y="2616"/>
                  </a:lnTo>
                  <a:lnTo>
                    <a:pt x="3894" y="2616"/>
                  </a:lnTo>
                  <a:lnTo>
                    <a:pt x="3888" y="2622"/>
                  </a:lnTo>
                  <a:lnTo>
                    <a:pt x="3888" y="2634"/>
                  </a:lnTo>
                  <a:lnTo>
                    <a:pt x="3882" y="2640"/>
                  </a:lnTo>
                  <a:lnTo>
                    <a:pt x="3876" y="2640"/>
                  </a:lnTo>
                  <a:lnTo>
                    <a:pt x="3870" y="2634"/>
                  </a:lnTo>
                  <a:lnTo>
                    <a:pt x="3864" y="2634"/>
                  </a:lnTo>
                  <a:lnTo>
                    <a:pt x="3852" y="2628"/>
                  </a:lnTo>
                  <a:lnTo>
                    <a:pt x="3846" y="2628"/>
                  </a:lnTo>
                  <a:lnTo>
                    <a:pt x="3828" y="2634"/>
                  </a:lnTo>
                  <a:lnTo>
                    <a:pt x="3738" y="2688"/>
                  </a:lnTo>
                  <a:lnTo>
                    <a:pt x="3726" y="2700"/>
                  </a:lnTo>
                  <a:lnTo>
                    <a:pt x="3720" y="2712"/>
                  </a:lnTo>
                  <a:lnTo>
                    <a:pt x="3720" y="2748"/>
                  </a:lnTo>
                  <a:lnTo>
                    <a:pt x="3726" y="2748"/>
                  </a:lnTo>
                  <a:lnTo>
                    <a:pt x="3732" y="2742"/>
                  </a:lnTo>
                  <a:lnTo>
                    <a:pt x="3738" y="2742"/>
                  </a:lnTo>
                  <a:lnTo>
                    <a:pt x="3738" y="2754"/>
                  </a:lnTo>
                  <a:lnTo>
                    <a:pt x="3744" y="2760"/>
                  </a:lnTo>
                  <a:lnTo>
                    <a:pt x="3756" y="2760"/>
                  </a:lnTo>
                  <a:lnTo>
                    <a:pt x="3762" y="2754"/>
                  </a:lnTo>
                  <a:lnTo>
                    <a:pt x="3768" y="2742"/>
                  </a:lnTo>
                  <a:lnTo>
                    <a:pt x="3774" y="2736"/>
                  </a:lnTo>
                  <a:lnTo>
                    <a:pt x="3786" y="2736"/>
                  </a:lnTo>
                  <a:lnTo>
                    <a:pt x="3804" y="2730"/>
                  </a:lnTo>
                  <a:lnTo>
                    <a:pt x="3816" y="2724"/>
                  </a:lnTo>
                  <a:lnTo>
                    <a:pt x="3834" y="2718"/>
                  </a:lnTo>
                  <a:lnTo>
                    <a:pt x="3846" y="2706"/>
                  </a:lnTo>
                  <a:lnTo>
                    <a:pt x="3852" y="2694"/>
                  </a:lnTo>
                  <a:lnTo>
                    <a:pt x="3870" y="2676"/>
                  </a:lnTo>
                  <a:lnTo>
                    <a:pt x="3876" y="2664"/>
                  </a:lnTo>
                  <a:lnTo>
                    <a:pt x="3876" y="2670"/>
                  </a:lnTo>
                  <a:lnTo>
                    <a:pt x="3882" y="2682"/>
                  </a:lnTo>
                  <a:lnTo>
                    <a:pt x="3888" y="2688"/>
                  </a:lnTo>
                  <a:lnTo>
                    <a:pt x="3894" y="2688"/>
                  </a:lnTo>
                  <a:lnTo>
                    <a:pt x="3930" y="2676"/>
                  </a:lnTo>
                  <a:lnTo>
                    <a:pt x="3954" y="2664"/>
                  </a:lnTo>
                  <a:lnTo>
                    <a:pt x="3972" y="2658"/>
                  </a:lnTo>
                  <a:lnTo>
                    <a:pt x="3984" y="2652"/>
                  </a:lnTo>
                  <a:lnTo>
                    <a:pt x="4008" y="2646"/>
                  </a:lnTo>
                  <a:lnTo>
                    <a:pt x="4068" y="2634"/>
                  </a:lnTo>
                  <a:lnTo>
                    <a:pt x="4080" y="2628"/>
                  </a:lnTo>
                  <a:lnTo>
                    <a:pt x="4068" y="2616"/>
                  </a:lnTo>
                  <a:lnTo>
                    <a:pt x="4074" y="2598"/>
                  </a:lnTo>
                  <a:lnTo>
                    <a:pt x="4038" y="2604"/>
                  </a:lnTo>
                  <a:lnTo>
                    <a:pt x="4038" y="2580"/>
                  </a:lnTo>
                  <a:lnTo>
                    <a:pt x="4026" y="2586"/>
                  </a:lnTo>
                  <a:lnTo>
                    <a:pt x="4020" y="2586"/>
                  </a:lnTo>
                  <a:lnTo>
                    <a:pt x="4008" y="2592"/>
                  </a:lnTo>
                  <a:lnTo>
                    <a:pt x="4002" y="2598"/>
                  </a:lnTo>
                  <a:lnTo>
                    <a:pt x="3990" y="2598"/>
                  </a:lnTo>
                  <a:lnTo>
                    <a:pt x="3990" y="2580"/>
                  </a:lnTo>
                  <a:lnTo>
                    <a:pt x="3930" y="2580"/>
                  </a:lnTo>
                  <a:lnTo>
                    <a:pt x="3924" y="2574"/>
                  </a:lnTo>
                  <a:lnTo>
                    <a:pt x="3924" y="2568"/>
                  </a:lnTo>
                  <a:lnTo>
                    <a:pt x="3918" y="2562"/>
                  </a:lnTo>
                  <a:lnTo>
                    <a:pt x="3918" y="2556"/>
                  </a:lnTo>
                  <a:lnTo>
                    <a:pt x="3930" y="2556"/>
                  </a:lnTo>
                  <a:lnTo>
                    <a:pt x="3918" y="2544"/>
                  </a:lnTo>
                  <a:lnTo>
                    <a:pt x="3888" y="2544"/>
                  </a:lnTo>
                  <a:lnTo>
                    <a:pt x="3882" y="2532"/>
                  </a:lnTo>
                  <a:lnTo>
                    <a:pt x="3882" y="2526"/>
                  </a:lnTo>
                  <a:lnTo>
                    <a:pt x="3876" y="2514"/>
                  </a:lnTo>
                  <a:lnTo>
                    <a:pt x="3876" y="2502"/>
                  </a:lnTo>
                  <a:lnTo>
                    <a:pt x="3894" y="2484"/>
                  </a:lnTo>
                  <a:lnTo>
                    <a:pt x="3870" y="2484"/>
                  </a:lnTo>
                  <a:lnTo>
                    <a:pt x="3876" y="2478"/>
                  </a:lnTo>
                  <a:lnTo>
                    <a:pt x="3888" y="2472"/>
                  </a:lnTo>
                  <a:lnTo>
                    <a:pt x="3894" y="2460"/>
                  </a:lnTo>
                  <a:lnTo>
                    <a:pt x="3906" y="2454"/>
                  </a:lnTo>
                  <a:lnTo>
                    <a:pt x="3918" y="2442"/>
                  </a:lnTo>
                  <a:lnTo>
                    <a:pt x="3924" y="2430"/>
                  </a:lnTo>
                  <a:lnTo>
                    <a:pt x="3936" y="2424"/>
                  </a:lnTo>
                  <a:lnTo>
                    <a:pt x="3942" y="2412"/>
                  </a:lnTo>
                  <a:lnTo>
                    <a:pt x="3948" y="2406"/>
                  </a:lnTo>
                  <a:lnTo>
                    <a:pt x="3936" y="2400"/>
                  </a:lnTo>
                  <a:lnTo>
                    <a:pt x="3912" y="2430"/>
                  </a:lnTo>
                  <a:lnTo>
                    <a:pt x="3894" y="2418"/>
                  </a:lnTo>
                  <a:lnTo>
                    <a:pt x="3864" y="2436"/>
                  </a:lnTo>
                  <a:lnTo>
                    <a:pt x="3858" y="2418"/>
                  </a:lnTo>
                  <a:lnTo>
                    <a:pt x="3828" y="2406"/>
                  </a:lnTo>
                  <a:lnTo>
                    <a:pt x="3810" y="2412"/>
                  </a:lnTo>
                  <a:lnTo>
                    <a:pt x="3864" y="2394"/>
                  </a:lnTo>
                  <a:lnTo>
                    <a:pt x="3870" y="2400"/>
                  </a:lnTo>
                  <a:lnTo>
                    <a:pt x="3882" y="2406"/>
                  </a:lnTo>
                  <a:lnTo>
                    <a:pt x="3900" y="2406"/>
                  </a:lnTo>
                  <a:lnTo>
                    <a:pt x="3918" y="2388"/>
                  </a:lnTo>
                  <a:lnTo>
                    <a:pt x="3930" y="2382"/>
                  </a:lnTo>
                  <a:lnTo>
                    <a:pt x="3936" y="2376"/>
                  </a:lnTo>
                  <a:lnTo>
                    <a:pt x="3978" y="2376"/>
                  </a:lnTo>
                  <a:lnTo>
                    <a:pt x="3978" y="2364"/>
                  </a:lnTo>
                  <a:lnTo>
                    <a:pt x="3972" y="2358"/>
                  </a:lnTo>
                  <a:lnTo>
                    <a:pt x="3966" y="2346"/>
                  </a:lnTo>
                  <a:lnTo>
                    <a:pt x="3990" y="2346"/>
                  </a:lnTo>
                  <a:lnTo>
                    <a:pt x="3978" y="2334"/>
                  </a:lnTo>
                  <a:lnTo>
                    <a:pt x="3972" y="2322"/>
                  </a:lnTo>
                  <a:lnTo>
                    <a:pt x="3960" y="2316"/>
                  </a:lnTo>
                  <a:lnTo>
                    <a:pt x="3942" y="2310"/>
                  </a:lnTo>
                  <a:lnTo>
                    <a:pt x="3918" y="2310"/>
                  </a:lnTo>
                  <a:lnTo>
                    <a:pt x="3852" y="2316"/>
                  </a:lnTo>
                  <a:lnTo>
                    <a:pt x="3792" y="2334"/>
                  </a:lnTo>
                  <a:lnTo>
                    <a:pt x="3744" y="2352"/>
                  </a:lnTo>
                  <a:lnTo>
                    <a:pt x="3684" y="2376"/>
                  </a:lnTo>
                  <a:lnTo>
                    <a:pt x="3660" y="2388"/>
                  </a:lnTo>
                  <a:lnTo>
                    <a:pt x="3642" y="2400"/>
                  </a:lnTo>
                  <a:lnTo>
                    <a:pt x="3624" y="2418"/>
                  </a:lnTo>
                  <a:lnTo>
                    <a:pt x="3606" y="2430"/>
                  </a:lnTo>
                  <a:lnTo>
                    <a:pt x="3594" y="2442"/>
                  </a:lnTo>
                  <a:lnTo>
                    <a:pt x="3576" y="2454"/>
                  </a:lnTo>
                  <a:lnTo>
                    <a:pt x="3564" y="2466"/>
                  </a:lnTo>
                  <a:lnTo>
                    <a:pt x="3528" y="2484"/>
                  </a:lnTo>
                  <a:lnTo>
                    <a:pt x="3516" y="2484"/>
                  </a:lnTo>
                  <a:lnTo>
                    <a:pt x="3498" y="2490"/>
                  </a:lnTo>
                  <a:lnTo>
                    <a:pt x="3486" y="2490"/>
                  </a:lnTo>
                  <a:lnTo>
                    <a:pt x="3492" y="2490"/>
                  </a:lnTo>
                  <a:lnTo>
                    <a:pt x="3498" y="2484"/>
                  </a:lnTo>
                  <a:lnTo>
                    <a:pt x="3510" y="2478"/>
                  </a:lnTo>
                  <a:lnTo>
                    <a:pt x="3522" y="2466"/>
                  </a:lnTo>
                  <a:lnTo>
                    <a:pt x="3540" y="2460"/>
                  </a:lnTo>
                  <a:lnTo>
                    <a:pt x="3552" y="2448"/>
                  </a:lnTo>
                  <a:lnTo>
                    <a:pt x="3576" y="2436"/>
                  </a:lnTo>
                  <a:lnTo>
                    <a:pt x="3600" y="2412"/>
                  </a:lnTo>
                  <a:lnTo>
                    <a:pt x="3606" y="2400"/>
                  </a:lnTo>
                  <a:lnTo>
                    <a:pt x="3582" y="2388"/>
                  </a:lnTo>
                  <a:lnTo>
                    <a:pt x="3588" y="2388"/>
                  </a:lnTo>
                  <a:lnTo>
                    <a:pt x="3594" y="2394"/>
                  </a:lnTo>
                  <a:lnTo>
                    <a:pt x="3624" y="2394"/>
                  </a:lnTo>
                  <a:lnTo>
                    <a:pt x="3642" y="2382"/>
                  </a:lnTo>
                  <a:lnTo>
                    <a:pt x="3702" y="2334"/>
                  </a:lnTo>
                  <a:lnTo>
                    <a:pt x="3750" y="2310"/>
                  </a:lnTo>
                  <a:lnTo>
                    <a:pt x="3768" y="2304"/>
                  </a:lnTo>
                  <a:lnTo>
                    <a:pt x="3804" y="2304"/>
                  </a:lnTo>
                  <a:lnTo>
                    <a:pt x="3852" y="2256"/>
                  </a:lnTo>
                  <a:lnTo>
                    <a:pt x="3870" y="2244"/>
                  </a:lnTo>
                  <a:lnTo>
                    <a:pt x="3888" y="2238"/>
                  </a:lnTo>
                  <a:lnTo>
                    <a:pt x="3936" y="2232"/>
                  </a:lnTo>
                  <a:lnTo>
                    <a:pt x="3990" y="2232"/>
                  </a:lnTo>
                  <a:lnTo>
                    <a:pt x="4044" y="2226"/>
                  </a:lnTo>
                  <a:lnTo>
                    <a:pt x="4074" y="2226"/>
                  </a:lnTo>
                  <a:lnTo>
                    <a:pt x="4104" y="2232"/>
                  </a:lnTo>
                  <a:lnTo>
                    <a:pt x="4176" y="2244"/>
                  </a:lnTo>
                  <a:lnTo>
                    <a:pt x="4200" y="2250"/>
                  </a:lnTo>
                  <a:lnTo>
                    <a:pt x="4212" y="2244"/>
                  </a:lnTo>
                  <a:lnTo>
                    <a:pt x="4248" y="2232"/>
                  </a:lnTo>
                  <a:lnTo>
                    <a:pt x="4260" y="2226"/>
                  </a:lnTo>
                  <a:lnTo>
                    <a:pt x="4278" y="2226"/>
                  </a:lnTo>
                  <a:lnTo>
                    <a:pt x="4296" y="2220"/>
                  </a:lnTo>
                  <a:lnTo>
                    <a:pt x="4320" y="2214"/>
                  </a:lnTo>
                  <a:lnTo>
                    <a:pt x="4338" y="2208"/>
                  </a:lnTo>
                  <a:lnTo>
                    <a:pt x="4374" y="2172"/>
                  </a:lnTo>
                  <a:lnTo>
                    <a:pt x="4392" y="2166"/>
                  </a:lnTo>
                  <a:lnTo>
                    <a:pt x="4404" y="2154"/>
                  </a:lnTo>
                  <a:lnTo>
                    <a:pt x="4410" y="2154"/>
                  </a:lnTo>
                  <a:lnTo>
                    <a:pt x="4422" y="2148"/>
                  </a:lnTo>
                  <a:lnTo>
                    <a:pt x="4452" y="2148"/>
                  </a:lnTo>
                  <a:lnTo>
                    <a:pt x="4458" y="2142"/>
                  </a:lnTo>
                  <a:lnTo>
                    <a:pt x="4470" y="2136"/>
                  </a:lnTo>
                  <a:lnTo>
                    <a:pt x="4476" y="2130"/>
                  </a:lnTo>
                  <a:lnTo>
                    <a:pt x="4494" y="2130"/>
                  </a:lnTo>
                  <a:lnTo>
                    <a:pt x="4500" y="2136"/>
                  </a:lnTo>
                  <a:lnTo>
                    <a:pt x="4518" y="2136"/>
                  </a:lnTo>
                  <a:lnTo>
                    <a:pt x="4530" y="2130"/>
                  </a:lnTo>
                  <a:lnTo>
                    <a:pt x="4536" y="2130"/>
                  </a:lnTo>
                  <a:lnTo>
                    <a:pt x="4542" y="2124"/>
                  </a:lnTo>
                  <a:lnTo>
                    <a:pt x="4596" y="2106"/>
                  </a:lnTo>
                  <a:lnTo>
                    <a:pt x="4620" y="2094"/>
                  </a:lnTo>
                  <a:lnTo>
                    <a:pt x="4620" y="2088"/>
                  </a:lnTo>
                  <a:lnTo>
                    <a:pt x="4614" y="2076"/>
                  </a:lnTo>
                  <a:lnTo>
                    <a:pt x="4602" y="2070"/>
                  </a:lnTo>
                  <a:lnTo>
                    <a:pt x="4584" y="2052"/>
                  </a:lnTo>
                  <a:lnTo>
                    <a:pt x="4578" y="2052"/>
                  </a:lnTo>
                  <a:lnTo>
                    <a:pt x="4602" y="2052"/>
                  </a:lnTo>
                  <a:lnTo>
                    <a:pt x="4614" y="2046"/>
                  </a:lnTo>
                  <a:lnTo>
                    <a:pt x="4614" y="2028"/>
                  </a:lnTo>
                  <a:lnTo>
                    <a:pt x="4608" y="2022"/>
                  </a:lnTo>
                  <a:lnTo>
                    <a:pt x="4608" y="2010"/>
                  </a:lnTo>
                  <a:lnTo>
                    <a:pt x="4632" y="2010"/>
                  </a:lnTo>
                  <a:lnTo>
                    <a:pt x="4644" y="1998"/>
                  </a:lnTo>
                  <a:lnTo>
                    <a:pt x="4644" y="1992"/>
                  </a:lnTo>
                  <a:lnTo>
                    <a:pt x="4632" y="1980"/>
                  </a:lnTo>
                  <a:lnTo>
                    <a:pt x="4626" y="1968"/>
                  </a:lnTo>
                  <a:lnTo>
                    <a:pt x="4608" y="1962"/>
                  </a:lnTo>
                  <a:lnTo>
                    <a:pt x="4602" y="1956"/>
                  </a:lnTo>
                  <a:lnTo>
                    <a:pt x="4590" y="196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Cameroon"/>
            <p:cNvSpPr>
              <a:spLocks/>
            </p:cNvSpPr>
            <p:nvPr/>
          </p:nvSpPr>
          <p:spPr bwMode="gray">
            <a:xfrm>
              <a:off x="4449763" y="3948262"/>
              <a:ext cx="219075" cy="373062"/>
            </a:xfrm>
            <a:custGeom>
              <a:avLst/>
              <a:gdLst>
                <a:gd name="T0" fmla="*/ 2147483647 w 546"/>
                <a:gd name="T1" fmla="*/ 0 h 924"/>
                <a:gd name="T2" fmla="*/ 2147483647 w 546"/>
                <a:gd name="T3" fmla="*/ 2147483647 h 924"/>
                <a:gd name="T4" fmla="*/ 2147483647 w 546"/>
                <a:gd name="T5" fmla="*/ 2147483647 h 924"/>
                <a:gd name="T6" fmla="*/ 2147483647 w 546"/>
                <a:gd name="T7" fmla="*/ 2147483647 h 924"/>
                <a:gd name="T8" fmla="*/ 2147483647 w 546"/>
                <a:gd name="T9" fmla="*/ 2147483647 h 924"/>
                <a:gd name="T10" fmla="*/ 2147483647 w 546"/>
                <a:gd name="T11" fmla="*/ 2147483647 h 924"/>
                <a:gd name="T12" fmla="*/ 2147483647 w 546"/>
                <a:gd name="T13" fmla="*/ 2147483647 h 924"/>
                <a:gd name="T14" fmla="*/ 2147483647 w 546"/>
                <a:gd name="T15" fmla="*/ 2147483647 h 924"/>
                <a:gd name="T16" fmla="*/ 2147483647 w 546"/>
                <a:gd name="T17" fmla="*/ 2147483647 h 924"/>
                <a:gd name="T18" fmla="*/ 2147483647 w 546"/>
                <a:gd name="T19" fmla="*/ 2147483647 h 924"/>
                <a:gd name="T20" fmla="*/ 2147483647 w 546"/>
                <a:gd name="T21" fmla="*/ 2147483647 h 924"/>
                <a:gd name="T22" fmla="*/ 2147483647 w 546"/>
                <a:gd name="T23" fmla="*/ 2147483647 h 924"/>
                <a:gd name="T24" fmla="*/ 2147483647 w 546"/>
                <a:gd name="T25" fmla="*/ 2147483647 h 924"/>
                <a:gd name="T26" fmla="*/ 2147483647 w 546"/>
                <a:gd name="T27" fmla="*/ 2147483647 h 924"/>
                <a:gd name="T28" fmla="*/ 2147483647 w 546"/>
                <a:gd name="T29" fmla="*/ 2147483647 h 924"/>
                <a:gd name="T30" fmla="*/ 2147483647 w 546"/>
                <a:gd name="T31" fmla="*/ 2147483647 h 924"/>
                <a:gd name="T32" fmla="*/ 2147483647 w 546"/>
                <a:gd name="T33" fmla="*/ 2147483647 h 924"/>
                <a:gd name="T34" fmla="*/ 2147483647 w 546"/>
                <a:gd name="T35" fmla="*/ 2147483647 h 924"/>
                <a:gd name="T36" fmla="*/ 2147483647 w 546"/>
                <a:gd name="T37" fmla="*/ 2147483647 h 924"/>
                <a:gd name="T38" fmla="*/ 2147483647 w 546"/>
                <a:gd name="T39" fmla="*/ 2147483647 h 924"/>
                <a:gd name="T40" fmla="*/ 2147483647 w 546"/>
                <a:gd name="T41" fmla="*/ 2147483647 h 924"/>
                <a:gd name="T42" fmla="*/ 2147483647 w 546"/>
                <a:gd name="T43" fmla="*/ 2147483647 h 924"/>
                <a:gd name="T44" fmla="*/ 2147483647 w 546"/>
                <a:gd name="T45" fmla="*/ 2147483647 h 924"/>
                <a:gd name="T46" fmla="*/ 2147483647 w 546"/>
                <a:gd name="T47" fmla="*/ 2147483647 h 924"/>
                <a:gd name="T48" fmla="*/ 2147483647 w 546"/>
                <a:gd name="T49" fmla="*/ 2147483647 h 924"/>
                <a:gd name="T50" fmla="*/ 2147483647 w 546"/>
                <a:gd name="T51" fmla="*/ 2147483647 h 924"/>
                <a:gd name="T52" fmla="*/ 2147483647 w 546"/>
                <a:gd name="T53" fmla="*/ 2147483647 h 924"/>
                <a:gd name="T54" fmla="*/ 2147483647 w 546"/>
                <a:gd name="T55" fmla="*/ 2147483647 h 924"/>
                <a:gd name="T56" fmla="*/ 2147483647 w 546"/>
                <a:gd name="T57" fmla="*/ 2147483647 h 924"/>
                <a:gd name="T58" fmla="*/ 2147483647 w 546"/>
                <a:gd name="T59" fmla="*/ 2147483647 h 924"/>
                <a:gd name="T60" fmla="*/ 2147483647 w 546"/>
                <a:gd name="T61" fmla="*/ 2147483647 h 924"/>
                <a:gd name="T62" fmla="*/ 2147483647 w 546"/>
                <a:gd name="T63" fmla="*/ 2147483647 h 924"/>
                <a:gd name="T64" fmla="*/ 2147483647 w 546"/>
                <a:gd name="T65" fmla="*/ 2147483647 h 924"/>
                <a:gd name="T66" fmla="*/ 2147483647 w 546"/>
                <a:gd name="T67" fmla="*/ 2147483647 h 924"/>
                <a:gd name="T68" fmla="*/ 2147483647 w 546"/>
                <a:gd name="T69" fmla="*/ 2147483647 h 924"/>
                <a:gd name="T70" fmla="*/ 2147483647 w 546"/>
                <a:gd name="T71" fmla="*/ 2147483647 h 924"/>
                <a:gd name="T72" fmla="*/ 2147483647 w 546"/>
                <a:gd name="T73" fmla="*/ 2147483647 h 924"/>
                <a:gd name="T74" fmla="*/ 2147483647 w 546"/>
                <a:gd name="T75" fmla="*/ 2147483647 h 924"/>
                <a:gd name="T76" fmla="*/ 2147483647 w 546"/>
                <a:gd name="T77" fmla="*/ 2147483647 h 924"/>
                <a:gd name="T78" fmla="*/ 2147483647 w 546"/>
                <a:gd name="T79" fmla="*/ 2147483647 h 924"/>
                <a:gd name="T80" fmla="*/ 2147483647 w 546"/>
                <a:gd name="T81" fmla="*/ 2147483647 h 924"/>
                <a:gd name="T82" fmla="*/ 2147483647 w 546"/>
                <a:gd name="T83" fmla="*/ 2147483647 h 924"/>
                <a:gd name="T84" fmla="*/ 2147483647 w 546"/>
                <a:gd name="T85" fmla="*/ 2147483647 h 924"/>
                <a:gd name="T86" fmla="*/ 2147483647 w 546"/>
                <a:gd name="T87" fmla="*/ 2147483647 h 924"/>
                <a:gd name="T88" fmla="*/ 2147483647 w 546"/>
                <a:gd name="T89" fmla="*/ 2147483647 h 924"/>
                <a:gd name="T90" fmla="*/ 2147483647 w 546"/>
                <a:gd name="T91" fmla="*/ 2147483647 h 924"/>
                <a:gd name="T92" fmla="*/ 2147483647 w 546"/>
                <a:gd name="T93" fmla="*/ 2147483647 h 924"/>
                <a:gd name="T94" fmla="*/ 2147483647 w 546"/>
                <a:gd name="T95" fmla="*/ 2147483647 h 924"/>
                <a:gd name="T96" fmla="*/ 2147483647 w 546"/>
                <a:gd name="T97" fmla="*/ 2147483647 h 924"/>
                <a:gd name="T98" fmla="*/ 2147483647 w 546"/>
                <a:gd name="T99" fmla="*/ 2147483647 h 924"/>
                <a:gd name="T100" fmla="*/ 2147483647 w 546"/>
                <a:gd name="T101" fmla="*/ 2147483647 h 924"/>
                <a:gd name="T102" fmla="*/ 2147483647 w 546"/>
                <a:gd name="T103" fmla="*/ 2147483647 h 924"/>
                <a:gd name="T104" fmla="*/ 2147483647 w 546"/>
                <a:gd name="T105" fmla="*/ 2147483647 h 924"/>
                <a:gd name="T106" fmla="*/ 2147483647 w 546"/>
                <a:gd name="T107" fmla="*/ 2147483647 h 924"/>
                <a:gd name="T108" fmla="*/ 2147483647 w 546"/>
                <a:gd name="T109" fmla="*/ 2147483647 h 924"/>
                <a:gd name="T110" fmla="*/ 2147483647 w 546"/>
                <a:gd name="T111" fmla="*/ 2147483647 h 9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46"/>
                <a:gd name="T169" fmla="*/ 0 h 924"/>
                <a:gd name="T170" fmla="*/ 546 w 546"/>
                <a:gd name="T171" fmla="*/ 924 h 92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46" h="924">
                  <a:moveTo>
                    <a:pt x="420" y="30"/>
                  </a:moveTo>
                  <a:lnTo>
                    <a:pt x="414" y="18"/>
                  </a:lnTo>
                  <a:lnTo>
                    <a:pt x="414" y="0"/>
                  </a:lnTo>
                  <a:lnTo>
                    <a:pt x="390" y="6"/>
                  </a:lnTo>
                  <a:lnTo>
                    <a:pt x="390" y="54"/>
                  </a:lnTo>
                  <a:lnTo>
                    <a:pt x="396" y="60"/>
                  </a:lnTo>
                  <a:lnTo>
                    <a:pt x="396" y="66"/>
                  </a:lnTo>
                  <a:lnTo>
                    <a:pt x="426" y="66"/>
                  </a:lnTo>
                  <a:lnTo>
                    <a:pt x="426" y="96"/>
                  </a:lnTo>
                  <a:lnTo>
                    <a:pt x="420" y="102"/>
                  </a:lnTo>
                  <a:lnTo>
                    <a:pt x="420" y="108"/>
                  </a:lnTo>
                  <a:lnTo>
                    <a:pt x="426" y="114"/>
                  </a:lnTo>
                  <a:lnTo>
                    <a:pt x="426" y="126"/>
                  </a:lnTo>
                  <a:lnTo>
                    <a:pt x="408" y="144"/>
                  </a:lnTo>
                  <a:lnTo>
                    <a:pt x="396" y="150"/>
                  </a:lnTo>
                  <a:lnTo>
                    <a:pt x="384" y="150"/>
                  </a:lnTo>
                  <a:lnTo>
                    <a:pt x="384" y="156"/>
                  </a:lnTo>
                  <a:lnTo>
                    <a:pt x="378" y="162"/>
                  </a:lnTo>
                  <a:lnTo>
                    <a:pt x="378" y="168"/>
                  </a:lnTo>
                  <a:lnTo>
                    <a:pt x="372" y="174"/>
                  </a:lnTo>
                  <a:lnTo>
                    <a:pt x="372" y="180"/>
                  </a:lnTo>
                  <a:lnTo>
                    <a:pt x="360" y="192"/>
                  </a:lnTo>
                  <a:lnTo>
                    <a:pt x="354" y="204"/>
                  </a:lnTo>
                  <a:lnTo>
                    <a:pt x="348" y="234"/>
                  </a:lnTo>
                  <a:lnTo>
                    <a:pt x="342" y="240"/>
                  </a:lnTo>
                  <a:lnTo>
                    <a:pt x="342" y="270"/>
                  </a:lnTo>
                  <a:lnTo>
                    <a:pt x="336" y="288"/>
                  </a:lnTo>
                  <a:lnTo>
                    <a:pt x="330" y="294"/>
                  </a:lnTo>
                  <a:lnTo>
                    <a:pt x="312" y="294"/>
                  </a:lnTo>
                  <a:lnTo>
                    <a:pt x="312" y="324"/>
                  </a:lnTo>
                  <a:lnTo>
                    <a:pt x="306" y="342"/>
                  </a:lnTo>
                  <a:lnTo>
                    <a:pt x="306" y="354"/>
                  </a:lnTo>
                  <a:lnTo>
                    <a:pt x="300" y="360"/>
                  </a:lnTo>
                  <a:lnTo>
                    <a:pt x="288" y="366"/>
                  </a:lnTo>
                  <a:lnTo>
                    <a:pt x="282" y="372"/>
                  </a:lnTo>
                  <a:lnTo>
                    <a:pt x="270" y="378"/>
                  </a:lnTo>
                  <a:lnTo>
                    <a:pt x="258" y="426"/>
                  </a:lnTo>
                  <a:lnTo>
                    <a:pt x="234" y="456"/>
                  </a:lnTo>
                  <a:lnTo>
                    <a:pt x="234" y="486"/>
                  </a:lnTo>
                  <a:lnTo>
                    <a:pt x="228" y="492"/>
                  </a:lnTo>
                  <a:lnTo>
                    <a:pt x="216" y="498"/>
                  </a:lnTo>
                  <a:lnTo>
                    <a:pt x="210" y="510"/>
                  </a:lnTo>
                  <a:lnTo>
                    <a:pt x="210" y="522"/>
                  </a:lnTo>
                  <a:lnTo>
                    <a:pt x="192" y="540"/>
                  </a:lnTo>
                  <a:lnTo>
                    <a:pt x="186" y="540"/>
                  </a:lnTo>
                  <a:lnTo>
                    <a:pt x="180" y="534"/>
                  </a:lnTo>
                  <a:lnTo>
                    <a:pt x="174" y="522"/>
                  </a:lnTo>
                  <a:lnTo>
                    <a:pt x="174" y="516"/>
                  </a:lnTo>
                  <a:lnTo>
                    <a:pt x="168" y="504"/>
                  </a:lnTo>
                  <a:lnTo>
                    <a:pt x="156" y="492"/>
                  </a:lnTo>
                  <a:lnTo>
                    <a:pt x="150" y="480"/>
                  </a:lnTo>
                  <a:lnTo>
                    <a:pt x="138" y="480"/>
                  </a:lnTo>
                  <a:lnTo>
                    <a:pt x="144" y="486"/>
                  </a:lnTo>
                  <a:lnTo>
                    <a:pt x="144" y="498"/>
                  </a:lnTo>
                  <a:lnTo>
                    <a:pt x="138" y="504"/>
                  </a:lnTo>
                  <a:lnTo>
                    <a:pt x="132" y="504"/>
                  </a:lnTo>
                  <a:lnTo>
                    <a:pt x="120" y="498"/>
                  </a:lnTo>
                  <a:lnTo>
                    <a:pt x="114" y="492"/>
                  </a:lnTo>
                  <a:lnTo>
                    <a:pt x="108" y="492"/>
                  </a:lnTo>
                  <a:lnTo>
                    <a:pt x="102" y="498"/>
                  </a:lnTo>
                  <a:lnTo>
                    <a:pt x="90" y="522"/>
                  </a:lnTo>
                  <a:lnTo>
                    <a:pt x="84" y="528"/>
                  </a:lnTo>
                  <a:lnTo>
                    <a:pt x="84" y="534"/>
                  </a:lnTo>
                  <a:lnTo>
                    <a:pt x="18" y="588"/>
                  </a:lnTo>
                  <a:lnTo>
                    <a:pt x="18" y="642"/>
                  </a:lnTo>
                  <a:lnTo>
                    <a:pt x="12" y="654"/>
                  </a:lnTo>
                  <a:lnTo>
                    <a:pt x="12" y="666"/>
                  </a:lnTo>
                  <a:lnTo>
                    <a:pt x="6" y="672"/>
                  </a:lnTo>
                  <a:lnTo>
                    <a:pt x="6" y="678"/>
                  </a:lnTo>
                  <a:lnTo>
                    <a:pt x="0" y="690"/>
                  </a:lnTo>
                  <a:lnTo>
                    <a:pt x="24" y="684"/>
                  </a:lnTo>
                  <a:lnTo>
                    <a:pt x="24" y="708"/>
                  </a:lnTo>
                  <a:lnTo>
                    <a:pt x="36" y="732"/>
                  </a:lnTo>
                  <a:lnTo>
                    <a:pt x="60" y="744"/>
                  </a:lnTo>
                  <a:lnTo>
                    <a:pt x="66" y="750"/>
                  </a:lnTo>
                  <a:lnTo>
                    <a:pt x="84" y="726"/>
                  </a:lnTo>
                  <a:lnTo>
                    <a:pt x="66" y="756"/>
                  </a:lnTo>
                  <a:lnTo>
                    <a:pt x="84" y="786"/>
                  </a:lnTo>
                  <a:lnTo>
                    <a:pt x="102" y="792"/>
                  </a:lnTo>
                  <a:lnTo>
                    <a:pt x="102" y="840"/>
                  </a:lnTo>
                  <a:lnTo>
                    <a:pt x="90" y="840"/>
                  </a:lnTo>
                  <a:lnTo>
                    <a:pt x="90" y="870"/>
                  </a:lnTo>
                  <a:lnTo>
                    <a:pt x="102" y="882"/>
                  </a:lnTo>
                  <a:lnTo>
                    <a:pt x="198" y="882"/>
                  </a:lnTo>
                  <a:lnTo>
                    <a:pt x="216" y="864"/>
                  </a:lnTo>
                  <a:lnTo>
                    <a:pt x="228" y="882"/>
                  </a:lnTo>
                  <a:lnTo>
                    <a:pt x="258" y="882"/>
                  </a:lnTo>
                  <a:lnTo>
                    <a:pt x="270" y="870"/>
                  </a:lnTo>
                  <a:lnTo>
                    <a:pt x="276" y="870"/>
                  </a:lnTo>
                  <a:lnTo>
                    <a:pt x="288" y="876"/>
                  </a:lnTo>
                  <a:lnTo>
                    <a:pt x="294" y="876"/>
                  </a:lnTo>
                  <a:lnTo>
                    <a:pt x="342" y="870"/>
                  </a:lnTo>
                  <a:lnTo>
                    <a:pt x="342" y="888"/>
                  </a:lnTo>
                  <a:lnTo>
                    <a:pt x="372" y="888"/>
                  </a:lnTo>
                  <a:lnTo>
                    <a:pt x="390" y="882"/>
                  </a:lnTo>
                  <a:lnTo>
                    <a:pt x="438" y="882"/>
                  </a:lnTo>
                  <a:lnTo>
                    <a:pt x="450" y="888"/>
                  </a:lnTo>
                  <a:lnTo>
                    <a:pt x="456" y="894"/>
                  </a:lnTo>
                  <a:lnTo>
                    <a:pt x="468" y="894"/>
                  </a:lnTo>
                  <a:lnTo>
                    <a:pt x="474" y="900"/>
                  </a:lnTo>
                  <a:lnTo>
                    <a:pt x="510" y="900"/>
                  </a:lnTo>
                  <a:lnTo>
                    <a:pt x="534" y="924"/>
                  </a:lnTo>
                  <a:lnTo>
                    <a:pt x="540" y="882"/>
                  </a:lnTo>
                  <a:lnTo>
                    <a:pt x="546" y="876"/>
                  </a:lnTo>
                  <a:lnTo>
                    <a:pt x="534" y="864"/>
                  </a:lnTo>
                  <a:lnTo>
                    <a:pt x="534" y="834"/>
                  </a:lnTo>
                  <a:lnTo>
                    <a:pt x="528" y="816"/>
                  </a:lnTo>
                  <a:lnTo>
                    <a:pt x="516" y="810"/>
                  </a:lnTo>
                  <a:lnTo>
                    <a:pt x="510" y="798"/>
                  </a:lnTo>
                  <a:lnTo>
                    <a:pt x="498" y="792"/>
                  </a:lnTo>
                  <a:lnTo>
                    <a:pt x="486" y="780"/>
                  </a:lnTo>
                  <a:lnTo>
                    <a:pt x="474" y="756"/>
                  </a:lnTo>
                  <a:lnTo>
                    <a:pt x="468" y="750"/>
                  </a:lnTo>
                  <a:lnTo>
                    <a:pt x="468" y="708"/>
                  </a:lnTo>
                  <a:lnTo>
                    <a:pt x="462" y="708"/>
                  </a:lnTo>
                  <a:lnTo>
                    <a:pt x="444" y="690"/>
                  </a:lnTo>
                  <a:lnTo>
                    <a:pt x="438" y="690"/>
                  </a:lnTo>
                  <a:lnTo>
                    <a:pt x="438" y="642"/>
                  </a:lnTo>
                  <a:lnTo>
                    <a:pt x="420" y="630"/>
                  </a:lnTo>
                  <a:lnTo>
                    <a:pt x="432" y="618"/>
                  </a:lnTo>
                  <a:lnTo>
                    <a:pt x="432" y="582"/>
                  </a:lnTo>
                  <a:lnTo>
                    <a:pt x="426" y="582"/>
                  </a:lnTo>
                  <a:lnTo>
                    <a:pt x="414" y="576"/>
                  </a:lnTo>
                  <a:lnTo>
                    <a:pt x="414" y="570"/>
                  </a:lnTo>
                  <a:lnTo>
                    <a:pt x="426" y="558"/>
                  </a:lnTo>
                  <a:lnTo>
                    <a:pt x="438" y="552"/>
                  </a:lnTo>
                  <a:lnTo>
                    <a:pt x="444" y="546"/>
                  </a:lnTo>
                  <a:lnTo>
                    <a:pt x="450" y="546"/>
                  </a:lnTo>
                  <a:lnTo>
                    <a:pt x="456" y="510"/>
                  </a:lnTo>
                  <a:lnTo>
                    <a:pt x="462" y="510"/>
                  </a:lnTo>
                  <a:lnTo>
                    <a:pt x="468" y="498"/>
                  </a:lnTo>
                  <a:lnTo>
                    <a:pt x="468" y="480"/>
                  </a:lnTo>
                  <a:lnTo>
                    <a:pt x="474" y="474"/>
                  </a:lnTo>
                  <a:lnTo>
                    <a:pt x="480" y="462"/>
                  </a:lnTo>
                  <a:lnTo>
                    <a:pt x="492" y="450"/>
                  </a:lnTo>
                  <a:lnTo>
                    <a:pt x="498" y="450"/>
                  </a:lnTo>
                  <a:lnTo>
                    <a:pt x="498" y="438"/>
                  </a:lnTo>
                  <a:lnTo>
                    <a:pt x="492" y="420"/>
                  </a:lnTo>
                  <a:lnTo>
                    <a:pt x="486" y="408"/>
                  </a:lnTo>
                  <a:lnTo>
                    <a:pt x="486" y="390"/>
                  </a:lnTo>
                  <a:lnTo>
                    <a:pt x="474" y="366"/>
                  </a:lnTo>
                  <a:lnTo>
                    <a:pt x="462" y="354"/>
                  </a:lnTo>
                  <a:lnTo>
                    <a:pt x="450" y="348"/>
                  </a:lnTo>
                  <a:lnTo>
                    <a:pt x="432" y="336"/>
                  </a:lnTo>
                  <a:lnTo>
                    <a:pt x="420" y="324"/>
                  </a:lnTo>
                  <a:lnTo>
                    <a:pt x="414" y="312"/>
                  </a:lnTo>
                  <a:lnTo>
                    <a:pt x="402" y="300"/>
                  </a:lnTo>
                  <a:lnTo>
                    <a:pt x="390" y="276"/>
                  </a:lnTo>
                  <a:lnTo>
                    <a:pt x="390" y="264"/>
                  </a:lnTo>
                  <a:lnTo>
                    <a:pt x="396" y="258"/>
                  </a:lnTo>
                  <a:lnTo>
                    <a:pt x="408" y="252"/>
                  </a:lnTo>
                  <a:lnTo>
                    <a:pt x="504" y="252"/>
                  </a:lnTo>
                  <a:lnTo>
                    <a:pt x="486" y="234"/>
                  </a:lnTo>
                  <a:lnTo>
                    <a:pt x="480" y="222"/>
                  </a:lnTo>
                  <a:lnTo>
                    <a:pt x="468" y="216"/>
                  </a:lnTo>
                  <a:lnTo>
                    <a:pt x="462" y="204"/>
                  </a:lnTo>
                  <a:lnTo>
                    <a:pt x="462" y="186"/>
                  </a:lnTo>
                  <a:lnTo>
                    <a:pt x="456" y="168"/>
                  </a:lnTo>
                  <a:lnTo>
                    <a:pt x="456" y="132"/>
                  </a:lnTo>
                  <a:lnTo>
                    <a:pt x="462" y="132"/>
                  </a:lnTo>
                  <a:lnTo>
                    <a:pt x="462" y="96"/>
                  </a:lnTo>
                  <a:lnTo>
                    <a:pt x="456" y="84"/>
                  </a:lnTo>
                  <a:lnTo>
                    <a:pt x="444" y="78"/>
                  </a:lnTo>
                  <a:lnTo>
                    <a:pt x="450" y="42"/>
                  </a:lnTo>
                  <a:lnTo>
                    <a:pt x="444" y="42"/>
                  </a:lnTo>
                  <a:lnTo>
                    <a:pt x="438" y="36"/>
                  </a:lnTo>
                  <a:lnTo>
                    <a:pt x="426" y="36"/>
                  </a:lnTo>
                  <a:lnTo>
                    <a:pt x="420" y="3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Cambodia"/>
            <p:cNvSpPr>
              <a:spLocks/>
            </p:cNvSpPr>
            <p:nvPr/>
          </p:nvSpPr>
          <p:spPr bwMode="gray">
            <a:xfrm>
              <a:off x="7118350" y="3903812"/>
              <a:ext cx="152400" cy="134937"/>
            </a:xfrm>
            <a:custGeom>
              <a:avLst/>
              <a:gdLst>
                <a:gd name="T0" fmla="*/ 2147483647 w 378"/>
                <a:gd name="T1" fmla="*/ 2147483647 h 336"/>
                <a:gd name="T2" fmla="*/ 2147483647 w 378"/>
                <a:gd name="T3" fmla="*/ 2147483647 h 336"/>
                <a:gd name="T4" fmla="*/ 2147483647 w 378"/>
                <a:gd name="T5" fmla="*/ 2147483647 h 336"/>
                <a:gd name="T6" fmla="*/ 2147483647 w 378"/>
                <a:gd name="T7" fmla="*/ 2147483647 h 336"/>
                <a:gd name="T8" fmla="*/ 2147483647 w 378"/>
                <a:gd name="T9" fmla="*/ 2147483647 h 336"/>
                <a:gd name="T10" fmla="*/ 2147483647 w 378"/>
                <a:gd name="T11" fmla="*/ 2147483647 h 336"/>
                <a:gd name="T12" fmla="*/ 2147483647 w 378"/>
                <a:gd name="T13" fmla="*/ 2147483647 h 336"/>
                <a:gd name="T14" fmla="*/ 2147483647 w 378"/>
                <a:gd name="T15" fmla="*/ 2147483647 h 336"/>
                <a:gd name="T16" fmla="*/ 2147483647 w 378"/>
                <a:gd name="T17" fmla="*/ 2147483647 h 336"/>
                <a:gd name="T18" fmla="*/ 2147483647 w 378"/>
                <a:gd name="T19" fmla="*/ 2147483647 h 336"/>
                <a:gd name="T20" fmla="*/ 2147483647 w 378"/>
                <a:gd name="T21" fmla="*/ 2147483647 h 336"/>
                <a:gd name="T22" fmla="*/ 2147483647 w 378"/>
                <a:gd name="T23" fmla="*/ 2147483647 h 336"/>
                <a:gd name="T24" fmla="*/ 2147483647 w 378"/>
                <a:gd name="T25" fmla="*/ 2147483647 h 336"/>
                <a:gd name="T26" fmla="*/ 2147483647 w 378"/>
                <a:gd name="T27" fmla="*/ 2147483647 h 336"/>
                <a:gd name="T28" fmla="*/ 0 w 378"/>
                <a:gd name="T29" fmla="*/ 2147483647 h 336"/>
                <a:gd name="T30" fmla="*/ 2147483647 w 378"/>
                <a:gd name="T31" fmla="*/ 2147483647 h 336"/>
                <a:gd name="T32" fmla="*/ 2147483647 w 378"/>
                <a:gd name="T33" fmla="*/ 2147483647 h 336"/>
                <a:gd name="T34" fmla="*/ 2147483647 w 378"/>
                <a:gd name="T35" fmla="*/ 2147483647 h 336"/>
                <a:gd name="T36" fmla="*/ 2147483647 w 378"/>
                <a:gd name="T37" fmla="*/ 2147483647 h 336"/>
                <a:gd name="T38" fmla="*/ 2147483647 w 378"/>
                <a:gd name="T39" fmla="*/ 2147483647 h 336"/>
                <a:gd name="T40" fmla="*/ 2147483647 w 378"/>
                <a:gd name="T41" fmla="*/ 2147483647 h 336"/>
                <a:gd name="T42" fmla="*/ 2147483647 w 378"/>
                <a:gd name="T43" fmla="*/ 2147483647 h 336"/>
                <a:gd name="T44" fmla="*/ 2147483647 w 378"/>
                <a:gd name="T45" fmla="*/ 2147483647 h 336"/>
                <a:gd name="T46" fmla="*/ 2147483647 w 378"/>
                <a:gd name="T47" fmla="*/ 2147483647 h 336"/>
                <a:gd name="T48" fmla="*/ 2147483647 w 378"/>
                <a:gd name="T49" fmla="*/ 2147483647 h 336"/>
                <a:gd name="T50" fmla="*/ 2147483647 w 378"/>
                <a:gd name="T51" fmla="*/ 2147483647 h 336"/>
                <a:gd name="T52" fmla="*/ 2147483647 w 378"/>
                <a:gd name="T53" fmla="*/ 2147483647 h 336"/>
                <a:gd name="T54" fmla="*/ 2147483647 w 378"/>
                <a:gd name="T55" fmla="*/ 2147483647 h 336"/>
                <a:gd name="T56" fmla="*/ 2147483647 w 378"/>
                <a:gd name="T57" fmla="*/ 2147483647 h 336"/>
                <a:gd name="T58" fmla="*/ 2147483647 w 378"/>
                <a:gd name="T59" fmla="*/ 2147483647 h 336"/>
                <a:gd name="T60" fmla="*/ 2147483647 w 378"/>
                <a:gd name="T61" fmla="*/ 2147483647 h 336"/>
                <a:gd name="T62" fmla="*/ 2147483647 w 378"/>
                <a:gd name="T63" fmla="*/ 2147483647 h 336"/>
                <a:gd name="T64" fmla="*/ 2147483647 w 378"/>
                <a:gd name="T65" fmla="*/ 2147483647 h 336"/>
                <a:gd name="T66" fmla="*/ 2147483647 w 378"/>
                <a:gd name="T67" fmla="*/ 2147483647 h 336"/>
                <a:gd name="T68" fmla="*/ 2147483647 w 378"/>
                <a:gd name="T69" fmla="*/ 2147483647 h 336"/>
                <a:gd name="T70" fmla="*/ 2147483647 w 378"/>
                <a:gd name="T71" fmla="*/ 2147483647 h 336"/>
                <a:gd name="T72" fmla="*/ 2147483647 w 378"/>
                <a:gd name="T73" fmla="*/ 2147483647 h 336"/>
                <a:gd name="T74" fmla="*/ 2147483647 w 378"/>
                <a:gd name="T75" fmla="*/ 2147483647 h 336"/>
                <a:gd name="T76" fmla="*/ 2147483647 w 378"/>
                <a:gd name="T77" fmla="*/ 2147483647 h 336"/>
                <a:gd name="T78" fmla="*/ 2147483647 w 378"/>
                <a:gd name="T79" fmla="*/ 2147483647 h 336"/>
                <a:gd name="T80" fmla="*/ 2147483647 w 378"/>
                <a:gd name="T81" fmla="*/ 2147483647 h 336"/>
                <a:gd name="T82" fmla="*/ 2147483647 w 378"/>
                <a:gd name="T83" fmla="*/ 2147483647 h 336"/>
                <a:gd name="T84" fmla="*/ 2147483647 w 378"/>
                <a:gd name="T85" fmla="*/ 2147483647 h 336"/>
                <a:gd name="T86" fmla="*/ 2147483647 w 378"/>
                <a:gd name="T87" fmla="*/ 2147483647 h 336"/>
                <a:gd name="T88" fmla="*/ 2147483647 w 378"/>
                <a:gd name="T89" fmla="*/ 2147483647 h 336"/>
                <a:gd name="T90" fmla="*/ 2147483647 w 378"/>
                <a:gd name="T91" fmla="*/ 2147483647 h 336"/>
                <a:gd name="T92" fmla="*/ 2147483647 w 378"/>
                <a:gd name="T93" fmla="*/ 2147483647 h 336"/>
                <a:gd name="T94" fmla="*/ 2147483647 w 378"/>
                <a:gd name="T95" fmla="*/ 0 h 3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78"/>
                <a:gd name="T145" fmla="*/ 0 h 336"/>
                <a:gd name="T146" fmla="*/ 378 w 378"/>
                <a:gd name="T147" fmla="*/ 336 h 3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78" h="336">
                  <a:moveTo>
                    <a:pt x="324" y="0"/>
                  </a:moveTo>
                  <a:lnTo>
                    <a:pt x="312" y="12"/>
                  </a:lnTo>
                  <a:lnTo>
                    <a:pt x="276" y="0"/>
                  </a:lnTo>
                  <a:lnTo>
                    <a:pt x="264" y="12"/>
                  </a:lnTo>
                  <a:lnTo>
                    <a:pt x="246" y="24"/>
                  </a:lnTo>
                  <a:lnTo>
                    <a:pt x="258" y="36"/>
                  </a:lnTo>
                  <a:lnTo>
                    <a:pt x="258" y="48"/>
                  </a:lnTo>
                  <a:lnTo>
                    <a:pt x="252" y="54"/>
                  </a:lnTo>
                  <a:lnTo>
                    <a:pt x="240" y="54"/>
                  </a:lnTo>
                  <a:lnTo>
                    <a:pt x="228" y="42"/>
                  </a:lnTo>
                  <a:lnTo>
                    <a:pt x="228" y="36"/>
                  </a:lnTo>
                  <a:lnTo>
                    <a:pt x="222" y="36"/>
                  </a:lnTo>
                  <a:lnTo>
                    <a:pt x="216" y="30"/>
                  </a:lnTo>
                  <a:lnTo>
                    <a:pt x="192" y="30"/>
                  </a:lnTo>
                  <a:lnTo>
                    <a:pt x="192" y="18"/>
                  </a:lnTo>
                  <a:lnTo>
                    <a:pt x="186" y="18"/>
                  </a:lnTo>
                  <a:lnTo>
                    <a:pt x="186" y="24"/>
                  </a:lnTo>
                  <a:lnTo>
                    <a:pt x="180" y="18"/>
                  </a:lnTo>
                  <a:lnTo>
                    <a:pt x="168" y="12"/>
                  </a:lnTo>
                  <a:lnTo>
                    <a:pt x="138" y="12"/>
                  </a:lnTo>
                  <a:lnTo>
                    <a:pt x="126" y="18"/>
                  </a:lnTo>
                  <a:lnTo>
                    <a:pt x="114" y="18"/>
                  </a:lnTo>
                  <a:lnTo>
                    <a:pt x="108" y="12"/>
                  </a:lnTo>
                  <a:lnTo>
                    <a:pt x="72" y="12"/>
                  </a:lnTo>
                  <a:lnTo>
                    <a:pt x="54" y="18"/>
                  </a:lnTo>
                  <a:lnTo>
                    <a:pt x="42" y="24"/>
                  </a:lnTo>
                  <a:lnTo>
                    <a:pt x="36" y="30"/>
                  </a:lnTo>
                  <a:lnTo>
                    <a:pt x="30" y="42"/>
                  </a:lnTo>
                  <a:lnTo>
                    <a:pt x="30" y="48"/>
                  </a:lnTo>
                  <a:lnTo>
                    <a:pt x="0" y="78"/>
                  </a:lnTo>
                  <a:lnTo>
                    <a:pt x="6" y="114"/>
                  </a:lnTo>
                  <a:lnTo>
                    <a:pt x="18" y="126"/>
                  </a:lnTo>
                  <a:lnTo>
                    <a:pt x="18" y="156"/>
                  </a:lnTo>
                  <a:lnTo>
                    <a:pt x="30" y="168"/>
                  </a:lnTo>
                  <a:lnTo>
                    <a:pt x="30" y="198"/>
                  </a:lnTo>
                  <a:lnTo>
                    <a:pt x="42" y="210"/>
                  </a:lnTo>
                  <a:lnTo>
                    <a:pt x="48" y="222"/>
                  </a:lnTo>
                  <a:lnTo>
                    <a:pt x="54" y="228"/>
                  </a:lnTo>
                  <a:lnTo>
                    <a:pt x="54" y="234"/>
                  </a:lnTo>
                  <a:lnTo>
                    <a:pt x="42" y="246"/>
                  </a:lnTo>
                  <a:lnTo>
                    <a:pt x="54" y="270"/>
                  </a:lnTo>
                  <a:lnTo>
                    <a:pt x="60" y="276"/>
                  </a:lnTo>
                  <a:lnTo>
                    <a:pt x="72" y="282"/>
                  </a:lnTo>
                  <a:lnTo>
                    <a:pt x="78" y="282"/>
                  </a:lnTo>
                  <a:lnTo>
                    <a:pt x="90" y="270"/>
                  </a:lnTo>
                  <a:lnTo>
                    <a:pt x="90" y="264"/>
                  </a:lnTo>
                  <a:lnTo>
                    <a:pt x="90" y="288"/>
                  </a:lnTo>
                  <a:lnTo>
                    <a:pt x="96" y="300"/>
                  </a:lnTo>
                  <a:lnTo>
                    <a:pt x="102" y="306"/>
                  </a:lnTo>
                  <a:lnTo>
                    <a:pt x="114" y="306"/>
                  </a:lnTo>
                  <a:lnTo>
                    <a:pt x="120" y="300"/>
                  </a:lnTo>
                  <a:lnTo>
                    <a:pt x="132" y="300"/>
                  </a:lnTo>
                  <a:lnTo>
                    <a:pt x="138" y="306"/>
                  </a:lnTo>
                  <a:lnTo>
                    <a:pt x="138" y="312"/>
                  </a:lnTo>
                  <a:lnTo>
                    <a:pt x="150" y="336"/>
                  </a:lnTo>
                  <a:lnTo>
                    <a:pt x="168" y="336"/>
                  </a:lnTo>
                  <a:lnTo>
                    <a:pt x="180" y="324"/>
                  </a:lnTo>
                  <a:lnTo>
                    <a:pt x="192" y="318"/>
                  </a:lnTo>
                  <a:lnTo>
                    <a:pt x="210" y="318"/>
                  </a:lnTo>
                  <a:lnTo>
                    <a:pt x="222" y="312"/>
                  </a:lnTo>
                  <a:lnTo>
                    <a:pt x="222" y="306"/>
                  </a:lnTo>
                  <a:lnTo>
                    <a:pt x="216" y="300"/>
                  </a:lnTo>
                  <a:lnTo>
                    <a:pt x="210" y="300"/>
                  </a:lnTo>
                  <a:lnTo>
                    <a:pt x="204" y="294"/>
                  </a:lnTo>
                  <a:lnTo>
                    <a:pt x="240" y="294"/>
                  </a:lnTo>
                  <a:lnTo>
                    <a:pt x="240" y="288"/>
                  </a:lnTo>
                  <a:lnTo>
                    <a:pt x="246" y="282"/>
                  </a:lnTo>
                  <a:lnTo>
                    <a:pt x="258" y="282"/>
                  </a:lnTo>
                  <a:lnTo>
                    <a:pt x="270" y="288"/>
                  </a:lnTo>
                  <a:lnTo>
                    <a:pt x="276" y="294"/>
                  </a:lnTo>
                  <a:lnTo>
                    <a:pt x="288" y="300"/>
                  </a:lnTo>
                  <a:lnTo>
                    <a:pt x="294" y="306"/>
                  </a:lnTo>
                  <a:lnTo>
                    <a:pt x="294" y="294"/>
                  </a:lnTo>
                  <a:lnTo>
                    <a:pt x="276" y="276"/>
                  </a:lnTo>
                  <a:lnTo>
                    <a:pt x="264" y="252"/>
                  </a:lnTo>
                  <a:lnTo>
                    <a:pt x="264" y="228"/>
                  </a:lnTo>
                  <a:lnTo>
                    <a:pt x="306" y="228"/>
                  </a:lnTo>
                  <a:lnTo>
                    <a:pt x="306" y="204"/>
                  </a:lnTo>
                  <a:lnTo>
                    <a:pt x="336" y="204"/>
                  </a:lnTo>
                  <a:lnTo>
                    <a:pt x="336" y="186"/>
                  </a:lnTo>
                  <a:lnTo>
                    <a:pt x="342" y="180"/>
                  </a:lnTo>
                  <a:lnTo>
                    <a:pt x="360" y="180"/>
                  </a:lnTo>
                  <a:lnTo>
                    <a:pt x="372" y="186"/>
                  </a:lnTo>
                  <a:lnTo>
                    <a:pt x="372" y="156"/>
                  </a:lnTo>
                  <a:lnTo>
                    <a:pt x="366" y="150"/>
                  </a:lnTo>
                  <a:lnTo>
                    <a:pt x="366" y="120"/>
                  </a:lnTo>
                  <a:lnTo>
                    <a:pt x="360" y="114"/>
                  </a:lnTo>
                  <a:lnTo>
                    <a:pt x="360" y="102"/>
                  </a:lnTo>
                  <a:lnTo>
                    <a:pt x="366" y="102"/>
                  </a:lnTo>
                  <a:lnTo>
                    <a:pt x="378" y="90"/>
                  </a:lnTo>
                  <a:lnTo>
                    <a:pt x="378" y="84"/>
                  </a:lnTo>
                  <a:lnTo>
                    <a:pt x="366" y="60"/>
                  </a:lnTo>
                  <a:lnTo>
                    <a:pt x="354" y="48"/>
                  </a:lnTo>
                  <a:lnTo>
                    <a:pt x="348" y="48"/>
                  </a:lnTo>
                  <a:lnTo>
                    <a:pt x="348" y="6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Burundi"/>
            <p:cNvSpPr>
              <a:spLocks/>
            </p:cNvSpPr>
            <p:nvPr/>
          </p:nvSpPr>
          <p:spPr bwMode="gray">
            <a:xfrm>
              <a:off x="5033963" y="4454674"/>
              <a:ext cx="53975" cy="66675"/>
            </a:xfrm>
            <a:custGeom>
              <a:avLst/>
              <a:gdLst>
                <a:gd name="T0" fmla="*/ 2147483647 w 132"/>
                <a:gd name="T1" fmla="*/ 2147483647 h 168"/>
                <a:gd name="T2" fmla="*/ 2147483647 w 132"/>
                <a:gd name="T3" fmla="*/ 2147483647 h 168"/>
                <a:gd name="T4" fmla="*/ 2147483647 w 132"/>
                <a:gd name="T5" fmla="*/ 2147483647 h 168"/>
                <a:gd name="T6" fmla="*/ 2147483647 w 132"/>
                <a:gd name="T7" fmla="*/ 2147483647 h 168"/>
                <a:gd name="T8" fmla="*/ 2147483647 w 132"/>
                <a:gd name="T9" fmla="*/ 2147483647 h 168"/>
                <a:gd name="T10" fmla="*/ 2147483647 w 132"/>
                <a:gd name="T11" fmla="*/ 2147483647 h 168"/>
                <a:gd name="T12" fmla="*/ 2147483647 w 132"/>
                <a:gd name="T13" fmla="*/ 2147483647 h 168"/>
                <a:gd name="T14" fmla="*/ 2147483647 w 132"/>
                <a:gd name="T15" fmla="*/ 2147483647 h 168"/>
                <a:gd name="T16" fmla="*/ 2147483647 w 132"/>
                <a:gd name="T17" fmla="*/ 2147483647 h 168"/>
                <a:gd name="T18" fmla="*/ 2147483647 w 132"/>
                <a:gd name="T19" fmla="*/ 2147483647 h 168"/>
                <a:gd name="T20" fmla="*/ 2147483647 w 132"/>
                <a:gd name="T21" fmla="*/ 2147483647 h 168"/>
                <a:gd name="T22" fmla="*/ 2147483647 w 132"/>
                <a:gd name="T23" fmla="*/ 2147483647 h 168"/>
                <a:gd name="T24" fmla="*/ 2147483647 w 132"/>
                <a:gd name="T25" fmla="*/ 2147483647 h 168"/>
                <a:gd name="T26" fmla="*/ 2147483647 w 132"/>
                <a:gd name="T27" fmla="*/ 2147483647 h 168"/>
                <a:gd name="T28" fmla="*/ 2147483647 w 132"/>
                <a:gd name="T29" fmla="*/ 2147483647 h 168"/>
                <a:gd name="T30" fmla="*/ 2147483647 w 132"/>
                <a:gd name="T31" fmla="*/ 2147483647 h 168"/>
                <a:gd name="T32" fmla="*/ 2147483647 w 132"/>
                <a:gd name="T33" fmla="*/ 2147483647 h 168"/>
                <a:gd name="T34" fmla="*/ 2147483647 w 132"/>
                <a:gd name="T35" fmla="*/ 2147483647 h 168"/>
                <a:gd name="T36" fmla="*/ 2147483647 w 132"/>
                <a:gd name="T37" fmla="*/ 2147483647 h 168"/>
                <a:gd name="T38" fmla="*/ 2147483647 w 132"/>
                <a:gd name="T39" fmla="*/ 2147483647 h 168"/>
                <a:gd name="T40" fmla="*/ 2147483647 w 132"/>
                <a:gd name="T41" fmla="*/ 2147483647 h 168"/>
                <a:gd name="T42" fmla="*/ 2147483647 w 132"/>
                <a:gd name="T43" fmla="*/ 2147483647 h 168"/>
                <a:gd name="T44" fmla="*/ 2147483647 w 132"/>
                <a:gd name="T45" fmla="*/ 2147483647 h 168"/>
                <a:gd name="T46" fmla="*/ 2147483647 w 132"/>
                <a:gd name="T47" fmla="*/ 0 h 168"/>
                <a:gd name="T48" fmla="*/ 2147483647 w 132"/>
                <a:gd name="T49" fmla="*/ 0 h 168"/>
                <a:gd name="T50" fmla="*/ 2147483647 w 132"/>
                <a:gd name="T51" fmla="*/ 0 h 168"/>
                <a:gd name="T52" fmla="*/ 2147483647 w 132"/>
                <a:gd name="T53" fmla="*/ 2147483647 h 168"/>
                <a:gd name="T54" fmla="*/ 2147483647 w 132"/>
                <a:gd name="T55" fmla="*/ 2147483647 h 168"/>
                <a:gd name="T56" fmla="*/ 2147483647 w 132"/>
                <a:gd name="T57" fmla="*/ 2147483647 h 168"/>
                <a:gd name="T58" fmla="*/ 2147483647 w 132"/>
                <a:gd name="T59" fmla="*/ 2147483647 h 168"/>
                <a:gd name="T60" fmla="*/ 2147483647 w 132"/>
                <a:gd name="T61" fmla="*/ 2147483647 h 168"/>
                <a:gd name="T62" fmla="*/ 2147483647 w 132"/>
                <a:gd name="T63" fmla="*/ 2147483647 h 168"/>
                <a:gd name="T64" fmla="*/ 0 w 132"/>
                <a:gd name="T65" fmla="*/ 2147483647 h 168"/>
                <a:gd name="T66" fmla="*/ 2147483647 w 132"/>
                <a:gd name="T67" fmla="*/ 2147483647 h 168"/>
                <a:gd name="T68" fmla="*/ 2147483647 w 132"/>
                <a:gd name="T69" fmla="*/ 2147483647 h 168"/>
                <a:gd name="T70" fmla="*/ 2147483647 w 132"/>
                <a:gd name="T71" fmla="*/ 2147483647 h 168"/>
                <a:gd name="T72" fmla="*/ 2147483647 w 132"/>
                <a:gd name="T73" fmla="*/ 2147483647 h 168"/>
                <a:gd name="T74" fmla="*/ 2147483647 w 132"/>
                <a:gd name="T75" fmla="*/ 2147483647 h 16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2"/>
                <a:gd name="T115" fmla="*/ 0 h 168"/>
                <a:gd name="T116" fmla="*/ 132 w 132"/>
                <a:gd name="T117" fmla="*/ 168 h 16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2" h="168">
                  <a:moveTo>
                    <a:pt x="36" y="72"/>
                  </a:moveTo>
                  <a:lnTo>
                    <a:pt x="36" y="96"/>
                  </a:lnTo>
                  <a:lnTo>
                    <a:pt x="30" y="102"/>
                  </a:lnTo>
                  <a:lnTo>
                    <a:pt x="30" y="138"/>
                  </a:lnTo>
                  <a:lnTo>
                    <a:pt x="36" y="156"/>
                  </a:lnTo>
                  <a:lnTo>
                    <a:pt x="42" y="168"/>
                  </a:lnTo>
                  <a:lnTo>
                    <a:pt x="54" y="168"/>
                  </a:lnTo>
                  <a:lnTo>
                    <a:pt x="60" y="162"/>
                  </a:lnTo>
                  <a:lnTo>
                    <a:pt x="72" y="156"/>
                  </a:lnTo>
                  <a:lnTo>
                    <a:pt x="84" y="144"/>
                  </a:lnTo>
                  <a:lnTo>
                    <a:pt x="90" y="132"/>
                  </a:lnTo>
                  <a:lnTo>
                    <a:pt x="90" y="114"/>
                  </a:lnTo>
                  <a:lnTo>
                    <a:pt x="96" y="102"/>
                  </a:lnTo>
                  <a:lnTo>
                    <a:pt x="114" y="84"/>
                  </a:lnTo>
                  <a:lnTo>
                    <a:pt x="126" y="84"/>
                  </a:lnTo>
                  <a:lnTo>
                    <a:pt x="120" y="72"/>
                  </a:lnTo>
                  <a:lnTo>
                    <a:pt x="132" y="66"/>
                  </a:lnTo>
                  <a:lnTo>
                    <a:pt x="132" y="48"/>
                  </a:lnTo>
                  <a:lnTo>
                    <a:pt x="114" y="48"/>
                  </a:lnTo>
                  <a:lnTo>
                    <a:pt x="108" y="42"/>
                  </a:lnTo>
                  <a:lnTo>
                    <a:pt x="102" y="42"/>
                  </a:lnTo>
                  <a:lnTo>
                    <a:pt x="102" y="24"/>
                  </a:lnTo>
                  <a:lnTo>
                    <a:pt x="108" y="12"/>
                  </a:lnTo>
                  <a:lnTo>
                    <a:pt x="108" y="0"/>
                  </a:lnTo>
                  <a:lnTo>
                    <a:pt x="120" y="0"/>
                  </a:lnTo>
                  <a:lnTo>
                    <a:pt x="66" y="0"/>
                  </a:lnTo>
                  <a:lnTo>
                    <a:pt x="60" y="24"/>
                  </a:lnTo>
                  <a:lnTo>
                    <a:pt x="48" y="30"/>
                  </a:lnTo>
                  <a:lnTo>
                    <a:pt x="42" y="36"/>
                  </a:lnTo>
                  <a:lnTo>
                    <a:pt x="30" y="36"/>
                  </a:lnTo>
                  <a:lnTo>
                    <a:pt x="24" y="30"/>
                  </a:lnTo>
                  <a:lnTo>
                    <a:pt x="18" y="18"/>
                  </a:lnTo>
                  <a:lnTo>
                    <a:pt x="0" y="18"/>
                  </a:lnTo>
                  <a:lnTo>
                    <a:pt x="12" y="48"/>
                  </a:lnTo>
                  <a:lnTo>
                    <a:pt x="18" y="54"/>
                  </a:lnTo>
                  <a:lnTo>
                    <a:pt x="30" y="60"/>
                  </a:lnTo>
                  <a:lnTo>
                    <a:pt x="36" y="66"/>
                  </a:lnTo>
                  <a:lnTo>
                    <a:pt x="36" y="7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Burkina Faso"/>
            <p:cNvSpPr>
              <a:spLocks/>
            </p:cNvSpPr>
            <p:nvPr/>
          </p:nvSpPr>
          <p:spPr bwMode="gray">
            <a:xfrm>
              <a:off x="4046538" y="3887937"/>
              <a:ext cx="230187" cy="180975"/>
            </a:xfrm>
            <a:custGeom>
              <a:avLst/>
              <a:gdLst>
                <a:gd name="T0" fmla="*/ 2147483647 w 570"/>
                <a:gd name="T1" fmla="*/ 2147483647 h 450"/>
                <a:gd name="T2" fmla="*/ 2147483647 w 570"/>
                <a:gd name="T3" fmla="*/ 2147483647 h 450"/>
                <a:gd name="T4" fmla="*/ 2147483647 w 570"/>
                <a:gd name="T5" fmla="*/ 2147483647 h 450"/>
                <a:gd name="T6" fmla="*/ 2147483647 w 570"/>
                <a:gd name="T7" fmla="*/ 2147483647 h 450"/>
                <a:gd name="T8" fmla="*/ 2147483647 w 570"/>
                <a:gd name="T9" fmla="*/ 2147483647 h 450"/>
                <a:gd name="T10" fmla="*/ 2147483647 w 570"/>
                <a:gd name="T11" fmla="*/ 2147483647 h 450"/>
                <a:gd name="T12" fmla="*/ 2147483647 w 570"/>
                <a:gd name="T13" fmla="*/ 2147483647 h 450"/>
                <a:gd name="T14" fmla="*/ 2147483647 w 570"/>
                <a:gd name="T15" fmla="*/ 2147483647 h 450"/>
                <a:gd name="T16" fmla="*/ 2147483647 w 570"/>
                <a:gd name="T17" fmla="*/ 2147483647 h 450"/>
                <a:gd name="T18" fmla="*/ 2147483647 w 570"/>
                <a:gd name="T19" fmla="*/ 2147483647 h 450"/>
                <a:gd name="T20" fmla="*/ 2147483647 w 570"/>
                <a:gd name="T21" fmla="*/ 2147483647 h 450"/>
                <a:gd name="T22" fmla="*/ 2147483647 w 570"/>
                <a:gd name="T23" fmla="*/ 2147483647 h 450"/>
                <a:gd name="T24" fmla="*/ 2147483647 w 570"/>
                <a:gd name="T25" fmla="*/ 2147483647 h 450"/>
                <a:gd name="T26" fmla="*/ 2147483647 w 570"/>
                <a:gd name="T27" fmla="*/ 2147483647 h 450"/>
                <a:gd name="T28" fmla="*/ 2147483647 w 570"/>
                <a:gd name="T29" fmla="*/ 2147483647 h 450"/>
                <a:gd name="T30" fmla="*/ 2147483647 w 570"/>
                <a:gd name="T31" fmla="*/ 2147483647 h 450"/>
                <a:gd name="T32" fmla="*/ 2147483647 w 570"/>
                <a:gd name="T33" fmla="*/ 2147483647 h 450"/>
                <a:gd name="T34" fmla="*/ 2147483647 w 570"/>
                <a:gd name="T35" fmla="*/ 2147483647 h 450"/>
                <a:gd name="T36" fmla="*/ 2147483647 w 570"/>
                <a:gd name="T37" fmla="*/ 2147483647 h 450"/>
                <a:gd name="T38" fmla="*/ 2147483647 w 570"/>
                <a:gd name="T39" fmla="*/ 2147483647 h 450"/>
                <a:gd name="T40" fmla="*/ 2147483647 w 570"/>
                <a:gd name="T41" fmla="*/ 2147483647 h 450"/>
                <a:gd name="T42" fmla="*/ 2147483647 w 570"/>
                <a:gd name="T43" fmla="*/ 2147483647 h 450"/>
                <a:gd name="T44" fmla="*/ 2147483647 w 570"/>
                <a:gd name="T45" fmla="*/ 2147483647 h 450"/>
                <a:gd name="T46" fmla="*/ 2147483647 w 570"/>
                <a:gd name="T47" fmla="*/ 2147483647 h 450"/>
                <a:gd name="T48" fmla="*/ 2147483647 w 570"/>
                <a:gd name="T49" fmla="*/ 2147483647 h 450"/>
                <a:gd name="T50" fmla="*/ 2147483647 w 570"/>
                <a:gd name="T51" fmla="*/ 2147483647 h 450"/>
                <a:gd name="T52" fmla="*/ 2147483647 w 570"/>
                <a:gd name="T53" fmla="*/ 2147483647 h 450"/>
                <a:gd name="T54" fmla="*/ 2147483647 w 570"/>
                <a:gd name="T55" fmla="*/ 2147483647 h 450"/>
                <a:gd name="T56" fmla="*/ 2147483647 w 570"/>
                <a:gd name="T57" fmla="*/ 2147483647 h 450"/>
                <a:gd name="T58" fmla="*/ 2147483647 w 570"/>
                <a:gd name="T59" fmla="*/ 2147483647 h 450"/>
                <a:gd name="T60" fmla="*/ 2147483647 w 570"/>
                <a:gd name="T61" fmla="*/ 2147483647 h 450"/>
                <a:gd name="T62" fmla="*/ 2147483647 w 570"/>
                <a:gd name="T63" fmla="*/ 2147483647 h 450"/>
                <a:gd name="T64" fmla="*/ 2147483647 w 570"/>
                <a:gd name="T65" fmla="*/ 2147483647 h 450"/>
                <a:gd name="T66" fmla="*/ 2147483647 w 570"/>
                <a:gd name="T67" fmla="*/ 0 h 450"/>
                <a:gd name="T68" fmla="*/ 2147483647 w 570"/>
                <a:gd name="T69" fmla="*/ 2147483647 h 450"/>
                <a:gd name="T70" fmla="*/ 2147483647 w 570"/>
                <a:gd name="T71" fmla="*/ 2147483647 h 450"/>
                <a:gd name="T72" fmla="*/ 2147483647 w 570"/>
                <a:gd name="T73" fmla="*/ 2147483647 h 450"/>
                <a:gd name="T74" fmla="*/ 2147483647 w 570"/>
                <a:gd name="T75" fmla="*/ 2147483647 h 450"/>
                <a:gd name="T76" fmla="*/ 2147483647 w 570"/>
                <a:gd name="T77" fmla="*/ 2147483647 h 450"/>
                <a:gd name="T78" fmla="*/ 2147483647 w 570"/>
                <a:gd name="T79" fmla="*/ 2147483647 h 450"/>
                <a:gd name="T80" fmla="*/ 2147483647 w 570"/>
                <a:gd name="T81" fmla="*/ 2147483647 h 450"/>
                <a:gd name="T82" fmla="*/ 2147483647 w 570"/>
                <a:gd name="T83" fmla="*/ 2147483647 h 450"/>
                <a:gd name="T84" fmla="*/ 2147483647 w 570"/>
                <a:gd name="T85" fmla="*/ 2147483647 h 450"/>
                <a:gd name="T86" fmla="*/ 2147483647 w 570"/>
                <a:gd name="T87" fmla="*/ 2147483647 h 450"/>
                <a:gd name="T88" fmla="*/ 2147483647 w 570"/>
                <a:gd name="T89" fmla="*/ 2147483647 h 450"/>
                <a:gd name="T90" fmla="*/ 2147483647 w 570"/>
                <a:gd name="T91" fmla="*/ 2147483647 h 450"/>
                <a:gd name="T92" fmla="*/ 2147483647 w 570"/>
                <a:gd name="T93" fmla="*/ 2147483647 h 450"/>
                <a:gd name="T94" fmla="*/ 2147483647 w 570"/>
                <a:gd name="T95" fmla="*/ 2147483647 h 450"/>
                <a:gd name="T96" fmla="*/ 2147483647 w 570"/>
                <a:gd name="T97" fmla="*/ 2147483647 h 450"/>
                <a:gd name="T98" fmla="*/ 2147483647 w 570"/>
                <a:gd name="T99" fmla="*/ 2147483647 h 450"/>
                <a:gd name="T100" fmla="*/ 2147483647 w 570"/>
                <a:gd name="T101" fmla="*/ 2147483647 h 450"/>
                <a:gd name="T102" fmla="*/ 2147483647 w 570"/>
                <a:gd name="T103" fmla="*/ 2147483647 h 4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70"/>
                <a:gd name="T157" fmla="*/ 0 h 450"/>
                <a:gd name="T158" fmla="*/ 570 w 570"/>
                <a:gd name="T159" fmla="*/ 450 h 45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70" h="450">
                  <a:moveTo>
                    <a:pt x="0" y="312"/>
                  </a:moveTo>
                  <a:lnTo>
                    <a:pt x="6" y="366"/>
                  </a:lnTo>
                  <a:lnTo>
                    <a:pt x="6" y="390"/>
                  </a:lnTo>
                  <a:lnTo>
                    <a:pt x="30" y="384"/>
                  </a:lnTo>
                  <a:lnTo>
                    <a:pt x="30" y="390"/>
                  </a:lnTo>
                  <a:lnTo>
                    <a:pt x="36" y="396"/>
                  </a:lnTo>
                  <a:lnTo>
                    <a:pt x="36" y="408"/>
                  </a:lnTo>
                  <a:lnTo>
                    <a:pt x="42" y="420"/>
                  </a:lnTo>
                  <a:lnTo>
                    <a:pt x="54" y="426"/>
                  </a:lnTo>
                  <a:lnTo>
                    <a:pt x="60" y="432"/>
                  </a:lnTo>
                  <a:lnTo>
                    <a:pt x="72" y="432"/>
                  </a:lnTo>
                  <a:lnTo>
                    <a:pt x="78" y="438"/>
                  </a:lnTo>
                  <a:lnTo>
                    <a:pt x="90" y="438"/>
                  </a:lnTo>
                  <a:lnTo>
                    <a:pt x="96" y="432"/>
                  </a:lnTo>
                  <a:lnTo>
                    <a:pt x="96" y="426"/>
                  </a:lnTo>
                  <a:lnTo>
                    <a:pt x="120" y="414"/>
                  </a:lnTo>
                  <a:lnTo>
                    <a:pt x="150" y="414"/>
                  </a:lnTo>
                  <a:lnTo>
                    <a:pt x="168" y="420"/>
                  </a:lnTo>
                  <a:lnTo>
                    <a:pt x="186" y="438"/>
                  </a:lnTo>
                  <a:lnTo>
                    <a:pt x="186" y="450"/>
                  </a:lnTo>
                  <a:lnTo>
                    <a:pt x="204" y="444"/>
                  </a:lnTo>
                  <a:lnTo>
                    <a:pt x="198" y="450"/>
                  </a:lnTo>
                  <a:lnTo>
                    <a:pt x="198" y="396"/>
                  </a:lnTo>
                  <a:lnTo>
                    <a:pt x="192" y="366"/>
                  </a:lnTo>
                  <a:lnTo>
                    <a:pt x="186" y="366"/>
                  </a:lnTo>
                  <a:lnTo>
                    <a:pt x="186" y="348"/>
                  </a:lnTo>
                  <a:lnTo>
                    <a:pt x="192" y="336"/>
                  </a:lnTo>
                  <a:lnTo>
                    <a:pt x="198" y="330"/>
                  </a:lnTo>
                  <a:lnTo>
                    <a:pt x="354" y="330"/>
                  </a:lnTo>
                  <a:lnTo>
                    <a:pt x="378" y="318"/>
                  </a:lnTo>
                  <a:lnTo>
                    <a:pt x="396" y="324"/>
                  </a:lnTo>
                  <a:lnTo>
                    <a:pt x="414" y="324"/>
                  </a:lnTo>
                  <a:lnTo>
                    <a:pt x="438" y="330"/>
                  </a:lnTo>
                  <a:lnTo>
                    <a:pt x="456" y="330"/>
                  </a:lnTo>
                  <a:lnTo>
                    <a:pt x="462" y="318"/>
                  </a:lnTo>
                  <a:lnTo>
                    <a:pt x="474" y="318"/>
                  </a:lnTo>
                  <a:lnTo>
                    <a:pt x="480" y="306"/>
                  </a:lnTo>
                  <a:lnTo>
                    <a:pt x="498" y="288"/>
                  </a:lnTo>
                  <a:lnTo>
                    <a:pt x="528" y="288"/>
                  </a:lnTo>
                  <a:lnTo>
                    <a:pt x="534" y="294"/>
                  </a:lnTo>
                  <a:lnTo>
                    <a:pt x="534" y="282"/>
                  </a:lnTo>
                  <a:lnTo>
                    <a:pt x="540" y="282"/>
                  </a:lnTo>
                  <a:lnTo>
                    <a:pt x="546" y="276"/>
                  </a:lnTo>
                  <a:lnTo>
                    <a:pt x="558" y="276"/>
                  </a:lnTo>
                  <a:lnTo>
                    <a:pt x="564" y="258"/>
                  </a:lnTo>
                  <a:lnTo>
                    <a:pt x="570" y="252"/>
                  </a:lnTo>
                  <a:lnTo>
                    <a:pt x="564" y="252"/>
                  </a:lnTo>
                  <a:lnTo>
                    <a:pt x="540" y="216"/>
                  </a:lnTo>
                  <a:lnTo>
                    <a:pt x="564" y="210"/>
                  </a:lnTo>
                  <a:lnTo>
                    <a:pt x="558" y="198"/>
                  </a:lnTo>
                  <a:lnTo>
                    <a:pt x="546" y="186"/>
                  </a:lnTo>
                  <a:lnTo>
                    <a:pt x="534" y="186"/>
                  </a:lnTo>
                  <a:lnTo>
                    <a:pt x="522" y="198"/>
                  </a:lnTo>
                  <a:lnTo>
                    <a:pt x="504" y="198"/>
                  </a:lnTo>
                  <a:lnTo>
                    <a:pt x="498" y="186"/>
                  </a:lnTo>
                  <a:lnTo>
                    <a:pt x="486" y="180"/>
                  </a:lnTo>
                  <a:lnTo>
                    <a:pt x="462" y="156"/>
                  </a:lnTo>
                  <a:lnTo>
                    <a:pt x="462" y="150"/>
                  </a:lnTo>
                  <a:lnTo>
                    <a:pt x="480" y="132"/>
                  </a:lnTo>
                  <a:lnTo>
                    <a:pt x="468" y="132"/>
                  </a:lnTo>
                  <a:lnTo>
                    <a:pt x="468" y="114"/>
                  </a:lnTo>
                  <a:lnTo>
                    <a:pt x="444" y="114"/>
                  </a:lnTo>
                  <a:lnTo>
                    <a:pt x="432" y="108"/>
                  </a:lnTo>
                  <a:lnTo>
                    <a:pt x="420" y="84"/>
                  </a:lnTo>
                  <a:lnTo>
                    <a:pt x="420" y="60"/>
                  </a:lnTo>
                  <a:lnTo>
                    <a:pt x="414" y="48"/>
                  </a:lnTo>
                  <a:lnTo>
                    <a:pt x="414" y="12"/>
                  </a:lnTo>
                  <a:lnTo>
                    <a:pt x="390" y="0"/>
                  </a:lnTo>
                  <a:lnTo>
                    <a:pt x="342" y="0"/>
                  </a:lnTo>
                  <a:lnTo>
                    <a:pt x="324" y="18"/>
                  </a:lnTo>
                  <a:lnTo>
                    <a:pt x="300" y="18"/>
                  </a:lnTo>
                  <a:lnTo>
                    <a:pt x="282" y="42"/>
                  </a:lnTo>
                  <a:lnTo>
                    <a:pt x="258" y="42"/>
                  </a:lnTo>
                  <a:lnTo>
                    <a:pt x="258" y="60"/>
                  </a:lnTo>
                  <a:lnTo>
                    <a:pt x="252" y="66"/>
                  </a:lnTo>
                  <a:lnTo>
                    <a:pt x="252" y="72"/>
                  </a:lnTo>
                  <a:lnTo>
                    <a:pt x="240" y="72"/>
                  </a:lnTo>
                  <a:lnTo>
                    <a:pt x="228" y="60"/>
                  </a:lnTo>
                  <a:lnTo>
                    <a:pt x="222" y="60"/>
                  </a:lnTo>
                  <a:lnTo>
                    <a:pt x="216" y="66"/>
                  </a:lnTo>
                  <a:lnTo>
                    <a:pt x="210" y="78"/>
                  </a:lnTo>
                  <a:lnTo>
                    <a:pt x="198" y="84"/>
                  </a:lnTo>
                  <a:lnTo>
                    <a:pt x="192" y="96"/>
                  </a:lnTo>
                  <a:lnTo>
                    <a:pt x="186" y="102"/>
                  </a:lnTo>
                  <a:lnTo>
                    <a:pt x="186" y="108"/>
                  </a:lnTo>
                  <a:lnTo>
                    <a:pt x="168" y="108"/>
                  </a:lnTo>
                  <a:lnTo>
                    <a:pt x="168" y="144"/>
                  </a:lnTo>
                  <a:lnTo>
                    <a:pt x="144" y="150"/>
                  </a:lnTo>
                  <a:lnTo>
                    <a:pt x="114" y="120"/>
                  </a:lnTo>
                  <a:lnTo>
                    <a:pt x="96" y="150"/>
                  </a:lnTo>
                  <a:lnTo>
                    <a:pt x="102" y="156"/>
                  </a:lnTo>
                  <a:lnTo>
                    <a:pt x="102" y="186"/>
                  </a:lnTo>
                  <a:lnTo>
                    <a:pt x="84" y="186"/>
                  </a:lnTo>
                  <a:lnTo>
                    <a:pt x="84" y="216"/>
                  </a:lnTo>
                  <a:lnTo>
                    <a:pt x="78" y="222"/>
                  </a:lnTo>
                  <a:lnTo>
                    <a:pt x="72" y="222"/>
                  </a:lnTo>
                  <a:lnTo>
                    <a:pt x="78" y="228"/>
                  </a:lnTo>
                  <a:lnTo>
                    <a:pt x="78" y="240"/>
                  </a:lnTo>
                  <a:lnTo>
                    <a:pt x="42" y="240"/>
                  </a:lnTo>
                  <a:lnTo>
                    <a:pt x="36" y="246"/>
                  </a:lnTo>
                  <a:lnTo>
                    <a:pt x="30" y="246"/>
                  </a:lnTo>
                  <a:lnTo>
                    <a:pt x="12" y="258"/>
                  </a:lnTo>
                  <a:lnTo>
                    <a:pt x="36" y="288"/>
                  </a:lnTo>
                  <a:lnTo>
                    <a:pt x="24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Bulgaria"/>
            <p:cNvSpPr>
              <a:spLocks/>
            </p:cNvSpPr>
            <p:nvPr/>
          </p:nvSpPr>
          <p:spPr bwMode="gray">
            <a:xfrm>
              <a:off x="4813300" y="2944962"/>
              <a:ext cx="158750" cy="90487"/>
            </a:xfrm>
            <a:custGeom>
              <a:avLst/>
              <a:gdLst>
                <a:gd name="T0" fmla="*/ 2147483647 w 396"/>
                <a:gd name="T1" fmla="*/ 2147483647 h 228"/>
                <a:gd name="T2" fmla="*/ 2147483647 w 396"/>
                <a:gd name="T3" fmla="*/ 2147483647 h 228"/>
                <a:gd name="T4" fmla="*/ 2147483647 w 396"/>
                <a:gd name="T5" fmla="*/ 2147483647 h 228"/>
                <a:gd name="T6" fmla="*/ 2147483647 w 396"/>
                <a:gd name="T7" fmla="*/ 2147483647 h 228"/>
                <a:gd name="T8" fmla="*/ 2147483647 w 396"/>
                <a:gd name="T9" fmla="*/ 2147483647 h 228"/>
                <a:gd name="T10" fmla="*/ 2147483647 w 396"/>
                <a:gd name="T11" fmla="*/ 2147483647 h 228"/>
                <a:gd name="T12" fmla="*/ 2147483647 w 396"/>
                <a:gd name="T13" fmla="*/ 2147483647 h 228"/>
                <a:gd name="T14" fmla="*/ 2147483647 w 396"/>
                <a:gd name="T15" fmla="*/ 0 h 228"/>
                <a:gd name="T16" fmla="*/ 2147483647 w 396"/>
                <a:gd name="T17" fmla="*/ 2147483647 h 228"/>
                <a:gd name="T18" fmla="*/ 2147483647 w 396"/>
                <a:gd name="T19" fmla="*/ 2147483647 h 228"/>
                <a:gd name="T20" fmla="*/ 2147483647 w 396"/>
                <a:gd name="T21" fmla="*/ 2147483647 h 228"/>
                <a:gd name="T22" fmla="*/ 2147483647 w 396"/>
                <a:gd name="T23" fmla="*/ 2147483647 h 228"/>
                <a:gd name="T24" fmla="*/ 2147483647 w 396"/>
                <a:gd name="T25" fmla="*/ 2147483647 h 228"/>
                <a:gd name="T26" fmla="*/ 2147483647 w 396"/>
                <a:gd name="T27" fmla="*/ 2147483647 h 228"/>
                <a:gd name="T28" fmla="*/ 2147483647 w 396"/>
                <a:gd name="T29" fmla="*/ 2147483647 h 228"/>
                <a:gd name="T30" fmla="*/ 2147483647 w 396"/>
                <a:gd name="T31" fmla="*/ 2147483647 h 228"/>
                <a:gd name="T32" fmla="*/ 2147483647 w 396"/>
                <a:gd name="T33" fmla="*/ 2147483647 h 228"/>
                <a:gd name="T34" fmla="*/ 2147483647 w 396"/>
                <a:gd name="T35" fmla="*/ 2147483647 h 228"/>
                <a:gd name="T36" fmla="*/ 2147483647 w 396"/>
                <a:gd name="T37" fmla="*/ 2147483647 h 228"/>
                <a:gd name="T38" fmla="*/ 2147483647 w 396"/>
                <a:gd name="T39" fmla="*/ 2147483647 h 228"/>
                <a:gd name="T40" fmla="*/ 2147483647 w 396"/>
                <a:gd name="T41" fmla="*/ 2147483647 h 228"/>
                <a:gd name="T42" fmla="*/ 2147483647 w 396"/>
                <a:gd name="T43" fmla="*/ 0 h 228"/>
                <a:gd name="T44" fmla="*/ 0 w 396"/>
                <a:gd name="T45" fmla="*/ 2147483647 h 228"/>
                <a:gd name="T46" fmla="*/ 2147483647 w 396"/>
                <a:gd name="T47" fmla="*/ 2147483647 h 228"/>
                <a:gd name="T48" fmla="*/ 2147483647 w 396"/>
                <a:gd name="T49" fmla="*/ 2147483647 h 228"/>
                <a:gd name="T50" fmla="*/ 2147483647 w 396"/>
                <a:gd name="T51" fmla="*/ 2147483647 h 228"/>
                <a:gd name="T52" fmla="*/ 2147483647 w 396"/>
                <a:gd name="T53" fmla="*/ 2147483647 h 228"/>
                <a:gd name="T54" fmla="*/ 2147483647 w 396"/>
                <a:gd name="T55" fmla="*/ 2147483647 h 228"/>
                <a:gd name="T56" fmla="*/ 0 w 396"/>
                <a:gd name="T57" fmla="*/ 2147483647 h 228"/>
                <a:gd name="T58" fmla="*/ 2147483647 w 396"/>
                <a:gd name="T59" fmla="*/ 2147483647 h 228"/>
                <a:gd name="T60" fmla="*/ 2147483647 w 396"/>
                <a:gd name="T61" fmla="*/ 2147483647 h 228"/>
                <a:gd name="T62" fmla="*/ 2147483647 w 396"/>
                <a:gd name="T63" fmla="*/ 2147483647 h 228"/>
                <a:gd name="T64" fmla="*/ 2147483647 w 396"/>
                <a:gd name="T65" fmla="*/ 2147483647 h 228"/>
                <a:gd name="T66" fmla="*/ 2147483647 w 396"/>
                <a:gd name="T67" fmla="*/ 2147483647 h 228"/>
                <a:gd name="T68" fmla="*/ 2147483647 w 396"/>
                <a:gd name="T69" fmla="*/ 2147483647 h 228"/>
                <a:gd name="T70" fmla="*/ 2147483647 w 396"/>
                <a:gd name="T71" fmla="*/ 2147483647 h 228"/>
                <a:gd name="T72" fmla="*/ 2147483647 w 396"/>
                <a:gd name="T73" fmla="*/ 2147483647 h 228"/>
                <a:gd name="T74" fmla="*/ 2147483647 w 396"/>
                <a:gd name="T75" fmla="*/ 2147483647 h 228"/>
                <a:gd name="T76" fmla="*/ 2147483647 w 396"/>
                <a:gd name="T77" fmla="*/ 2147483647 h 228"/>
                <a:gd name="T78" fmla="*/ 2147483647 w 396"/>
                <a:gd name="T79" fmla="*/ 2147483647 h 228"/>
                <a:gd name="T80" fmla="*/ 2147483647 w 396"/>
                <a:gd name="T81" fmla="*/ 2147483647 h 228"/>
                <a:gd name="T82" fmla="*/ 2147483647 w 396"/>
                <a:gd name="T83" fmla="*/ 2147483647 h 228"/>
                <a:gd name="T84" fmla="*/ 2147483647 w 396"/>
                <a:gd name="T85" fmla="*/ 2147483647 h 228"/>
                <a:gd name="T86" fmla="*/ 2147483647 w 396"/>
                <a:gd name="T87" fmla="*/ 2147483647 h 228"/>
                <a:gd name="T88" fmla="*/ 2147483647 w 396"/>
                <a:gd name="T89" fmla="*/ 2147483647 h 228"/>
                <a:gd name="T90" fmla="*/ 2147483647 w 396"/>
                <a:gd name="T91" fmla="*/ 2147483647 h 228"/>
                <a:gd name="T92" fmla="*/ 2147483647 w 396"/>
                <a:gd name="T93" fmla="*/ 2147483647 h 22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96"/>
                <a:gd name="T142" fmla="*/ 0 h 228"/>
                <a:gd name="T143" fmla="*/ 396 w 396"/>
                <a:gd name="T144" fmla="*/ 228 h 22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96" h="228">
                  <a:moveTo>
                    <a:pt x="372" y="168"/>
                  </a:moveTo>
                  <a:lnTo>
                    <a:pt x="336" y="126"/>
                  </a:lnTo>
                  <a:lnTo>
                    <a:pt x="354" y="108"/>
                  </a:lnTo>
                  <a:lnTo>
                    <a:pt x="354" y="78"/>
                  </a:lnTo>
                  <a:lnTo>
                    <a:pt x="360" y="72"/>
                  </a:lnTo>
                  <a:lnTo>
                    <a:pt x="372" y="66"/>
                  </a:lnTo>
                  <a:lnTo>
                    <a:pt x="396" y="66"/>
                  </a:lnTo>
                  <a:lnTo>
                    <a:pt x="396" y="48"/>
                  </a:lnTo>
                  <a:lnTo>
                    <a:pt x="390" y="36"/>
                  </a:lnTo>
                  <a:lnTo>
                    <a:pt x="372" y="36"/>
                  </a:lnTo>
                  <a:lnTo>
                    <a:pt x="348" y="12"/>
                  </a:lnTo>
                  <a:lnTo>
                    <a:pt x="324" y="12"/>
                  </a:lnTo>
                  <a:lnTo>
                    <a:pt x="312" y="6"/>
                  </a:lnTo>
                  <a:lnTo>
                    <a:pt x="300" y="6"/>
                  </a:lnTo>
                  <a:lnTo>
                    <a:pt x="288" y="0"/>
                  </a:lnTo>
                  <a:lnTo>
                    <a:pt x="282" y="0"/>
                  </a:lnTo>
                  <a:lnTo>
                    <a:pt x="282" y="12"/>
                  </a:lnTo>
                  <a:lnTo>
                    <a:pt x="252" y="6"/>
                  </a:lnTo>
                  <a:lnTo>
                    <a:pt x="252" y="12"/>
                  </a:lnTo>
                  <a:lnTo>
                    <a:pt x="246" y="12"/>
                  </a:lnTo>
                  <a:lnTo>
                    <a:pt x="234" y="18"/>
                  </a:lnTo>
                  <a:lnTo>
                    <a:pt x="228" y="18"/>
                  </a:lnTo>
                  <a:lnTo>
                    <a:pt x="222" y="24"/>
                  </a:lnTo>
                  <a:lnTo>
                    <a:pt x="222" y="36"/>
                  </a:lnTo>
                  <a:lnTo>
                    <a:pt x="216" y="42"/>
                  </a:lnTo>
                  <a:lnTo>
                    <a:pt x="198" y="42"/>
                  </a:lnTo>
                  <a:lnTo>
                    <a:pt x="186" y="36"/>
                  </a:lnTo>
                  <a:lnTo>
                    <a:pt x="180" y="30"/>
                  </a:lnTo>
                  <a:lnTo>
                    <a:pt x="156" y="30"/>
                  </a:lnTo>
                  <a:lnTo>
                    <a:pt x="138" y="24"/>
                  </a:lnTo>
                  <a:lnTo>
                    <a:pt x="138" y="30"/>
                  </a:lnTo>
                  <a:lnTo>
                    <a:pt x="132" y="36"/>
                  </a:lnTo>
                  <a:lnTo>
                    <a:pt x="108" y="36"/>
                  </a:lnTo>
                  <a:lnTo>
                    <a:pt x="102" y="30"/>
                  </a:lnTo>
                  <a:lnTo>
                    <a:pt x="90" y="30"/>
                  </a:lnTo>
                  <a:lnTo>
                    <a:pt x="66" y="18"/>
                  </a:lnTo>
                  <a:lnTo>
                    <a:pt x="54" y="30"/>
                  </a:lnTo>
                  <a:lnTo>
                    <a:pt x="36" y="30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36" y="12"/>
                  </a:lnTo>
                  <a:lnTo>
                    <a:pt x="42" y="6"/>
                  </a:lnTo>
                  <a:lnTo>
                    <a:pt x="36" y="0"/>
                  </a:lnTo>
                  <a:lnTo>
                    <a:pt x="12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42"/>
                  </a:lnTo>
                  <a:lnTo>
                    <a:pt x="18" y="48"/>
                  </a:lnTo>
                  <a:lnTo>
                    <a:pt x="12" y="60"/>
                  </a:lnTo>
                  <a:lnTo>
                    <a:pt x="30" y="66"/>
                  </a:lnTo>
                  <a:lnTo>
                    <a:pt x="36" y="72"/>
                  </a:lnTo>
                  <a:lnTo>
                    <a:pt x="36" y="96"/>
                  </a:lnTo>
                  <a:lnTo>
                    <a:pt x="30" y="102"/>
                  </a:lnTo>
                  <a:lnTo>
                    <a:pt x="6" y="102"/>
                  </a:lnTo>
                  <a:lnTo>
                    <a:pt x="6" y="108"/>
                  </a:lnTo>
                  <a:lnTo>
                    <a:pt x="12" y="114"/>
                  </a:lnTo>
                  <a:lnTo>
                    <a:pt x="12" y="138"/>
                  </a:lnTo>
                  <a:lnTo>
                    <a:pt x="0" y="138"/>
                  </a:lnTo>
                  <a:lnTo>
                    <a:pt x="12" y="156"/>
                  </a:lnTo>
                  <a:lnTo>
                    <a:pt x="18" y="156"/>
                  </a:lnTo>
                  <a:lnTo>
                    <a:pt x="18" y="168"/>
                  </a:lnTo>
                  <a:lnTo>
                    <a:pt x="36" y="180"/>
                  </a:lnTo>
                  <a:lnTo>
                    <a:pt x="42" y="186"/>
                  </a:lnTo>
                  <a:lnTo>
                    <a:pt x="48" y="198"/>
                  </a:lnTo>
                  <a:lnTo>
                    <a:pt x="48" y="210"/>
                  </a:lnTo>
                  <a:lnTo>
                    <a:pt x="42" y="222"/>
                  </a:lnTo>
                  <a:lnTo>
                    <a:pt x="48" y="222"/>
                  </a:lnTo>
                  <a:lnTo>
                    <a:pt x="54" y="228"/>
                  </a:lnTo>
                  <a:lnTo>
                    <a:pt x="66" y="228"/>
                  </a:lnTo>
                  <a:lnTo>
                    <a:pt x="78" y="222"/>
                  </a:lnTo>
                  <a:lnTo>
                    <a:pt x="84" y="216"/>
                  </a:lnTo>
                  <a:lnTo>
                    <a:pt x="108" y="222"/>
                  </a:lnTo>
                  <a:lnTo>
                    <a:pt x="114" y="204"/>
                  </a:lnTo>
                  <a:lnTo>
                    <a:pt x="144" y="198"/>
                  </a:lnTo>
                  <a:lnTo>
                    <a:pt x="144" y="204"/>
                  </a:lnTo>
                  <a:lnTo>
                    <a:pt x="162" y="222"/>
                  </a:lnTo>
                  <a:lnTo>
                    <a:pt x="174" y="222"/>
                  </a:lnTo>
                  <a:lnTo>
                    <a:pt x="180" y="216"/>
                  </a:lnTo>
                  <a:lnTo>
                    <a:pt x="192" y="228"/>
                  </a:lnTo>
                  <a:lnTo>
                    <a:pt x="204" y="228"/>
                  </a:lnTo>
                  <a:lnTo>
                    <a:pt x="216" y="216"/>
                  </a:lnTo>
                  <a:lnTo>
                    <a:pt x="228" y="228"/>
                  </a:lnTo>
                  <a:lnTo>
                    <a:pt x="246" y="228"/>
                  </a:lnTo>
                  <a:lnTo>
                    <a:pt x="252" y="222"/>
                  </a:lnTo>
                  <a:lnTo>
                    <a:pt x="252" y="204"/>
                  </a:lnTo>
                  <a:lnTo>
                    <a:pt x="246" y="198"/>
                  </a:lnTo>
                  <a:lnTo>
                    <a:pt x="264" y="192"/>
                  </a:lnTo>
                  <a:lnTo>
                    <a:pt x="282" y="168"/>
                  </a:lnTo>
                  <a:lnTo>
                    <a:pt x="312" y="174"/>
                  </a:lnTo>
                  <a:lnTo>
                    <a:pt x="324" y="156"/>
                  </a:lnTo>
                  <a:lnTo>
                    <a:pt x="336" y="174"/>
                  </a:lnTo>
                  <a:lnTo>
                    <a:pt x="348" y="174"/>
                  </a:lnTo>
                  <a:lnTo>
                    <a:pt x="360" y="180"/>
                  </a:lnTo>
                  <a:lnTo>
                    <a:pt x="372" y="180"/>
                  </a:lnTo>
                  <a:lnTo>
                    <a:pt x="372" y="16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Brazil"/>
            <p:cNvSpPr>
              <a:spLocks noEditPoints="1"/>
            </p:cNvSpPr>
            <p:nvPr/>
          </p:nvSpPr>
          <p:spPr bwMode="gray">
            <a:xfrm>
              <a:off x="2089150" y="4203849"/>
              <a:ext cx="1120775" cy="1266825"/>
            </a:xfrm>
            <a:custGeom>
              <a:avLst/>
              <a:gdLst>
                <a:gd name="T0" fmla="*/ 2147483647 w 2784"/>
                <a:gd name="T1" fmla="*/ 2147483647 h 3150"/>
                <a:gd name="T2" fmla="*/ 2147483647 w 2784"/>
                <a:gd name="T3" fmla="*/ 2147483647 h 3150"/>
                <a:gd name="T4" fmla="*/ 2147483647 w 2784"/>
                <a:gd name="T5" fmla="*/ 2147483647 h 3150"/>
                <a:gd name="T6" fmla="*/ 2147483647 w 2784"/>
                <a:gd name="T7" fmla="*/ 2147483647 h 3150"/>
                <a:gd name="T8" fmla="*/ 2147483647 w 2784"/>
                <a:gd name="T9" fmla="*/ 2147483647 h 3150"/>
                <a:gd name="T10" fmla="*/ 2147483647 w 2784"/>
                <a:gd name="T11" fmla="*/ 2147483647 h 3150"/>
                <a:gd name="T12" fmla="*/ 2147483647 w 2784"/>
                <a:gd name="T13" fmla="*/ 2147483647 h 3150"/>
                <a:gd name="T14" fmla="*/ 2147483647 w 2784"/>
                <a:gd name="T15" fmla="*/ 2147483647 h 3150"/>
                <a:gd name="T16" fmla="*/ 2147483647 w 2784"/>
                <a:gd name="T17" fmla="*/ 2147483647 h 3150"/>
                <a:gd name="T18" fmla="*/ 2147483647 w 2784"/>
                <a:gd name="T19" fmla="*/ 2147483647 h 3150"/>
                <a:gd name="T20" fmla="*/ 2147483647 w 2784"/>
                <a:gd name="T21" fmla="*/ 2147483647 h 3150"/>
                <a:gd name="T22" fmla="*/ 2147483647 w 2784"/>
                <a:gd name="T23" fmla="*/ 2147483647 h 3150"/>
                <a:gd name="T24" fmla="*/ 2147483647 w 2784"/>
                <a:gd name="T25" fmla="*/ 2147483647 h 3150"/>
                <a:gd name="T26" fmla="*/ 2147483647 w 2784"/>
                <a:gd name="T27" fmla="*/ 2147483647 h 3150"/>
                <a:gd name="T28" fmla="*/ 2147483647 w 2784"/>
                <a:gd name="T29" fmla="*/ 2147483647 h 3150"/>
                <a:gd name="T30" fmla="*/ 2147483647 w 2784"/>
                <a:gd name="T31" fmla="*/ 2147483647 h 3150"/>
                <a:gd name="T32" fmla="*/ 2147483647 w 2784"/>
                <a:gd name="T33" fmla="*/ 2147483647 h 3150"/>
                <a:gd name="T34" fmla="*/ 2147483647 w 2784"/>
                <a:gd name="T35" fmla="*/ 2147483647 h 3150"/>
                <a:gd name="T36" fmla="*/ 2147483647 w 2784"/>
                <a:gd name="T37" fmla="*/ 2147483647 h 3150"/>
                <a:gd name="T38" fmla="*/ 2147483647 w 2784"/>
                <a:gd name="T39" fmla="*/ 2147483647 h 3150"/>
                <a:gd name="T40" fmla="*/ 2147483647 w 2784"/>
                <a:gd name="T41" fmla="*/ 2147483647 h 3150"/>
                <a:gd name="T42" fmla="*/ 2147483647 w 2784"/>
                <a:gd name="T43" fmla="*/ 2147483647 h 3150"/>
                <a:gd name="T44" fmla="*/ 2147483647 w 2784"/>
                <a:gd name="T45" fmla="*/ 2147483647 h 3150"/>
                <a:gd name="T46" fmla="*/ 2147483647 w 2784"/>
                <a:gd name="T47" fmla="*/ 2147483647 h 3150"/>
                <a:gd name="T48" fmla="*/ 2147483647 w 2784"/>
                <a:gd name="T49" fmla="*/ 2147483647 h 3150"/>
                <a:gd name="T50" fmla="*/ 2147483647 w 2784"/>
                <a:gd name="T51" fmla="*/ 2147483647 h 3150"/>
                <a:gd name="T52" fmla="*/ 2147483647 w 2784"/>
                <a:gd name="T53" fmla="*/ 2147483647 h 3150"/>
                <a:gd name="T54" fmla="*/ 2147483647 w 2784"/>
                <a:gd name="T55" fmla="*/ 2147483647 h 3150"/>
                <a:gd name="T56" fmla="*/ 2147483647 w 2784"/>
                <a:gd name="T57" fmla="*/ 2147483647 h 3150"/>
                <a:gd name="T58" fmla="*/ 2147483647 w 2784"/>
                <a:gd name="T59" fmla="*/ 2147483647 h 3150"/>
                <a:gd name="T60" fmla="*/ 2147483647 w 2784"/>
                <a:gd name="T61" fmla="*/ 2147483647 h 3150"/>
                <a:gd name="T62" fmla="*/ 2147483647 w 2784"/>
                <a:gd name="T63" fmla="*/ 2147483647 h 3150"/>
                <a:gd name="T64" fmla="*/ 2147483647 w 2784"/>
                <a:gd name="T65" fmla="*/ 2147483647 h 3150"/>
                <a:gd name="T66" fmla="*/ 2147483647 w 2784"/>
                <a:gd name="T67" fmla="*/ 2147483647 h 3150"/>
                <a:gd name="T68" fmla="*/ 2147483647 w 2784"/>
                <a:gd name="T69" fmla="*/ 2147483647 h 3150"/>
                <a:gd name="T70" fmla="*/ 2147483647 w 2784"/>
                <a:gd name="T71" fmla="*/ 2147483647 h 3150"/>
                <a:gd name="T72" fmla="*/ 2147483647 w 2784"/>
                <a:gd name="T73" fmla="*/ 2147483647 h 3150"/>
                <a:gd name="T74" fmla="*/ 2147483647 w 2784"/>
                <a:gd name="T75" fmla="*/ 2147483647 h 3150"/>
                <a:gd name="T76" fmla="*/ 2147483647 w 2784"/>
                <a:gd name="T77" fmla="*/ 2147483647 h 3150"/>
                <a:gd name="T78" fmla="*/ 2147483647 w 2784"/>
                <a:gd name="T79" fmla="*/ 2147483647 h 3150"/>
                <a:gd name="T80" fmla="*/ 2147483647 w 2784"/>
                <a:gd name="T81" fmla="*/ 2147483647 h 3150"/>
                <a:gd name="T82" fmla="*/ 2147483647 w 2784"/>
                <a:gd name="T83" fmla="*/ 2147483647 h 3150"/>
                <a:gd name="T84" fmla="*/ 2147483647 w 2784"/>
                <a:gd name="T85" fmla="*/ 2147483647 h 3150"/>
                <a:gd name="T86" fmla="*/ 2147483647 w 2784"/>
                <a:gd name="T87" fmla="*/ 2147483647 h 3150"/>
                <a:gd name="T88" fmla="*/ 2147483647 w 2784"/>
                <a:gd name="T89" fmla="*/ 2147483647 h 3150"/>
                <a:gd name="T90" fmla="*/ 2147483647 w 2784"/>
                <a:gd name="T91" fmla="*/ 2147483647 h 3150"/>
                <a:gd name="T92" fmla="*/ 2147483647 w 2784"/>
                <a:gd name="T93" fmla="*/ 2147483647 h 3150"/>
                <a:gd name="T94" fmla="*/ 2147483647 w 2784"/>
                <a:gd name="T95" fmla="*/ 2147483647 h 3150"/>
                <a:gd name="T96" fmla="*/ 2147483647 w 2784"/>
                <a:gd name="T97" fmla="*/ 2147483647 h 3150"/>
                <a:gd name="T98" fmla="*/ 2147483647 w 2784"/>
                <a:gd name="T99" fmla="*/ 2147483647 h 3150"/>
                <a:gd name="T100" fmla="*/ 2147483647 w 2784"/>
                <a:gd name="T101" fmla="*/ 2147483647 h 3150"/>
                <a:gd name="T102" fmla="*/ 2147483647 w 2784"/>
                <a:gd name="T103" fmla="*/ 2147483647 h 3150"/>
                <a:gd name="T104" fmla="*/ 2147483647 w 2784"/>
                <a:gd name="T105" fmla="*/ 2147483647 h 3150"/>
                <a:gd name="T106" fmla="*/ 2147483647 w 2784"/>
                <a:gd name="T107" fmla="*/ 2147483647 h 3150"/>
                <a:gd name="T108" fmla="*/ 2147483647 w 2784"/>
                <a:gd name="T109" fmla="*/ 2147483647 h 3150"/>
                <a:gd name="T110" fmla="*/ 2147483647 w 2784"/>
                <a:gd name="T111" fmla="*/ 2147483647 h 3150"/>
                <a:gd name="T112" fmla="*/ 2147483647 w 2784"/>
                <a:gd name="T113" fmla="*/ 2147483647 h 3150"/>
                <a:gd name="T114" fmla="*/ 2147483647 w 2784"/>
                <a:gd name="T115" fmla="*/ 2147483647 h 3150"/>
                <a:gd name="T116" fmla="*/ 2147483647 w 2784"/>
                <a:gd name="T117" fmla="*/ 2147483647 h 3150"/>
                <a:gd name="T118" fmla="*/ 2147483647 w 2784"/>
                <a:gd name="T119" fmla="*/ 2147483647 h 315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784"/>
                <a:gd name="T181" fmla="*/ 0 h 3150"/>
                <a:gd name="T182" fmla="*/ 2784 w 2784"/>
                <a:gd name="T183" fmla="*/ 3150 h 315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784" h="3150">
                  <a:moveTo>
                    <a:pt x="1716" y="450"/>
                  </a:moveTo>
                  <a:lnTo>
                    <a:pt x="1710" y="450"/>
                  </a:lnTo>
                  <a:lnTo>
                    <a:pt x="1698" y="444"/>
                  </a:lnTo>
                  <a:lnTo>
                    <a:pt x="1680" y="444"/>
                  </a:lnTo>
                  <a:lnTo>
                    <a:pt x="1662" y="438"/>
                  </a:lnTo>
                  <a:lnTo>
                    <a:pt x="1650" y="438"/>
                  </a:lnTo>
                  <a:lnTo>
                    <a:pt x="1644" y="444"/>
                  </a:lnTo>
                  <a:lnTo>
                    <a:pt x="1644" y="450"/>
                  </a:lnTo>
                  <a:lnTo>
                    <a:pt x="1650" y="462"/>
                  </a:lnTo>
                  <a:lnTo>
                    <a:pt x="1650" y="468"/>
                  </a:lnTo>
                  <a:lnTo>
                    <a:pt x="1656" y="480"/>
                  </a:lnTo>
                  <a:lnTo>
                    <a:pt x="1638" y="480"/>
                  </a:lnTo>
                  <a:lnTo>
                    <a:pt x="1638" y="504"/>
                  </a:lnTo>
                  <a:lnTo>
                    <a:pt x="1656" y="516"/>
                  </a:lnTo>
                  <a:lnTo>
                    <a:pt x="1644" y="528"/>
                  </a:lnTo>
                  <a:lnTo>
                    <a:pt x="1644" y="540"/>
                  </a:lnTo>
                  <a:lnTo>
                    <a:pt x="1656" y="564"/>
                  </a:lnTo>
                  <a:lnTo>
                    <a:pt x="1668" y="570"/>
                  </a:lnTo>
                  <a:lnTo>
                    <a:pt x="1674" y="576"/>
                  </a:lnTo>
                  <a:lnTo>
                    <a:pt x="1686" y="576"/>
                  </a:lnTo>
                  <a:lnTo>
                    <a:pt x="1698" y="570"/>
                  </a:lnTo>
                  <a:lnTo>
                    <a:pt x="1710" y="570"/>
                  </a:lnTo>
                  <a:lnTo>
                    <a:pt x="1716" y="564"/>
                  </a:lnTo>
                  <a:lnTo>
                    <a:pt x="1716" y="558"/>
                  </a:lnTo>
                  <a:lnTo>
                    <a:pt x="1728" y="558"/>
                  </a:lnTo>
                  <a:lnTo>
                    <a:pt x="1740" y="552"/>
                  </a:lnTo>
                  <a:lnTo>
                    <a:pt x="1758" y="552"/>
                  </a:lnTo>
                  <a:lnTo>
                    <a:pt x="1770" y="546"/>
                  </a:lnTo>
                  <a:lnTo>
                    <a:pt x="1776" y="534"/>
                  </a:lnTo>
                  <a:lnTo>
                    <a:pt x="1788" y="492"/>
                  </a:lnTo>
                  <a:lnTo>
                    <a:pt x="1794" y="480"/>
                  </a:lnTo>
                  <a:lnTo>
                    <a:pt x="1794" y="474"/>
                  </a:lnTo>
                  <a:lnTo>
                    <a:pt x="1800" y="462"/>
                  </a:lnTo>
                  <a:lnTo>
                    <a:pt x="1800" y="444"/>
                  </a:lnTo>
                  <a:lnTo>
                    <a:pt x="1794" y="438"/>
                  </a:lnTo>
                  <a:lnTo>
                    <a:pt x="1752" y="438"/>
                  </a:lnTo>
                  <a:lnTo>
                    <a:pt x="1740" y="444"/>
                  </a:lnTo>
                  <a:lnTo>
                    <a:pt x="1734" y="444"/>
                  </a:lnTo>
                  <a:lnTo>
                    <a:pt x="1722" y="450"/>
                  </a:lnTo>
                  <a:lnTo>
                    <a:pt x="1716" y="450"/>
                  </a:lnTo>
                  <a:close/>
                  <a:moveTo>
                    <a:pt x="1716" y="438"/>
                  </a:moveTo>
                  <a:lnTo>
                    <a:pt x="1740" y="432"/>
                  </a:lnTo>
                  <a:lnTo>
                    <a:pt x="1722" y="414"/>
                  </a:lnTo>
                  <a:lnTo>
                    <a:pt x="1698" y="438"/>
                  </a:lnTo>
                  <a:lnTo>
                    <a:pt x="1716" y="438"/>
                  </a:lnTo>
                  <a:close/>
                  <a:moveTo>
                    <a:pt x="1686" y="408"/>
                  </a:moveTo>
                  <a:lnTo>
                    <a:pt x="1662" y="408"/>
                  </a:lnTo>
                  <a:lnTo>
                    <a:pt x="1662" y="426"/>
                  </a:lnTo>
                  <a:lnTo>
                    <a:pt x="1698" y="426"/>
                  </a:lnTo>
                  <a:lnTo>
                    <a:pt x="1716" y="402"/>
                  </a:lnTo>
                  <a:lnTo>
                    <a:pt x="1698" y="384"/>
                  </a:lnTo>
                  <a:lnTo>
                    <a:pt x="1686" y="408"/>
                  </a:lnTo>
                  <a:close/>
                  <a:moveTo>
                    <a:pt x="1572" y="492"/>
                  </a:moveTo>
                  <a:lnTo>
                    <a:pt x="1572" y="510"/>
                  </a:lnTo>
                  <a:lnTo>
                    <a:pt x="1554" y="546"/>
                  </a:lnTo>
                  <a:lnTo>
                    <a:pt x="1584" y="528"/>
                  </a:lnTo>
                  <a:lnTo>
                    <a:pt x="1590" y="516"/>
                  </a:lnTo>
                  <a:lnTo>
                    <a:pt x="1596" y="510"/>
                  </a:lnTo>
                  <a:lnTo>
                    <a:pt x="1608" y="486"/>
                  </a:lnTo>
                  <a:lnTo>
                    <a:pt x="1608" y="480"/>
                  </a:lnTo>
                  <a:lnTo>
                    <a:pt x="1602" y="474"/>
                  </a:lnTo>
                  <a:lnTo>
                    <a:pt x="1596" y="474"/>
                  </a:lnTo>
                  <a:lnTo>
                    <a:pt x="1584" y="480"/>
                  </a:lnTo>
                  <a:lnTo>
                    <a:pt x="1572" y="492"/>
                  </a:lnTo>
                  <a:close/>
                  <a:moveTo>
                    <a:pt x="1632" y="426"/>
                  </a:moveTo>
                  <a:lnTo>
                    <a:pt x="1608" y="450"/>
                  </a:lnTo>
                  <a:lnTo>
                    <a:pt x="1626" y="456"/>
                  </a:lnTo>
                  <a:lnTo>
                    <a:pt x="1644" y="432"/>
                  </a:lnTo>
                  <a:lnTo>
                    <a:pt x="1632" y="426"/>
                  </a:lnTo>
                  <a:close/>
                  <a:moveTo>
                    <a:pt x="2778" y="1002"/>
                  </a:moveTo>
                  <a:lnTo>
                    <a:pt x="2778" y="984"/>
                  </a:lnTo>
                  <a:lnTo>
                    <a:pt x="2772" y="972"/>
                  </a:lnTo>
                  <a:lnTo>
                    <a:pt x="2760" y="954"/>
                  </a:lnTo>
                  <a:lnTo>
                    <a:pt x="2754" y="936"/>
                  </a:lnTo>
                  <a:lnTo>
                    <a:pt x="2754" y="870"/>
                  </a:lnTo>
                  <a:lnTo>
                    <a:pt x="2724" y="840"/>
                  </a:lnTo>
                  <a:lnTo>
                    <a:pt x="2694" y="834"/>
                  </a:lnTo>
                  <a:lnTo>
                    <a:pt x="2646" y="840"/>
                  </a:lnTo>
                  <a:lnTo>
                    <a:pt x="2628" y="822"/>
                  </a:lnTo>
                  <a:lnTo>
                    <a:pt x="2610" y="822"/>
                  </a:lnTo>
                  <a:lnTo>
                    <a:pt x="2592" y="798"/>
                  </a:lnTo>
                  <a:lnTo>
                    <a:pt x="2568" y="798"/>
                  </a:lnTo>
                  <a:lnTo>
                    <a:pt x="2538" y="768"/>
                  </a:lnTo>
                  <a:lnTo>
                    <a:pt x="2526" y="750"/>
                  </a:lnTo>
                  <a:lnTo>
                    <a:pt x="2490" y="714"/>
                  </a:lnTo>
                  <a:lnTo>
                    <a:pt x="2418" y="666"/>
                  </a:lnTo>
                  <a:lnTo>
                    <a:pt x="2394" y="660"/>
                  </a:lnTo>
                  <a:lnTo>
                    <a:pt x="2316" y="660"/>
                  </a:lnTo>
                  <a:lnTo>
                    <a:pt x="2316" y="672"/>
                  </a:lnTo>
                  <a:lnTo>
                    <a:pt x="2310" y="672"/>
                  </a:lnTo>
                  <a:lnTo>
                    <a:pt x="2298" y="660"/>
                  </a:lnTo>
                  <a:lnTo>
                    <a:pt x="2286" y="654"/>
                  </a:lnTo>
                  <a:lnTo>
                    <a:pt x="2274" y="654"/>
                  </a:lnTo>
                  <a:lnTo>
                    <a:pt x="2262" y="648"/>
                  </a:lnTo>
                  <a:lnTo>
                    <a:pt x="2232" y="648"/>
                  </a:lnTo>
                  <a:lnTo>
                    <a:pt x="2226" y="642"/>
                  </a:lnTo>
                  <a:lnTo>
                    <a:pt x="2214" y="636"/>
                  </a:lnTo>
                  <a:lnTo>
                    <a:pt x="2196" y="630"/>
                  </a:lnTo>
                  <a:lnTo>
                    <a:pt x="2184" y="624"/>
                  </a:lnTo>
                  <a:lnTo>
                    <a:pt x="2166" y="618"/>
                  </a:lnTo>
                  <a:lnTo>
                    <a:pt x="2154" y="618"/>
                  </a:lnTo>
                  <a:lnTo>
                    <a:pt x="2142" y="624"/>
                  </a:lnTo>
                  <a:lnTo>
                    <a:pt x="2112" y="654"/>
                  </a:lnTo>
                  <a:lnTo>
                    <a:pt x="2106" y="666"/>
                  </a:lnTo>
                  <a:lnTo>
                    <a:pt x="2088" y="642"/>
                  </a:lnTo>
                  <a:lnTo>
                    <a:pt x="2088" y="678"/>
                  </a:lnTo>
                  <a:lnTo>
                    <a:pt x="2058" y="702"/>
                  </a:lnTo>
                  <a:lnTo>
                    <a:pt x="2076" y="636"/>
                  </a:lnTo>
                  <a:lnTo>
                    <a:pt x="2082" y="636"/>
                  </a:lnTo>
                  <a:lnTo>
                    <a:pt x="2094" y="624"/>
                  </a:lnTo>
                  <a:lnTo>
                    <a:pt x="2094" y="606"/>
                  </a:lnTo>
                  <a:lnTo>
                    <a:pt x="2088" y="600"/>
                  </a:lnTo>
                  <a:lnTo>
                    <a:pt x="2082" y="600"/>
                  </a:lnTo>
                  <a:lnTo>
                    <a:pt x="2064" y="618"/>
                  </a:lnTo>
                  <a:lnTo>
                    <a:pt x="2076" y="582"/>
                  </a:lnTo>
                  <a:lnTo>
                    <a:pt x="2070" y="582"/>
                  </a:lnTo>
                  <a:lnTo>
                    <a:pt x="2064" y="576"/>
                  </a:lnTo>
                  <a:lnTo>
                    <a:pt x="2064" y="570"/>
                  </a:lnTo>
                  <a:lnTo>
                    <a:pt x="2040" y="546"/>
                  </a:lnTo>
                  <a:lnTo>
                    <a:pt x="2034" y="546"/>
                  </a:lnTo>
                  <a:lnTo>
                    <a:pt x="2022" y="564"/>
                  </a:lnTo>
                  <a:lnTo>
                    <a:pt x="2016" y="552"/>
                  </a:lnTo>
                  <a:lnTo>
                    <a:pt x="2004" y="546"/>
                  </a:lnTo>
                  <a:lnTo>
                    <a:pt x="1998" y="534"/>
                  </a:lnTo>
                  <a:lnTo>
                    <a:pt x="1986" y="528"/>
                  </a:lnTo>
                  <a:lnTo>
                    <a:pt x="1980" y="522"/>
                  </a:lnTo>
                  <a:lnTo>
                    <a:pt x="1968" y="516"/>
                  </a:lnTo>
                  <a:lnTo>
                    <a:pt x="1944" y="516"/>
                  </a:lnTo>
                  <a:lnTo>
                    <a:pt x="1932" y="510"/>
                  </a:lnTo>
                  <a:lnTo>
                    <a:pt x="1926" y="510"/>
                  </a:lnTo>
                  <a:lnTo>
                    <a:pt x="1914" y="498"/>
                  </a:lnTo>
                  <a:lnTo>
                    <a:pt x="1902" y="492"/>
                  </a:lnTo>
                  <a:lnTo>
                    <a:pt x="1896" y="480"/>
                  </a:lnTo>
                  <a:lnTo>
                    <a:pt x="1884" y="474"/>
                  </a:lnTo>
                  <a:lnTo>
                    <a:pt x="1878" y="486"/>
                  </a:lnTo>
                  <a:lnTo>
                    <a:pt x="1824" y="486"/>
                  </a:lnTo>
                  <a:lnTo>
                    <a:pt x="1812" y="498"/>
                  </a:lnTo>
                  <a:lnTo>
                    <a:pt x="1806" y="510"/>
                  </a:lnTo>
                  <a:lnTo>
                    <a:pt x="1806" y="522"/>
                  </a:lnTo>
                  <a:lnTo>
                    <a:pt x="1800" y="528"/>
                  </a:lnTo>
                  <a:lnTo>
                    <a:pt x="1800" y="534"/>
                  </a:lnTo>
                  <a:lnTo>
                    <a:pt x="1812" y="552"/>
                  </a:lnTo>
                  <a:lnTo>
                    <a:pt x="1776" y="552"/>
                  </a:lnTo>
                  <a:lnTo>
                    <a:pt x="1770" y="564"/>
                  </a:lnTo>
                  <a:lnTo>
                    <a:pt x="1758" y="576"/>
                  </a:lnTo>
                  <a:lnTo>
                    <a:pt x="1752" y="588"/>
                  </a:lnTo>
                  <a:lnTo>
                    <a:pt x="1752" y="594"/>
                  </a:lnTo>
                  <a:lnTo>
                    <a:pt x="1746" y="600"/>
                  </a:lnTo>
                  <a:lnTo>
                    <a:pt x="1746" y="612"/>
                  </a:lnTo>
                  <a:lnTo>
                    <a:pt x="1740" y="624"/>
                  </a:lnTo>
                  <a:lnTo>
                    <a:pt x="1728" y="636"/>
                  </a:lnTo>
                  <a:lnTo>
                    <a:pt x="1722" y="636"/>
                  </a:lnTo>
                  <a:lnTo>
                    <a:pt x="1728" y="630"/>
                  </a:lnTo>
                  <a:lnTo>
                    <a:pt x="1728" y="618"/>
                  </a:lnTo>
                  <a:lnTo>
                    <a:pt x="1734" y="606"/>
                  </a:lnTo>
                  <a:lnTo>
                    <a:pt x="1734" y="600"/>
                  </a:lnTo>
                  <a:lnTo>
                    <a:pt x="1740" y="588"/>
                  </a:lnTo>
                  <a:lnTo>
                    <a:pt x="1740" y="582"/>
                  </a:lnTo>
                  <a:lnTo>
                    <a:pt x="1734" y="576"/>
                  </a:lnTo>
                  <a:lnTo>
                    <a:pt x="1728" y="576"/>
                  </a:lnTo>
                  <a:lnTo>
                    <a:pt x="1722" y="582"/>
                  </a:lnTo>
                  <a:lnTo>
                    <a:pt x="1716" y="582"/>
                  </a:lnTo>
                  <a:lnTo>
                    <a:pt x="1704" y="594"/>
                  </a:lnTo>
                  <a:lnTo>
                    <a:pt x="1692" y="588"/>
                  </a:lnTo>
                  <a:lnTo>
                    <a:pt x="1656" y="588"/>
                  </a:lnTo>
                  <a:lnTo>
                    <a:pt x="1644" y="582"/>
                  </a:lnTo>
                  <a:lnTo>
                    <a:pt x="1632" y="570"/>
                  </a:lnTo>
                  <a:lnTo>
                    <a:pt x="1632" y="522"/>
                  </a:lnTo>
                  <a:lnTo>
                    <a:pt x="1626" y="516"/>
                  </a:lnTo>
                  <a:lnTo>
                    <a:pt x="1626" y="504"/>
                  </a:lnTo>
                  <a:lnTo>
                    <a:pt x="1620" y="504"/>
                  </a:lnTo>
                  <a:lnTo>
                    <a:pt x="1614" y="510"/>
                  </a:lnTo>
                  <a:lnTo>
                    <a:pt x="1602" y="516"/>
                  </a:lnTo>
                  <a:lnTo>
                    <a:pt x="1596" y="522"/>
                  </a:lnTo>
                  <a:lnTo>
                    <a:pt x="1590" y="534"/>
                  </a:lnTo>
                  <a:lnTo>
                    <a:pt x="1584" y="540"/>
                  </a:lnTo>
                  <a:lnTo>
                    <a:pt x="1560" y="552"/>
                  </a:lnTo>
                  <a:lnTo>
                    <a:pt x="1554" y="558"/>
                  </a:lnTo>
                  <a:lnTo>
                    <a:pt x="1512" y="558"/>
                  </a:lnTo>
                  <a:lnTo>
                    <a:pt x="1500" y="552"/>
                  </a:lnTo>
                  <a:lnTo>
                    <a:pt x="1542" y="540"/>
                  </a:lnTo>
                  <a:lnTo>
                    <a:pt x="1548" y="528"/>
                  </a:lnTo>
                  <a:lnTo>
                    <a:pt x="1566" y="510"/>
                  </a:lnTo>
                  <a:lnTo>
                    <a:pt x="1566" y="492"/>
                  </a:lnTo>
                  <a:lnTo>
                    <a:pt x="1572" y="486"/>
                  </a:lnTo>
                  <a:lnTo>
                    <a:pt x="1590" y="450"/>
                  </a:lnTo>
                  <a:lnTo>
                    <a:pt x="1626" y="414"/>
                  </a:lnTo>
                  <a:lnTo>
                    <a:pt x="1638" y="408"/>
                  </a:lnTo>
                  <a:lnTo>
                    <a:pt x="1656" y="390"/>
                  </a:lnTo>
                  <a:lnTo>
                    <a:pt x="1656" y="378"/>
                  </a:lnTo>
                  <a:lnTo>
                    <a:pt x="1662" y="366"/>
                  </a:lnTo>
                  <a:lnTo>
                    <a:pt x="1674" y="354"/>
                  </a:lnTo>
                  <a:lnTo>
                    <a:pt x="1686" y="348"/>
                  </a:lnTo>
                  <a:lnTo>
                    <a:pt x="1692" y="342"/>
                  </a:lnTo>
                  <a:lnTo>
                    <a:pt x="1704" y="336"/>
                  </a:lnTo>
                  <a:lnTo>
                    <a:pt x="1680" y="330"/>
                  </a:lnTo>
                  <a:lnTo>
                    <a:pt x="1698" y="312"/>
                  </a:lnTo>
                  <a:lnTo>
                    <a:pt x="1698" y="294"/>
                  </a:lnTo>
                  <a:lnTo>
                    <a:pt x="1692" y="288"/>
                  </a:lnTo>
                  <a:lnTo>
                    <a:pt x="1680" y="282"/>
                  </a:lnTo>
                  <a:lnTo>
                    <a:pt x="1662" y="282"/>
                  </a:lnTo>
                  <a:lnTo>
                    <a:pt x="1650" y="276"/>
                  </a:lnTo>
                  <a:lnTo>
                    <a:pt x="1644" y="270"/>
                  </a:lnTo>
                  <a:lnTo>
                    <a:pt x="1638" y="252"/>
                  </a:lnTo>
                  <a:lnTo>
                    <a:pt x="1632" y="216"/>
                  </a:lnTo>
                  <a:lnTo>
                    <a:pt x="1626" y="168"/>
                  </a:lnTo>
                  <a:lnTo>
                    <a:pt x="1620" y="138"/>
                  </a:lnTo>
                  <a:lnTo>
                    <a:pt x="1614" y="114"/>
                  </a:lnTo>
                  <a:lnTo>
                    <a:pt x="1608" y="96"/>
                  </a:lnTo>
                  <a:lnTo>
                    <a:pt x="1602" y="84"/>
                  </a:lnTo>
                  <a:lnTo>
                    <a:pt x="1590" y="78"/>
                  </a:lnTo>
                  <a:lnTo>
                    <a:pt x="1584" y="78"/>
                  </a:lnTo>
                  <a:lnTo>
                    <a:pt x="1584" y="90"/>
                  </a:lnTo>
                  <a:lnTo>
                    <a:pt x="1590" y="96"/>
                  </a:lnTo>
                  <a:lnTo>
                    <a:pt x="1590" y="108"/>
                  </a:lnTo>
                  <a:lnTo>
                    <a:pt x="1572" y="108"/>
                  </a:lnTo>
                  <a:lnTo>
                    <a:pt x="1572" y="102"/>
                  </a:lnTo>
                  <a:lnTo>
                    <a:pt x="1566" y="108"/>
                  </a:lnTo>
                  <a:lnTo>
                    <a:pt x="1560" y="120"/>
                  </a:lnTo>
                  <a:lnTo>
                    <a:pt x="1560" y="126"/>
                  </a:lnTo>
                  <a:lnTo>
                    <a:pt x="1554" y="132"/>
                  </a:lnTo>
                  <a:lnTo>
                    <a:pt x="1548" y="144"/>
                  </a:lnTo>
                  <a:lnTo>
                    <a:pt x="1536" y="156"/>
                  </a:lnTo>
                  <a:lnTo>
                    <a:pt x="1518" y="192"/>
                  </a:lnTo>
                  <a:lnTo>
                    <a:pt x="1518" y="210"/>
                  </a:lnTo>
                  <a:lnTo>
                    <a:pt x="1494" y="246"/>
                  </a:lnTo>
                  <a:lnTo>
                    <a:pt x="1488" y="246"/>
                  </a:lnTo>
                  <a:lnTo>
                    <a:pt x="1482" y="252"/>
                  </a:lnTo>
                  <a:lnTo>
                    <a:pt x="1464" y="252"/>
                  </a:lnTo>
                  <a:lnTo>
                    <a:pt x="1452" y="240"/>
                  </a:lnTo>
                  <a:lnTo>
                    <a:pt x="1446" y="246"/>
                  </a:lnTo>
                  <a:lnTo>
                    <a:pt x="1434" y="246"/>
                  </a:lnTo>
                  <a:lnTo>
                    <a:pt x="1428" y="240"/>
                  </a:lnTo>
                  <a:lnTo>
                    <a:pt x="1416" y="240"/>
                  </a:lnTo>
                  <a:lnTo>
                    <a:pt x="1410" y="246"/>
                  </a:lnTo>
                  <a:lnTo>
                    <a:pt x="1410" y="252"/>
                  </a:lnTo>
                  <a:lnTo>
                    <a:pt x="1404" y="258"/>
                  </a:lnTo>
                  <a:lnTo>
                    <a:pt x="1380" y="258"/>
                  </a:lnTo>
                  <a:lnTo>
                    <a:pt x="1368" y="246"/>
                  </a:lnTo>
                  <a:lnTo>
                    <a:pt x="1368" y="240"/>
                  </a:lnTo>
                  <a:lnTo>
                    <a:pt x="1350" y="234"/>
                  </a:lnTo>
                  <a:lnTo>
                    <a:pt x="1344" y="228"/>
                  </a:lnTo>
                  <a:lnTo>
                    <a:pt x="1338" y="216"/>
                  </a:lnTo>
                  <a:lnTo>
                    <a:pt x="1332" y="216"/>
                  </a:lnTo>
                  <a:lnTo>
                    <a:pt x="1320" y="222"/>
                  </a:lnTo>
                  <a:lnTo>
                    <a:pt x="1314" y="228"/>
                  </a:lnTo>
                  <a:lnTo>
                    <a:pt x="1302" y="234"/>
                  </a:lnTo>
                  <a:lnTo>
                    <a:pt x="1278" y="234"/>
                  </a:lnTo>
                  <a:lnTo>
                    <a:pt x="1278" y="222"/>
                  </a:lnTo>
                  <a:lnTo>
                    <a:pt x="1272" y="222"/>
                  </a:lnTo>
                  <a:lnTo>
                    <a:pt x="1260" y="228"/>
                  </a:lnTo>
                  <a:lnTo>
                    <a:pt x="1260" y="252"/>
                  </a:lnTo>
                  <a:lnTo>
                    <a:pt x="1272" y="264"/>
                  </a:lnTo>
                  <a:lnTo>
                    <a:pt x="1272" y="270"/>
                  </a:lnTo>
                  <a:lnTo>
                    <a:pt x="1278" y="276"/>
                  </a:lnTo>
                  <a:lnTo>
                    <a:pt x="1272" y="282"/>
                  </a:lnTo>
                  <a:lnTo>
                    <a:pt x="1254" y="282"/>
                  </a:lnTo>
                  <a:lnTo>
                    <a:pt x="1230" y="270"/>
                  </a:lnTo>
                  <a:lnTo>
                    <a:pt x="1224" y="270"/>
                  </a:lnTo>
                  <a:lnTo>
                    <a:pt x="1212" y="264"/>
                  </a:lnTo>
                  <a:lnTo>
                    <a:pt x="1212" y="270"/>
                  </a:lnTo>
                  <a:lnTo>
                    <a:pt x="1206" y="276"/>
                  </a:lnTo>
                  <a:lnTo>
                    <a:pt x="1200" y="276"/>
                  </a:lnTo>
                  <a:lnTo>
                    <a:pt x="1188" y="264"/>
                  </a:lnTo>
                  <a:lnTo>
                    <a:pt x="1176" y="264"/>
                  </a:lnTo>
                  <a:lnTo>
                    <a:pt x="1158" y="282"/>
                  </a:lnTo>
                  <a:lnTo>
                    <a:pt x="1158" y="288"/>
                  </a:lnTo>
                  <a:lnTo>
                    <a:pt x="1128" y="288"/>
                  </a:lnTo>
                  <a:lnTo>
                    <a:pt x="1122" y="300"/>
                  </a:lnTo>
                  <a:lnTo>
                    <a:pt x="1104" y="300"/>
                  </a:lnTo>
                  <a:lnTo>
                    <a:pt x="1092" y="312"/>
                  </a:lnTo>
                  <a:lnTo>
                    <a:pt x="1092" y="324"/>
                  </a:lnTo>
                  <a:lnTo>
                    <a:pt x="1086" y="330"/>
                  </a:lnTo>
                  <a:lnTo>
                    <a:pt x="1050" y="330"/>
                  </a:lnTo>
                  <a:lnTo>
                    <a:pt x="1044" y="318"/>
                  </a:lnTo>
                  <a:lnTo>
                    <a:pt x="1032" y="318"/>
                  </a:lnTo>
                  <a:lnTo>
                    <a:pt x="1002" y="282"/>
                  </a:lnTo>
                  <a:lnTo>
                    <a:pt x="1002" y="252"/>
                  </a:lnTo>
                  <a:lnTo>
                    <a:pt x="978" y="228"/>
                  </a:lnTo>
                  <a:lnTo>
                    <a:pt x="972" y="216"/>
                  </a:lnTo>
                  <a:lnTo>
                    <a:pt x="972" y="210"/>
                  </a:lnTo>
                  <a:lnTo>
                    <a:pt x="978" y="198"/>
                  </a:lnTo>
                  <a:lnTo>
                    <a:pt x="978" y="192"/>
                  </a:lnTo>
                  <a:lnTo>
                    <a:pt x="984" y="180"/>
                  </a:lnTo>
                  <a:lnTo>
                    <a:pt x="996" y="138"/>
                  </a:lnTo>
                  <a:lnTo>
                    <a:pt x="1008" y="126"/>
                  </a:lnTo>
                  <a:lnTo>
                    <a:pt x="1014" y="114"/>
                  </a:lnTo>
                  <a:lnTo>
                    <a:pt x="1014" y="102"/>
                  </a:lnTo>
                  <a:lnTo>
                    <a:pt x="1008" y="102"/>
                  </a:lnTo>
                  <a:lnTo>
                    <a:pt x="1002" y="96"/>
                  </a:lnTo>
                  <a:lnTo>
                    <a:pt x="1002" y="66"/>
                  </a:lnTo>
                  <a:lnTo>
                    <a:pt x="996" y="66"/>
                  </a:lnTo>
                  <a:lnTo>
                    <a:pt x="984" y="72"/>
                  </a:lnTo>
                  <a:lnTo>
                    <a:pt x="978" y="72"/>
                  </a:lnTo>
                  <a:lnTo>
                    <a:pt x="972" y="66"/>
                  </a:lnTo>
                  <a:lnTo>
                    <a:pt x="972" y="60"/>
                  </a:lnTo>
                  <a:lnTo>
                    <a:pt x="978" y="54"/>
                  </a:lnTo>
                  <a:lnTo>
                    <a:pt x="984" y="42"/>
                  </a:lnTo>
                  <a:lnTo>
                    <a:pt x="984" y="24"/>
                  </a:lnTo>
                  <a:lnTo>
                    <a:pt x="978" y="12"/>
                  </a:lnTo>
                  <a:lnTo>
                    <a:pt x="966" y="0"/>
                  </a:lnTo>
                  <a:lnTo>
                    <a:pt x="960" y="12"/>
                  </a:lnTo>
                  <a:lnTo>
                    <a:pt x="936" y="6"/>
                  </a:lnTo>
                  <a:lnTo>
                    <a:pt x="936" y="42"/>
                  </a:lnTo>
                  <a:lnTo>
                    <a:pt x="930" y="48"/>
                  </a:lnTo>
                  <a:lnTo>
                    <a:pt x="918" y="48"/>
                  </a:lnTo>
                  <a:lnTo>
                    <a:pt x="918" y="60"/>
                  </a:lnTo>
                  <a:lnTo>
                    <a:pt x="894" y="60"/>
                  </a:lnTo>
                  <a:lnTo>
                    <a:pt x="882" y="66"/>
                  </a:lnTo>
                  <a:lnTo>
                    <a:pt x="858" y="90"/>
                  </a:lnTo>
                  <a:lnTo>
                    <a:pt x="846" y="96"/>
                  </a:lnTo>
                  <a:lnTo>
                    <a:pt x="828" y="96"/>
                  </a:lnTo>
                  <a:lnTo>
                    <a:pt x="822" y="90"/>
                  </a:lnTo>
                  <a:lnTo>
                    <a:pt x="804" y="90"/>
                  </a:lnTo>
                  <a:lnTo>
                    <a:pt x="798" y="96"/>
                  </a:lnTo>
                  <a:lnTo>
                    <a:pt x="798" y="108"/>
                  </a:lnTo>
                  <a:lnTo>
                    <a:pt x="792" y="120"/>
                  </a:lnTo>
                  <a:lnTo>
                    <a:pt x="792" y="138"/>
                  </a:lnTo>
                  <a:lnTo>
                    <a:pt x="786" y="144"/>
                  </a:lnTo>
                  <a:lnTo>
                    <a:pt x="774" y="138"/>
                  </a:lnTo>
                  <a:lnTo>
                    <a:pt x="762" y="126"/>
                  </a:lnTo>
                  <a:lnTo>
                    <a:pt x="756" y="114"/>
                  </a:lnTo>
                  <a:lnTo>
                    <a:pt x="750" y="108"/>
                  </a:lnTo>
                  <a:lnTo>
                    <a:pt x="738" y="108"/>
                  </a:lnTo>
                  <a:lnTo>
                    <a:pt x="732" y="114"/>
                  </a:lnTo>
                  <a:lnTo>
                    <a:pt x="720" y="108"/>
                  </a:lnTo>
                  <a:lnTo>
                    <a:pt x="708" y="114"/>
                  </a:lnTo>
                  <a:lnTo>
                    <a:pt x="696" y="114"/>
                  </a:lnTo>
                  <a:lnTo>
                    <a:pt x="696" y="96"/>
                  </a:lnTo>
                  <a:lnTo>
                    <a:pt x="690" y="90"/>
                  </a:lnTo>
                  <a:lnTo>
                    <a:pt x="648" y="90"/>
                  </a:lnTo>
                  <a:lnTo>
                    <a:pt x="648" y="84"/>
                  </a:lnTo>
                  <a:lnTo>
                    <a:pt x="642" y="78"/>
                  </a:lnTo>
                  <a:lnTo>
                    <a:pt x="642" y="108"/>
                  </a:lnTo>
                  <a:lnTo>
                    <a:pt x="660" y="126"/>
                  </a:lnTo>
                  <a:lnTo>
                    <a:pt x="672" y="132"/>
                  </a:lnTo>
                  <a:lnTo>
                    <a:pt x="678" y="138"/>
                  </a:lnTo>
                  <a:lnTo>
                    <a:pt x="678" y="168"/>
                  </a:lnTo>
                  <a:lnTo>
                    <a:pt x="672" y="174"/>
                  </a:lnTo>
                  <a:lnTo>
                    <a:pt x="684" y="186"/>
                  </a:lnTo>
                  <a:lnTo>
                    <a:pt x="690" y="198"/>
                  </a:lnTo>
                  <a:lnTo>
                    <a:pt x="690" y="228"/>
                  </a:lnTo>
                  <a:lnTo>
                    <a:pt x="738" y="234"/>
                  </a:lnTo>
                  <a:lnTo>
                    <a:pt x="744" y="240"/>
                  </a:lnTo>
                  <a:lnTo>
                    <a:pt x="744" y="246"/>
                  </a:lnTo>
                  <a:lnTo>
                    <a:pt x="738" y="258"/>
                  </a:lnTo>
                  <a:lnTo>
                    <a:pt x="732" y="264"/>
                  </a:lnTo>
                  <a:lnTo>
                    <a:pt x="690" y="264"/>
                  </a:lnTo>
                  <a:lnTo>
                    <a:pt x="690" y="294"/>
                  </a:lnTo>
                  <a:lnTo>
                    <a:pt x="684" y="306"/>
                  </a:lnTo>
                  <a:lnTo>
                    <a:pt x="648" y="324"/>
                  </a:lnTo>
                  <a:lnTo>
                    <a:pt x="642" y="330"/>
                  </a:lnTo>
                  <a:lnTo>
                    <a:pt x="624" y="330"/>
                  </a:lnTo>
                  <a:lnTo>
                    <a:pt x="612" y="342"/>
                  </a:lnTo>
                  <a:lnTo>
                    <a:pt x="600" y="366"/>
                  </a:lnTo>
                  <a:lnTo>
                    <a:pt x="588" y="378"/>
                  </a:lnTo>
                  <a:lnTo>
                    <a:pt x="582" y="378"/>
                  </a:lnTo>
                  <a:lnTo>
                    <a:pt x="582" y="354"/>
                  </a:lnTo>
                  <a:lnTo>
                    <a:pt x="576" y="348"/>
                  </a:lnTo>
                  <a:lnTo>
                    <a:pt x="570" y="354"/>
                  </a:lnTo>
                  <a:lnTo>
                    <a:pt x="558" y="360"/>
                  </a:lnTo>
                  <a:lnTo>
                    <a:pt x="552" y="366"/>
                  </a:lnTo>
                  <a:lnTo>
                    <a:pt x="540" y="372"/>
                  </a:lnTo>
                  <a:lnTo>
                    <a:pt x="534" y="372"/>
                  </a:lnTo>
                  <a:lnTo>
                    <a:pt x="522" y="366"/>
                  </a:lnTo>
                  <a:lnTo>
                    <a:pt x="516" y="366"/>
                  </a:lnTo>
                  <a:lnTo>
                    <a:pt x="504" y="354"/>
                  </a:lnTo>
                  <a:lnTo>
                    <a:pt x="504" y="348"/>
                  </a:lnTo>
                  <a:lnTo>
                    <a:pt x="498" y="336"/>
                  </a:lnTo>
                  <a:lnTo>
                    <a:pt x="492" y="330"/>
                  </a:lnTo>
                  <a:lnTo>
                    <a:pt x="468" y="330"/>
                  </a:lnTo>
                  <a:lnTo>
                    <a:pt x="468" y="300"/>
                  </a:lnTo>
                  <a:lnTo>
                    <a:pt x="462" y="288"/>
                  </a:lnTo>
                  <a:lnTo>
                    <a:pt x="462" y="276"/>
                  </a:lnTo>
                  <a:lnTo>
                    <a:pt x="456" y="270"/>
                  </a:lnTo>
                  <a:lnTo>
                    <a:pt x="456" y="258"/>
                  </a:lnTo>
                  <a:lnTo>
                    <a:pt x="450" y="258"/>
                  </a:lnTo>
                  <a:lnTo>
                    <a:pt x="420" y="288"/>
                  </a:lnTo>
                  <a:lnTo>
                    <a:pt x="396" y="264"/>
                  </a:lnTo>
                  <a:lnTo>
                    <a:pt x="390" y="264"/>
                  </a:lnTo>
                  <a:lnTo>
                    <a:pt x="384" y="270"/>
                  </a:lnTo>
                  <a:lnTo>
                    <a:pt x="384" y="288"/>
                  </a:lnTo>
                  <a:lnTo>
                    <a:pt x="318" y="294"/>
                  </a:lnTo>
                  <a:lnTo>
                    <a:pt x="306" y="282"/>
                  </a:lnTo>
                  <a:lnTo>
                    <a:pt x="288" y="282"/>
                  </a:lnTo>
                  <a:lnTo>
                    <a:pt x="282" y="288"/>
                  </a:lnTo>
                  <a:lnTo>
                    <a:pt x="276" y="300"/>
                  </a:lnTo>
                  <a:lnTo>
                    <a:pt x="276" y="312"/>
                  </a:lnTo>
                  <a:lnTo>
                    <a:pt x="282" y="324"/>
                  </a:lnTo>
                  <a:lnTo>
                    <a:pt x="282" y="336"/>
                  </a:lnTo>
                  <a:lnTo>
                    <a:pt x="306" y="348"/>
                  </a:lnTo>
                  <a:lnTo>
                    <a:pt x="318" y="342"/>
                  </a:lnTo>
                  <a:lnTo>
                    <a:pt x="330" y="354"/>
                  </a:lnTo>
                  <a:lnTo>
                    <a:pt x="330" y="360"/>
                  </a:lnTo>
                  <a:lnTo>
                    <a:pt x="336" y="366"/>
                  </a:lnTo>
                  <a:lnTo>
                    <a:pt x="336" y="372"/>
                  </a:lnTo>
                  <a:lnTo>
                    <a:pt x="330" y="378"/>
                  </a:lnTo>
                  <a:lnTo>
                    <a:pt x="300" y="378"/>
                  </a:lnTo>
                  <a:lnTo>
                    <a:pt x="294" y="372"/>
                  </a:lnTo>
                  <a:lnTo>
                    <a:pt x="264" y="378"/>
                  </a:lnTo>
                  <a:lnTo>
                    <a:pt x="258" y="444"/>
                  </a:lnTo>
                  <a:lnTo>
                    <a:pt x="264" y="444"/>
                  </a:lnTo>
                  <a:lnTo>
                    <a:pt x="276" y="456"/>
                  </a:lnTo>
                  <a:lnTo>
                    <a:pt x="288" y="462"/>
                  </a:lnTo>
                  <a:lnTo>
                    <a:pt x="294" y="468"/>
                  </a:lnTo>
                  <a:lnTo>
                    <a:pt x="294" y="492"/>
                  </a:lnTo>
                  <a:lnTo>
                    <a:pt x="300" y="498"/>
                  </a:lnTo>
                  <a:lnTo>
                    <a:pt x="300" y="504"/>
                  </a:lnTo>
                  <a:lnTo>
                    <a:pt x="312" y="516"/>
                  </a:lnTo>
                  <a:lnTo>
                    <a:pt x="318" y="528"/>
                  </a:lnTo>
                  <a:lnTo>
                    <a:pt x="318" y="540"/>
                  </a:lnTo>
                  <a:lnTo>
                    <a:pt x="312" y="552"/>
                  </a:lnTo>
                  <a:lnTo>
                    <a:pt x="300" y="564"/>
                  </a:lnTo>
                  <a:lnTo>
                    <a:pt x="306" y="612"/>
                  </a:lnTo>
                  <a:lnTo>
                    <a:pt x="288" y="660"/>
                  </a:lnTo>
                  <a:lnTo>
                    <a:pt x="282" y="732"/>
                  </a:lnTo>
                  <a:lnTo>
                    <a:pt x="282" y="762"/>
                  </a:lnTo>
                  <a:lnTo>
                    <a:pt x="276" y="774"/>
                  </a:lnTo>
                  <a:lnTo>
                    <a:pt x="270" y="780"/>
                  </a:lnTo>
                  <a:lnTo>
                    <a:pt x="252" y="780"/>
                  </a:lnTo>
                  <a:lnTo>
                    <a:pt x="252" y="774"/>
                  </a:lnTo>
                  <a:lnTo>
                    <a:pt x="240" y="762"/>
                  </a:lnTo>
                  <a:lnTo>
                    <a:pt x="222" y="762"/>
                  </a:lnTo>
                  <a:lnTo>
                    <a:pt x="216" y="768"/>
                  </a:lnTo>
                  <a:lnTo>
                    <a:pt x="210" y="780"/>
                  </a:lnTo>
                  <a:lnTo>
                    <a:pt x="204" y="786"/>
                  </a:lnTo>
                  <a:lnTo>
                    <a:pt x="174" y="780"/>
                  </a:lnTo>
                  <a:lnTo>
                    <a:pt x="168" y="792"/>
                  </a:lnTo>
                  <a:lnTo>
                    <a:pt x="138" y="792"/>
                  </a:lnTo>
                  <a:lnTo>
                    <a:pt x="126" y="798"/>
                  </a:lnTo>
                  <a:lnTo>
                    <a:pt x="120" y="804"/>
                  </a:lnTo>
                  <a:lnTo>
                    <a:pt x="108" y="810"/>
                  </a:lnTo>
                  <a:lnTo>
                    <a:pt x="96" y="822"/>
                  </a:lnTo>
                  <a:lnTo>
                    <a:pt x="96" y="828"/>
                  </a:lnTo>
                  <a:lnTo>
                    <a:pt x="90" y="834"/>
                  </a:lnTo>
                  <a:lnTo>
                    <a:pt x="90" y="840"/>
                  </a:lnTo>
                  <a:lnTo>
                    <a:pt x="66" y="840"/>
                  </a:lnTo>
                  <a:lnTo>
                    <a:pt x="66" y="894"/>
                  </a:lnTo>
                  <a:lnTo>
                    <a:pt x="48" y="912"/>
                  </a:lnTo>
                  <a:lnTo>
                    <a:pt x="48" y="924"/>
                  </a:lnTo>
                  <a:lnTo>
                    <a:pt x="54" y="930"/>
                  </a:lnTo>
                  <a:lnTo>
                    <a:pt x="54" y="948"/>
                  </a:lnTo>
                  <a:lnTo>
                    <a:pt x="60" y="954"/>
                  </a:lnTo>
                  <a:lnTo>
                    <a:pt x="54" y="954"/>
                  </a:lnTo>
                  <a:lnTo>
                    <a:pt x="48" y="948"/>
                  </a:lnTo>
                  <a:lnTo>
                    <a:pt x="18" y="978"/>
                  </a:lnTo>
                  <a:lnTo>
                    <a:pt x="12" y="990"/>
                  </a:lnTo>
                  <a:lnTo>
                    <a:pt x="12" y="1014"/>
                  </a:lnTo>
                  <a:lnTo>
                    <a:pt x="18" y="1020"/>
                  </a:lnTo>
                  <a:lnTo>
                    <a:pt x="6" y="1026"/>
                  </a:lnTo>
                  <a:lnTo>
                    <a:pt x="0" y="1032"/>
                  </a:lnTo>
                  <a:lnTo>
                    <a:pt x="0" y="1044"/>
                  </a:lnTo>
                  <a:lnTo>
                    <a:pt x="6" y="1050"/>
                  </a:lnTo>
                  <a:lnTo>
                    <a:pt x="18" y="1056"/>
                  </a:lnTo>
                  <a:lnTo>
                    <a:pt x="24" y="1080"/>
                  </a:lnTo>
                  <a:lnTo>
                    <a:pt x="24" y="1086"/>
                  </a:lnTo>
                  <a:lnTo>
                    <a:pt x="30" y="1092"/>
                  </a:lnTo>
                  <a:lnTo>
                    <a:pt x="42" y="1116"/>
                  </a:lnTo>
                  <a:lnTo>
                    <a:pt x="54" y="1128"/>
                  </a:lnTo>
                  <a:lnTo>
                    <a:pt x="66" y="1134"/>
                  </a:lnTo>
                  <a:lnTo>
                    <a:pt x="90" y="1158"/>
                  </a:lnTo>
                  <a:lnTo>
                    <a:pt x="84" y="1164"/>
                  </a:lnTo>
                  <a:lnTo>
                    <a:pt x="78" y="1176"/>
                  </a:lnTo>
                  <a:lnTo>
                    <a:pt x="66" y="1182"/>
                  </a:lnTo>
                  <a:lnTo>
                    <a:pt x="60" y="1188"/>
                  </a:lnTo>
                  <a:lnTo>
                    <a:pt x="102" y="1188"/>
                  </a:lnTo>
                  <a:lnTo>
                    <a:pt x="114" y="1194"/>
                  </a:lnTo>
                  <a:lnTo>
                    <a:pt x="120" y="1194"/>
                  </a:lnTo>
                  <a:lnTo>
                    <a:pt x="126" y="1200"/>
                  </a:lnTo>
                  <a:lnTo>
                    <a:pt x="126" y="1212"/>
                  </a:lnTo>
                  <a:lnTo>
                    <a:pt x="132" y="1224"/>
                  </a:lnTo>
                  <a:lnTo>
                    <a:pt x="138" y="1230"/>
                  </a:lnTo>
                  <a:lnTo>
                    <a:pt x="138" y="1236"/>
                  </a:lnTo>
                  <a:lnTo>
                    <a:pt x="198" y="1230"/>
                  </a:lnTo>
                  <a:lnTo>
                    <a:pt x="252" y="1182"/>
                  </a:lnTo>
                  <a:lnTo>
                    <a:pt x="252" y="1194"/>
                  </a:lnTo>
                  <a:lnTo>
                    <a:pt x="258" y="1206"/>
                  </a:lnTo>
                  <a:lnTo>
                    <a:pt x="258" y="1224"/>
                  </a:lnTo>
                  <a:lnTo>
                    <a:pt x="252" y="1230"/>
                  </a:lnTo>
                  <a:lnTo>
                    <a:pt x="252" y="1242"/>
                  </a:lnTo>
                  <a:lnTo>
                    <a:pt x="246" y="1254"/>
                  </a:lnTo>
                  <a:lnTo>
                    <a:pt x="246" y="1266"/>
                  </a:lnTo>
                  <a:lnTo>
                    <a:pt x="252" y="1284"/>
                  </a:lnTo>
                  <a:lnTo>
                    <a:pt x="252" y="1314"/>
                  </a:lnTo>
                  <a:lnTo>
                    <a:pt x="264" y="1308"/>
                  </a:lnTo>
                  <a:lnTo>
                    <a:pt x="264" y="1314"/>
                  </a:lnTo>
                  <a:lnTo>
                    <a:pt x="270" y="1320"/>
                  </a:lnTo>
                  <a:lnTo>
                    <a:pt x="282" y="1320"/>
                  </a:lnTo>
                  <a:lnTo>
                    <a:pt x="282" y="1314"/>
                  </a:lnTo>
                  <a:lnTo>
                    <a:pt x="288" y="1314"/>
                  </a:lnTo>
                  <a:lnTo>
                    <a:pt x="294" y="1308"/>
                  </a:lnTo>
                  <a:lnTo>
                    <a:pt x="324" y="1308"/>
                  </a:lnTo>
                  <a:lnTo>
                    <a:pt x="336" y="1314"/>
                  </a:lnTo>
                  <a:lnTo>
                    <a:pt x="366" y="1314"/>
                  </a:lnTo>
                  <a:lnTo>
                    <a:pt x="372" y="1320"/>
                  </a:lnTo>
                  <a:lnTo>
                    <a:pt x="372" y="1326"/>
                  </a:lnTo>
                  <a:lnTo>
                    <a:pt x="390" y="1326"/>
                  </a:lnTo>
                  <a:lnTo>
                    <a:pt x="414" y="1314"/>
                  </a:lnTo>
                  <a:lnTo>
                    <a:pt x="420" y="1308"/>
                  </a:lnTo>
                  <a:lnTo>
                    <a:pt x="432" y="1290"/>
                  </a:lnTo>
                  <a:lnTo>
                    <a:pt x="468" y="1290"/>
                  </a:lnTo>
                  <a:lnTo>
                    <a:pt x="474" y="1260"/>
                  </a:lnTo>
                  <a:lnTo>
                    <a:pt x="510" y="1260"/>
                  </a:lnTo>
                  <a:lnTo>
                    <a:pt x="510" y="1254"/>
                  </a:lnTo>
                  <a:lnTo>
                    <a:pt x="516" y="1248"/>
                  </a:lnTo>
                  <a:lnTo>
                    <a:pt x="522" y="1236"/>
                  </a:lnTo>
                  <a:lnTo>
                    <a:pt x="528" y="1230"/>
                  </a:lnTo>
                  <a:lnTo>
                    <a:pt x="540" y="1224"/>
                  </a:lnTo>
                  <a:lnTo>
                    <a:pt x="576" y="1224"/>
                  </a:lnTo>
                  <a:lnTo>
                    <a:pt x="588" y="1212"/>
                  </a:lnTo>
                  <a:lnTo>
                    <a:pt x="600" y="1224"/>
                  </a:lnTo>
                  <a:lnTo>
                    <a:pt x="606" y="1224"/>
                  </a:lnTo>
                  <a:lnTo>
                    <a:pt x="606" y="1218"/>
                  </a:lnTo>
                  <a:lnTo>
                    <a:pt x="618" y="1212"/>
                  </a:lnTo>
                  <a:lnTo>
                    <a:pt x="630" y="1212"/>
                  </a:lnTo>
                  <a:lnTo>
                    <a:pt x="630" y="1242"/>
                  </a:lnTo>
                  <a:lnTo>
                    <a:pt x="624" y="1248"/>
                  </a:lnTo>
                  <a:lnTo>
                    <a:pt x="624" y="1254"/>
                  </a:lnTo>
                  <a:lnTo>
                    <a:pt x="618" y="1260"/>
                  </a:lnTo>
                  <a:lnTo>
                    <a:pt x="618" y="1290"/>
                  </a:lnTo>
                  <a:lnTo>
                    <a:pt x="624" y="1296"/>
                  </a:lnTo>
                  <a:lnTo>
                    <a:pt x="630" y="1308"/>
                  </a:lnTo>
                  <a:lnTo>
                    <a:pt x="630" y="1326"/>
                  </a:lnTo>
                  <a:lnTo>
                    <a:pt x="624" y="1332"/>
                  </a:lnTo>
                  <a:lnTo>
                    <a:pt x="624" y="1344"/>
                  </a:lnTo>
                  <a:lnTo>
                    <a:pt x="636" y="1356"/>
                  </a:lnTo>
                  <a:lnTo>
                    <a:pt x="648" y="1362"/>
                  </a:lnTo>
                  <a:lnTo>
                    <a:pt x="654" y="1368"/>
                  </a:lnTo>
                  <a:lnTo>
                    <a:pt x="660" y="1398"/>
                  </a:lnTo>
                  <a:lnTo>
                    <a:pt x="684" y="1398"/>
                  </a:lnTo>
                  <a:lnTo>
                    <a:pt x="690" y="1404"/>
                  </a:lnTo>
                  <a:lnTo>
                    <a:pt x="690" y="1410"/>
                  </a:lnTo>
                  <a:lnTo>
                    <a:pt x="696" y="1422"/>
                  </a:lnTo>
                  <a:lnTo>
                    <a:pt x="696" y="1428"/>
                  </a:lnTo>
                  <a:lnTo>
                    <a:pt x="702" y="1434"/>
                  </a:lnTo>
                  <a:lnTo>
                    <a:pt x="714" y="1440"/>
                  </a:lnTo>
                  <a:lnTo>
                    <a:pt x="744" y="1440"/>
                  </a:lnTo>
                  <a:lnTo>
                    <a:pt x="750" y="1434"/>
                  </a:lnTo>
                  <a:lnTo>
                    <a:pt x="756" y="1446"/>
                  </a:lnTo>
                  <a:lnTo>
                    <a:pt x="768" y="1452"/>
                  </a:lnTo>
                  <a:lnTo>
                    <a:pt x="780" y="1452"/>
                  </a:lnTo>
                  <a:lnTo>
                    <a:pt x="786" y="1446"/>
                  </a:lnTo>
                  <a:lnTo>
                    <a:pt x="798" y="1446"/>
                  </a:lnTo>
                  <a:lnTo>
                    <a:pt x="798" y="1452"/>
                  </a:lnTo>
                  <a:lnTo>
                    <a:pt x="804" y="1464"/>
                  </a:lnTo>
                  <a:lnTo>
                    <a:pt x="816" y="1470"/>
                  </a:lnTo>
                  <a:lnTo>
                    <a:pt x="828" y="1482"/>
                  </a:lnTo>
                  <a:lnTo>
                    <a:pt x="840" y="1488"/>
                  </a:lnTo>
                  <a:lnTo>
                    <a:pt x="864" y="1488"/>
                  </a:lnTo>
                  <a:lnTo>
                    <a:pt x="864" y="1494"/>
                  </a:lnTo>
                  <a:lnTo>
                    <a:pt x="876" y="1506"/>
                  </a:lnTo>
                  <a:lnTo>
                    <a:pt x="888" y="1512"/>
                  </a:lnTo>
                  <a:lnTo>
                    <a:pt x="894" y="1518"/>
                  </a:lnTo>
                  <a:lnTo>
                    <a:pt x="954" y="1518"/>
                  </a:lnTo>
                  <a:lnTo>
                    <a:pt x="978" y="1530"/>
                  </a:lnTo>
                  <a:lnTo>
                    <a:pt x="984" y="1542"/>
                  </a:lnTo>
                  <a:lnTo>
                    <a:pt x="990" y="1548"/>
                  </a:lnTo>
                  <a:lnTo>
                    <a:pt x="990" y="1578"/>
                  </a:lnTo>
                  <a:lnTo>
                    <a:pt x="996" y="1590"/>
                  </a:lnTo>
                  <a:lnTo>
                    <a:pt x="1002" y="1596"/>
                  </a:lnTo>
                  <a:lnTo>
                    <a:pt x="1008" y="1608"/>
                  </a:lnTo>
                  <a:lnTo>
                    <a:pt x="1008" y="1638"/>
                  </a:lnTo>
                  <a:lnTo>
                    <a:pt x="990" y="1638"/>
                  </a:lnTo>
                  <a:lnTo>
                    <a:pt x="990" y="1644"/>
                  </a:lnTo>
                  <a:lnTo>
                    <a:pt x="996" y="1650"/>
                  </a:lnTo>
                  <a:lnTo>
                    <a:pt x="1002" y="1662"/>
                  </a:lnTo>
                  <a:lnTo>
                    <a:pt x="1014" y="1668"/>
                  </a:lnTo>
                  <a:lnTo>
                    <a:pt x="1020" y="1674"/>
                  </a:lnTo>
                  <a:lnTo>
                    <a:pt x="1014" y="1686"/>
                  </a:lnTo>
                  <a:lnTo>
                    <a:pt x="1014" y="1728"/>
                  </a:lnTo>
                  <a:lnTo>
                    <a:pt x="1020" y="1734"/>
                  </a:lnTo>
                  <a:lnTo>
                    <a:pt x="1050" y="1740"/>
                  </a:lnTo>
                  <a:lnTo>
                    <a:pt x="1098" y="1746"/>
                  </a:lnTo>
                  <a:lnTo>
                    <a:pt x="1158" y="1746"/>
                  </a:lnTo>
                  <a:lnTo>
                    <a:pt x="1158" y="1752"/>
                  </a:lnTo>
                  <a:lnTo>
                    <a:pt x="1152" y="1758"/>
                  </a:lnTo>
                  <a:lnTo>
                    <a:pt x="1152" y="1770"/>
                  </a:lnTo>
                  <a:lnTo>
                    <a:pt x="1146" y="1788"/>
                  </a:lnTo>
                  <a:lnTo>
                    <a:pt x="1146" y="1800"/>
                  </a:lnTo>
                  <a:lnTo>
                    <a:pt x="1152" y="1812"/>
                  </a:lnTo>
                  <a:lnTo>
                    <a:pt x="1164" y="1818"/>
                  </a:lnTo>
                  <a:lnTo>
                    <a:pt x="1170" y="1824"/>
                  </a:lnTo>
                  <a:lnTo>
                    <a:pt x="1194" y="1836"/>
                  </a:lnTo>
                  <a:lnTo>
                    <a:pt x="1206" y="1848"/>
                  </a:lnTo>
                  <a:lnTo>
                    <a:pt x="1212" y="1860"/>
                  </a:lnTo>
                  <a:lnTo>
                    <a:pt x="1224" y="1896"/>
                  </a:lnTo>
                  <a:lnTo>
                    <a:pt x="1224" y="1908"/>
                  </a:lnTo>
                  <a:lnTo>
                    <a:pt x="1218" y="1920"/>
                  </a:lnTo>
                  <a:lnTo>
                    <a:pt x="1218" y="1944"/>
                  </a:lnTo>
                  <a:lnTo>
                    <a:pt x="1212" y="1950"/>
                  </a:lnTo>
                  <a:lnTo>
                    <a:pt x="1212" y="1956"/>
                  </a:lnTo>
                  <a:lnTo>
                    <a:pt x="1218" y="1968"/>
                  </a:lnTo>
                  <a:lnTo>
                    <a:pt x="1212" y="1980"/>
                  </a:lnTo>
                  <a:lnTo>
                    <a:pt x="1206" y="1986"/>
                  </a:lnTo>
                  <a:lnTo>
                    <a:pt x="1200" y="1998"/>
                  </a:lnTo>
                  <a:lnTo>
                    <a:pt x="1200" y="2022"/>
                  </a:lnTo>
                  <a:lnTo>
                    <a:pt x="1206" y="2028"/>
                  </a:lnTo>
                  <a:lnTo>
                    <a:pt x="1218" y="2034"/>
                  </a:lnTo>
                  <a:lnTo>
                    <a:pt x="1212" y="2040"/>
                  </a:lnTo>
                  <a:lnTo>
                    <a:pt x="1200" y="2046"/>
                  </a:lnTo>
                  <a:lnTo>
                    <a:pt x="1194" y="2052"/>
                  </a:lnTo>
                  <a:lnTo>
                    <a:pt x="1194" y="2064"/>
                  </a:lnTo>
                  <a:lnTo>
                    <a:pt x="1200" y="2070"/>
                  </a:lnTo>
                  <a:lnTo>
                    <a:pt x="1212" y="2076"/>
                  </a:lnTo>
                  <a:lnTo>
                    <a:pt x="1212" y="2112"/>
                  </a:lnTo>
                  <a:lnTo>
                    <a:pt x="1224" y="2112"/>
                  </a:lnTo>
                  <a:lnTo>
                    <a:pt x="1224" y="2130"/>
                  </a:lnTo>
                  <a:lnTo>
                    <a:pt x="1218" y="2142"/>
                  </a:lnTo>
                  <a:lnTo>
                    <a:pt x="1218" y="2184"/>
                  </a:lnTo>
                  <a:lnTo>
                    <a:pt x="1224" y="2196"/>
                  </a:lnTo>
                  <a:lnTo>
                    <a:pt x="1230" y="2202"/>
                  </a:lnTo>
                  <a:lnTo>
                    <a:pt x="1266" y="2214"/>
                  </a:lnTo>
                  <a:lnTo>
                    <a:pt x="1308" y="2220"/>
                  </a:lnTo>
                  <a:lnTo>
                    <a:pt x="1380" y="2220"/>
                  </a:lnTo>
                  <a:lnTo>
                    <a:pt x="1392" y="2226"/>
                  </a:lnTo>
                  <a:lnTo>
                    <a:pt x="1398" y="2232"/>
                  </a:lnTo>
                  <a:lnTo>
                    <a:pt x="1398" y="2256"/>
                  </a:lnTo>
                  <a:lnTo>
                    <a:pt x="1404" y="2274"/>
                  </a:lnTo>
                  <a:lnTo>
                    <a:pt x="1404" y="2298"/>
                  </a:lnTo>
                  <a:lnTo>
                    <a:pt x="1410" y="2316"/>
                  </a:lnTo>
                  <a:lnTo>
                    <a:pt x="1410" y="2334"/>
                  </a:lnTo>
                  <a:lnTo>
                    <a:pt x="1422" y="2358"/>
                  </a:lnTo>
                  <a:lnTo>
                    <a:pt x="1434" y="2364"/>
                  </a:lnTo>
                  <a:lnTo>
                    <a:pt x="1446" y="2364"/>
                  </a:lnTo>
                  <a:lnTo>
                    <a:pt x="1464" y="2346"/>
                  </a:lnTo>
                  <a:lnTo>
                    <a:pt x="1476" y="2346"/>
                  </a:lnTo>
                  <a:lnTo>
                    <a:pt x="1488" y="2352"/>
                  </a:lnTo>
                  <a:lnTo>
                    <a:pt x="1500" y="2364"/>
                  </a:lnTo>
                  <a:lnTo>
                    <a:pt x="1506" y="2376"/>
                  </a:lnTo>
                  <a:lnTo>
                    <a:pt x="1506" y="2394"/>
                  </a:lnTo>
                  <a:lnTo>
                    <a:pt x="1500" y="2412"/>
                  </a:lnTo>
                  <a:lnTo>
                    <a:pt x="1500" y="2442"/>
                  </a:lnTo>
                  <a:lnTo>
                    <a:pt x="1494" y="2448"/>
                  </a:lnTo>
                  <a:lnTo>
                    <a:pt x="1494" y="2454"/>
                  </a:lnTo>
                  <a:lnTo>
                    <a:pt x="1488" y="2466"/>
                  </a:lnTo>
                  <a:lnTo>
                    <a:pt x="1488" y="2478"/>
                  </a:lnTo>
                  <a:lnTo>
                    <a:pt x="1494" y="2496"/>
                  </a:lnTo>
                  <a:lnTo>
                    <a:pt x="1506" y="2490"/>
                  </a:lnTo>
                  <a:lnTo>
                    <a:pt x="1512" y="2484"/>
                  </a:lnTo>
                  <a:lnTo>
                    <a:pt x="1530" y="2484"/>
                  </a:lnTo>
                  <a:lnTo>
                    <a:pt x="1536" y="2490"/>
                  </a:lnTo>
                  <a:lnTo>
                    <a:pt x="1548" y="2514"/>
                  </a:lnTo>
                  <a:lnTo>
                    <a:pt x="1548" y="2526"/>
                  </a:lnTo>
                  <a:lnTo>
                    <a:pt x="1554" y="2526"/>
                  </a:lnTo>
                  <a:lnTo>
                    <a:pt x="1560" y="2532"/>
                  </a:lnTo>
                  <a:lnTo>
                    <a:pt x="1560" y="2562"/>
                  </a:lnTo>
                  <a:lnTo>
                    <a:pt x="1566" y="2580"/>
                  </a:lnTo>
                  <a:lnTo>
                    <a:pt x="1566" y="2616"/>
                  </a:lnTo>
                  <a:lnTo>
                    <a:pt x="1512" y="2634"/>
                  </a:lnTo>
                  <a:lnTo>
                    <a:pt x="1506" y="2640"/>
                  </a:lnTo>
                  <a:lnTo>
                    <a:pt x="1500" y="2652"/>
                  </a:lnTo>
                  <a:lnTo>
                    <a:pt x="1500" y="2670"/>
                  </a:lnTo>
                  <a:lnTo>
                    <a:pt x="1464" y="2670"/>
                  </a:lnTo>
                  <a:lnTo>
                    <a:pt x="1464" y="2688"/>
                  </a:lnTo>
                  <a:lnTo>
                    <a:pt x="1458" y="2694"/>
                  </a:lnTo>
                  <a:lnTo>
                    <a:pt x="1452" y="2718"/>
                  </a:lnTo>
                  <a:lnTo>
                    <a:pt x="1428" y="2724"/>
                  </a:lnTo>
                  <a:lnTo>
                    <a:pt x="1428" y="2736"/>
                  </a:lnTo>
                  <a:lnTo>
                    <a:pt x="1422" y="2748"/>
                  </a:lnTo>
                  <a:lnTo>
                    <a:pt x="1422" y="2760"/>
                  </a:lnTo>
                  <a:lnTo>
                    <a:pt x="1404" y="2778"/>
                  </a:lnTo>
                  <a:lnTo>
                    <a:pt x="1392" y="2778"/>
                  </a:lnTo>
                  <a:lnTo>
                    <a:pt x="1392" y="2802"/>
                  </a:lnTo>
                  <a:lnTo>
                    <a:pt x="1386" y="2808"/>
                  </a:lnTo>
                  <a:lnTo>
                    <a:pt x="1380" y="2820"/>
                  </a:lnTo>
                  <a:lnTo>
                    <a:pt x="1374" y="2826"/>
                  </a:lnTo>
                  <a:lnTo>
                    <a:pt x="1356" y="2826"/>
                  </a:lnTo>
                  <a:lnTo>
                    <a:pt x="1350" y="2832"/>
                  </a:lnTo>
                  <a:lnTo>
                    <a:pt x="1350" y="2844"/>
                  </a:lnTo>
                  <a:lnTo>
                    <a:pt x="1344" y="2856"/>
                  </a:lnTo>
                  <a:lnTo>
                    <a:pt x="1344" y="2868"/>
                  </a:lnTo>
                  <a:lnTo>
                    <a:pt x="1368" y="2868"/>
                  </a:lnTo>
                  <a:lnTo>
                    <a:pt x="1374" y="2862"/>
                  </a:lnTo>
                  <a:lnTo>
                    <a:pt x="1386" y="2856"/>
                  </a:lnTo>
                  <a:lnTo>
                    <a:pt x="1398" y="2856"/>
                  </a:lnTo>
                  <a:lnTo>
                    <a:pt x="1404" y="2862"/>
                  </a:lnTo>
                  <a:lnTo>
                    <a:pt x="1428" y="2874"/>
                  </a:lnTo>
                  <a:lnTo>
                    <a:pt x="1434" y="2886"/>
                  </a:lnTo>
                  <a:lnTo>
                    <a:pt x="1446" y="2892"/>
                  </a:lnTo>
                  <a:lnTo>
                    <a:pt x="1452" y="2898"/>
                  </a:lnTo>
                  <a:lnTo>
                    <a:pt x="1458" y="2910"/>
                  </a:lnTo>
                  <a:lnTo>
                    <a:pt x="1470" y="2922"/>
                  </a:lnTo>
                  <a:lnTo>
                    <a:pt x="1470" y="2934"/>
                  </a:lnTo>
                  <a:lnTo>
                    <a:pt x="1482" y="2934"/>
                  </a:lnTo>
                  <a:lnTo>
                    <a:pt x="1482" y="2928"/>
                  </a:lnTo>
                  <a:lnTo>
                    <a:pt x="1494" y="2916"/>
                  </a:lnTo>
                  <a:lnTo>
                    <a:pt x="1500" y="2916"/>
                  </a:lnTo>
                  <a:lnTo>
                    <a:pt x="1512" y="2922"/>
                  </a:lnTo>
                  <a:lnTo>
                    <a:pt x="1518" y="2934"/>
                  </a:lnTo>
                  <a:lnTo>
                    <a:pt x="1536" y="2952"/>
                  </a:lnTo>
                  <a:lnTo>
                    <a:pt x="1554" y="2952"/>
                  </a:lnTo>
                  <a:lnTo>
                    <a:pt x="1572" y="2970"/>
                  </a:lnTo>
                  <a:lnTo>
                    <a:pt x="1578" y="2970"/>
                  </a:lnTo>
                  <a:lnTo>
                    <a:pt x="1578" y="2982"/>
                  </a:lnTo>
                  <a:lnTo>
                    <a:pt x="1584" y="2988"/>
                  </a:lnTo>
                  <a:lnTo>
                    <a:pt x="1596" y="2994"/>
                  </a:lnTo>
                  <a:lnTo>
                    <a:pt x="1614" y="3000"/>
                  </a:lnTo>
                  <a:lnTo>
                    <a:pt x="1626" y="3000"/>
                  </a:lnTo>
                  <a:lnTo>
                    <a:pt x="1632" y="3012"/>
                  </a:lnTo>
                  <a:lnTo>
                    <a:pt x="1638" y="3018"/>
                  </a:lnTo>
                  <a:lnTo>
                    <a:pt x="1644" y="3030"/>
                  </a:lnTo>
                  <a:lnTo>
                    <a:pt x="1662" y="3048"/>
                  </a:lnTo>
                  <a:lnTo>
                    <a:pt x="1668" y="3048"/>
                  </a:lnTo>
                  <a:lnTo>
                    <a:pt x="1680" y="3054"/>
                  </a:lnTo>
                  <a:lnTo>
                    <a:pt x="1686" y="3054"/>
                  </a:lnTo>
                  <a:lnTo>
                    <a:pt x="1686" y="3066"/>
                  </a:lnTo>
                  <a:lnTo>
                    <a:pt x="1674" y="3090"/>
                  </a:lnTo>
                  <a:lnTo>
                    <a:pt x="1668" y="3096"/>
                  </a:lnTo>
                  <a:lnTo>
                    <a:pt x="1668" y="3120"/>
                  </a:lnTo>
                  <a:lnTo>
                    <a:pt x="1674" y="3120"/>
                  </a:lnTo>
                  <a:lnTo>
                    <a:pt x="1674" y="3150"/>
                  </a:lnTo>
                  <a:lnTo>
                    <a:pt x="1692" y="3150"/>
                  </a:lnTo>
                  <a:lnTo>
                    <a:pt x="1692" y="3144"/>
                  </a:lnTo>
                  <a:lnTo>
                    <a:pt x="1698" y="3132"/>
                  </a:lnTo>
                  <a:lnTo>
                    <a:pt x="1710" y="3126"/>
                  </a:lnTo>
                  <a:lnTo>
                    <a:pt x="1716" y="3114"/>
                  </a:lnTo>
                  <a:lnTo>
                    <a:pt x="1728" y="3102"/>
                  </a:lnTo>
                  <a:lnTo>
                    <a:pt x="1734" y="3090"/>
                  </a:lnTo>
                  <a:lnTo>
                    <a:pt x="1734" y="3060"/>
                  </a:lnTo>
                  <a:lnTo>
                    <a:pt x="1728" y="3054"/>
                  </a:lnTo>
                  <a:lnTo>
                    <a:pt x="1728" y="3048"/>
                  </a:lnTo>
                  <a:lnTo>
                    <a:pt x="1746" y="3018"/>
                  </a:lnTo>
                  <a:lnTo>
                    <a:pt x="1734" y="3012"/>
                  </a:lnTo>
                  <a:lnTo>
                    <a:pt x="1728" y="3000"/>
                  </a:lnTo>
                  <a:lnTo>
                    <a:pt x="1728" y="2988"/>
                  </a:lnTo>
                  <a:lnTo>
                    <a:pt x="1740" y="2976"/>
                  </a:lnTo>
                  <a:lnTo>
                    <a:pt x="1746" y="2976"/>
                  </a:lnTo>
                  <a:lnTo>
                    <a:pt x="1746" y="2952"/>
                  </a:lnTo>
                  <a:lnTo>
                    <a:pt x="1764" y="2952"/>
                  </a:lnTo>
                  <a:lnTo>
                    <a:pt x="1776" y="2940"/>
                  </a:lnTo>
                  <a:lnTo>
                    <a:pt x="1776" y="2904"/>
                  </a:lnTo>
                  <a:lnTo>
                    <a:pt x="1782" y="2898"/>
                  </a:lnTo>
                  <a:lnTo>
                    <a:pt x="1788" y="2886"/>
                  </a:lnTo>
                  <a:lnTo>
                    <a:pt x="1800" y="2874"/>
                  </a:lnTo>
                  <a:lnTo>
                    <a:pt x="1812" y="2868"/>
                  </a:lnTo>
                  <a:lnTo>
                    <a:pt x="1818" y="2862"/>
                  </a:lnTo>
                  <a:lnTo>
                    <a:pt x="1824" y="2862"/>
                  </a:lnTo>
                  <a:lnTo>
                    <a:pt x="1824" y="2898"/>
                  </a:lnTo>
                  <a:lnTo>
                    <a:pt x="1818" y="2904"/>
                  </a:lnTo>
                  <a:lnTo>
                    <a:pt x="1818" y="2910"/>
                  </a:lnTo>
                  <a:lnTo>
                    <a:pt x="1812" y="2916"/>
                  </a:lnTo>
                  <a:lnTo>
                    <a:pt x="1812" y="2934"/>
                  </a:lnTo>
                  <a:lnTo>
                    <a:pt x="1800" y="2940"/>
                  </a:lnTo>
                  <a:lnTo>
                    <a:pt x="1800" y="2952"/>
                  </a:lnTo>
                  <a:lnTo>
                    <a:pt x="1776" y="2982"/>
                  </a:lnTo>
                  <a:lnTo>
                    <a:pt x="1746" y="3006"/>
                  </a:lnTo>
                  <a:lnTo>
                    <a:pt x="1752" y="3012"/>
                  </a:lnTo>
                  <a:lnTo>
                    <a:pt x="1770" y="3012"/>
                  </a:lnTo>
                  <a:lnTo>
                    <a:pt x="1770" y="2994"/>
                  </a:lnTo>
                  <a:lnTo>
                    <a:pt x="1776" y="2988"/>
                  </a:lnTo>
                  <a:lnTo>
                    <a:pt x="1788" y="2988"/>
                  </a:lnTo>
                  <a:lnTo>
                    <a:pt x="1794" y="2982"/>
                  </a:lnTo>
                  <a:lnTo>
                    <a:pt x="1800" y="2982"/>
                  </a:lnTo>
                  <a:lnTo>
                    <a:pt x="1812" y="2964"/>
                  </a:lnTo>
                  <a:lnTo>
                    <a:pt x="1824" y="2940"/>
                  </a:lnTo>
                  <a:lnTo>
                    <a:pt x="1848" y="2880"/>
                  </a:lnTo>
                  <a:lnTo>
                    <a:pt x="1860" y="2832"/>
                  </a:lnTo>
                  <a:lnTo>
                    <a:pt x="1872" y="2808"/>
                  </a:lnTo>
                  <a:lnTo>
                    <a:pt x="1878" y="2790"/>
                  </a:lnTo>
                  <a:lnTo>
                    <a:pt x="1884" y="2778"/>
                  </a:lnTo>
                  <a:lnTo>
                    <a:pt x="1896" y="2772"/>
                  </a:lnTo>
                  <a:lnTo>
                    <a:pt x="1902" y="2760"/>
                  </a:lnTo>
                  <a:lnTo>
                    <a:pt x="1926" y="2736"/>
                  </a:lnTo>
                  <a:lnTo>
                    <a:pt x="1926" y="2724"/>
                  </a:lnTo>
                  <a:lnTo>
                    <a:pt x="1920" y="2718"/>
                  </a:lnTo>
                  <a:lnTo>
                    <a:pt x="1938" y="2706"/>
                  </a:lnTo>
                  <a:lnTo>
                    <a:pt x="1932" y="2670"/>
                  </a:lnTo>
                  <a:lnTo>
                    <a:pt x="1938" y="2646"/>
                  </a:lnTo>
                  <a:lnTo>
                    <a:pt x="1926" y="2640"/>
                  </a:lnTo>
                  <a:lnTo>
                    <a:pt x="1932" y="2634"/>
                  </a:lnTo>
                  <a:lnTo>
                    <a:pt x="1938" y="2622"/>
                  </a:lnTo>
                  <a:lnTo>
                    <a:pt x="1938" y="2610"/>
                  </a:lnTo>
                  <a:lnTo>
                    <a:pt x="1932" y="2604"/>
                  </a:lnTo>
                  <a:lnTo>
                    <a:pt x="1920" y="2598"/>
                  </a:lnTo>
                  <a:lnTo>
                    <a:pt x="1914" y="2592"/>
                  </a:lnTo>
                  <a:lnTo>
                    <a:pt x="1914" y="2556"/>
                  </a:lnTo>
                  <a:lnTo>
                    <a:pt x="1896" y="2544"/>
                  </a:lnTo>
                  <a:lnTo>
                    <a:pt x="1920" y="2544"/>
                  </a:lnTo>
                  <a:lnTo>
                    <a:pt x="1914" y="2520"/>
                  </a:lnTo>
                  <a:lnTo>
                    <a:pt x="1902" y="2508"/>
                  </a:lnTo>
                  <a:lnTo>
                    <a:pt x="1908" y="2508"/>
                  </a:lnTo>
                  <a:lnTo>
                    <a:pt x="1920" y="2502"/>
                  </a:lnTo>
                  <a:lnTo>
                    <a:pt x="1920" y="2490"/>
                  </a:lnTo>
                  <a:lnTo>
                    <a:pt x="1914" y="2490"/>
                  </a:lnTo>
                  <a:lnTo>
                    <a:pt x="1902" y="2484"/>
                  </a:lnTo>
                  <a:lnTo>
                    <a:pt x="1896" y="2478"/>
                  </a:lnTo>
                  <a:lnTo>
                    <a:pt x="1920" y="2460"/>
                  </a:lnTo>
                  <a:lnTo>
                    <a:pt x="1932" y="2472"/>
                  </a:lnTo>
                  <a:lnTo>
                    <a:pt x="1944" y="2478"/>
                  </a:lnTo>
                  <a:lnTo>
                    <a:pt x="1950" y="2478"/>
                  </a:lnTo>
                  <a:lnTo>
                    <a:pt x="1950" y="2448"/>
                  </a:lnTo>
                  <a:lnTo>
                    <a:pt x="1962" y="2424"/>
                  </a:lnTo>
                  <a:lnTo>
                    <a:pt x="1974" y="2418"/>
                  </a:lnTo>
                  <a:lnTo>
                    <a:pt x="1980" y="2418"/>
                  </a:lnTo>
                  <a:lnTo>
                    <a:pt x="2004" y="2406"/>
                  </a:lnTo>
                  <a:lnTo>
                    <a:pt x="2010" y="2394"/>
                  </a:lnTo>
                  <a:lnTo>
                    <a:pt x="2010" y="2382"/>
                  </a:lnTo>
                  <a:lnTo>
                    <a:pt x="2016" y="2376"/>
                  </a:lnTo>
                  <a:lnTo>
                    <a:pt x="2028" y="2376"/>
                  </a:lnTo>
                  <a:lnTo>
                    <a:pt x="2034" y="2370"/>
                  </a:lnTo>
                  <a:lnTo>
                    <a:pt x="2046" y="2370"/>
                  </a:lnTo>
                  <a:lnTo>
                    <a:pt x="2046" y="2358"/>
                  </a:lnTo>
                  <a:lnTo>
                    <a:pt x="2070" y="2358"/>
                  </a:lnTo>
                  <a:lnTo>
                    <a:pt x="2070" y="2340"/>
                  </a:lnTo>
                  <a:lnTo>
                    <a:pt x="2118" y="2340"/>
                  </a:lnTo>
                  <a:lnTo>
                    <a:pt x="2124" y="2358"/>
                  </a:lnTo>
                  <a:lnTo>
                    <a:pt x="2136" y="2352"/>
                  </a:lnTo>
                  <a:lnTo>
                    <a:pt x="2118" y="2334"/>
                  </a:lnTo>
                  <a:lnTo>
                    <a:pt x="2136" y="2316"/>
                  </a:lnTo>
                  <a:lnTo>
                    <a:pt x="2142" y="2316"/>
                  </a:lnTo>
                  <a:lnTo>
                    <a:pt x="2154" y="2310"/>
                  </a:lnTo>
                  <a:lnTo>
                    <a:pt x="2178" y="2310"/>
                  </a:lnTo>
                  <a:lnTo>
                    <a:pt x="2160" y="2292"/>
                  </a:lnTo>
                  <a:lnTo>
                    <a:pt x="2172" y="2286"/>
                  </a:lnTo>
                  <a:lnTo>
                    <a:pt x="2178" y="2280"/>
                  </a:lnTo>
                  <a:lnTo>
                    <a:pt x="2190" y="2280"/>
                  </a:lnTo>
                  <a:lnTo>
                    <a:pt x="2190" y="2304"/>
                  </a:lnTo>
                  <a:lnTo>
                    <a:pt x="2196" y="2304"/>
                  </a:lnTo>
                  <a:lnTo>
                    <a:pt x="2196" y="2298"/>
                  </a:lnTo>
                  <a:lnTo>
                    <a:pt x="2202" y="2286"/>
                  </a:lnTo>
                  <a:lnTo>
                    <a:pt x="2208" y="2280"/>
                  </a:lnTo>
                  <a:lnTo>
                    <a:pt x="2244" y="2286"/>
                  </a:lnTo>
                  <a:lnTo>
                    <a:pt x="2244" y="2280"/>
                  </a:lnTo>
                  <a:lnTo>
                    <a:pt x="2250" y="2274"/>
                  </a:lnTo>
                  <a:lnTo>
                    <a:pt x="2250" y="2268"/>
                  </a:lnTo>
                  <a:lnTo>
                    <a:pt x="2256" y="2262"/>
                  </a:lnTo>
                  <a:lnTo>
                    <a:pt x="2268" y="2256"/>
                  </a:lnTo>
                  <a:lnTo>
                    <a:pt x="2274" y="2256"/>
                  </a:lnTo>
                  <a:lnTo>
                    <a:pt x="2280" y="2262"/>
                  </a:lnTo>
                  <a:lnTo>
                    <a:pt x="2280" y="2286"/>
                  </a:lnTo>
                  <a:lnTo>
                    <a:pt x="2346" y="2280"/>
                  </a:lnTo>
                  <a:lnTo>
                    <a:pt x="2352" y="2262"/>
                  </a:lnTo>
                  <a:lnTo>
                    <a:pt x="2346" y="2250"/>
                  </a:lnTo>
                  <a:lnTo>
                    <a:pt x="2352" y="2244"/>
                  </a:lnTo>
                  <a:lnTo>
                    <a:pt x="2358" y="2232"/>
                  </a:lnTo>
                  <a:lnTo>
                    <a:pt x="2370" y="2220"/>
                  </a:lnTo>
                  <a:lnTo>
                    <a:pt x="2406" y="2202"/>
                  </a:lnTo>
                  <a:lnTo>
                    <a:pt x="2418" y="2202"/>
                  </a:lnTo>
                  <a:lnTo>
                    <a:pt x="2412" y="2190"/>
                  </a:lnTo>
                  <a:lnTo>
                    <a:pt x="2412" y="2112"/>
                  </a:lnTo>
                  <a:lnTo>
                    <a:pt x="2442" y="2082"/>
                  </a:lnTo>
                  <a:lnTo>
                    <a:pt x="2442" y="2058"/>
                  </a:lnTo>
                  <a:lnTo>
                    <a:pt x="2460" y="2052"/>
                  </a:lnTo>
                  <a:lnTo>
                    <a:pt x="2460" y="2022"/>
                  </a:lnTo>
                  <a:lnTo>
                    <a:pt x="2466" y="2022"/>
                  </a:lnTo>
                  <a:lnTo>
                    <a:pt x="2472" y="2016"/>
                  </a:lnTo>
                  <a:lnTo>
                    <a:pt x="2478" y="2016"/>
                  </a:lnTo>
                  <a:lnTo>
                    <a:pt x="2478" y="2010"/>
                  </a:lnTo>
                  <a:lnTo>
                    <a:pt x="2484" y="2004"/>
                  </a:lnTo>
                  <a:lnTo>
                    <a:pt x="2484" y="1956"/>
                  </a:lnTo>
                  <a:lnTo>
                    <a:pt x="2478" y="1944"/>
                  </a:lnTo>
                  <a:lnTo>
                    <a:pt x="2478" y="1926"/>
                  </a:lnTo>
                  <a:lnTo>
                    <a:pt x="2472" y="1908"/>
                  </a:lnTo>
                  <a:lnTo>
                    <a:pt x="2484" y="1884"/>
                  </a:lnTo>
                  <a:lnTo>
                    <a:pt x="2514" y="1854"/>
                  </a:lnTo>
                  <a:lnTo>
                    <a:pt x="2514" y="1848"/>
                  </a:lnTo>
                  <a:lnTo>
                    <a:pt x="2508" y="1836"/>
                  </a:lnTo>
                  <a:lnTo>
                    <a:pt x="2508" y="1830"/>
                  </a:lnTo>
                  <a:lnTo>
                    <a:pt x="2502" y="1818"/>
                  </a:lnTo>
                  <a:lnTo>
                    <a:pt x="2508" y="1764"/>
                  </a:lnTo>
                  <a:lnTo>
                    <a:pt x="2508" y="1758"/>
                  </a:lnTo>
                  <a:lnTo>
                    <a:pt x="2514" y="1752"/>
                  </a:lnTo>
                  <a:lnTo>
                    <a:pt x="2514" y="1722"/>
                  </a:lnTo>
                  <a:lnTo>
                    <a:pt x="2520" y="1710"/>
                  </a:lnTo>
                  <a:lnTo>
                    <a:pt x="2520" y="1680"/>
                  </a:lnTo>
                  <a:lnTo>
                    <a:pt x="2508" y="1644"/>
                  </a:lnTo>
                  <a:lnTo>
                    <a:pt x="2502" y="1608"/>
                  </a:lnTo>
                  <a:lnTo>
                    <a:pt x="2502" y="1596"/>
                  </a:lnTo>
                  <a:lnTo>
                    <a:pt x="2508" y="1560"/>
                  </a:lnTo>
                  <a:lnTo>
                    <a:pt x="2508" y="1548"/>
                  </a:lnTo>
                  <a:lnTo>
                    <a:pt x="2502" y="1536"/>
                  </a:lnTo>
                  <a:lnTo>
                    <a:pt x="2502" y="1500"/>
                  </a:lnTo>
                  <a:lnTo>
                    <a:pt x="2508" y="1488"/>
                  </a:lnTo>
                  <a:lnTo>
                    <a:pt x="2520" y="1476"/>
                  </a:lnTo>
                  <a:lnTo>
                    <a:pt x="2508" y="1458"/>
                  </a:lnTo>
                  <a:lnTo>
                    <a:pt x="2520" y="1446"/>
                  </a:lnTo>
                  <a:lnTo>
                    <a:pt x="2532" y="1446"/>
                  </a:lnTo>
                  <a:lnTo>
                    <a:pt x="2532" y="1452"/>
                  </a:lnTo>
                  <a:lnTo>
                    <a:pt x="2538" y="1464"/>
                  </a:lnTo>
                  <a:lnTo>
                    <a:pt x="2544" y="1470"/>
                  </a:lnTo>
                  <a:lnTo>
                    <a:pt x="2556" y="1464"/>
                  </a:lnTo>
                  <a:lnTo>
                    <a:pt x="2562" y="1452"/>
                  </a:lnTo>
                  <a:lnTo>
                    <a:pt x="2574" y="1446"/>
                  </a:lnTo>
                  <a:lnTo>
                    <a:pt x="2580" y="1434"/>
                  </a:lnTo>
                  <a:lnTo>
                    <a:pt x="2586" y="1428"/>
                  </a:lnTo>
                  <a:lnTo>
                    <a:pt x="2592" y="1416"/>
                  </a:lnTo>
                  <a:lnTo>
                    <a:pt x="2592" y="1404"/>
                  </a:lnTo>
                  <a:lnTo>
                    <a:pt x="2598" y="1386"/>
                  </a:lnTo>
                  <a:lnTo>
                    <a:pt x="2598" y="1374"/>
                  </a:lnTo>
                  <a:lnTo>
                    <a:pt x="2604" y="1356"/>
                  </a:lnTo>
                  <a:lnTo>
                    <a:pt x="2604" y="1344"/>
                  </a:lnTo>
                  <a:lnTo>
                    <a:pt x="2610" y="1338"/>
                  </a:lnTo>
                  <a:lnTo>
                    <a:pt x="2616" y="1338"/>
                  </a:lnTo>
                  <a:lnTo>
                    <a:pt x="2628" y="1326"/>
                  </a:lnTo>
                  <a:lnTo>
                    <a:pt x="2634" y="1314"/>
                  </a:lnTo>
                  <a:lnTo>
                    <a:pt x="2640" y="1308"/>
                  </a:lnTo>
                  <a:lnTo>
                    <a:pt x="2640" y="1296"/>
                  </a:lnTo>
                  <a:lnTo>
                    <a:pt x="2652" y="1290"/>
                  </a:lnTo>
                  <a:lnTo>
                    <a:pt x="2658" y="1284"/>
                  </a:lnTo>
                  <a:lnTo>
                    <a:pt x="2670" y="1284"/>
                  </a:lnTo>
                  <a:lnTo>
                    <a:pt x="2682" y="1272"/>
                  </a:lnTo>
                  <a:lnTo>
                    <a:pt x="2682" y="1254"/>
                  </a:lnTo>
                  <a:lnTo>
                    <a:pt x="2688" y="1254"/>
                  </a:lnTo>
                  <a:lnTo>
                    <a:pt x="2724" y="1218"/>
                  </a:lnTo>
                  <a:lnTo>
                    <a:pt x="2736" y="1188"/>
                  </a:lnTo>
                  <a:lnTo>
                    <a:pt x="2754" y="1158"/>
                  </a:lnTo>
                  <a:lnTo>
                    <a:pt x="2760" y="1134"/>
                  </a:lnTo>
                  <a:lnTo>
                    <a:pt x="2766" y="1122"/>
                  </a:lnTo>
                  <a:lnTo>
                    <a:pt x="2772" y="1116"/>
                  </a:lnTo>
                  <a:lnTo>
                    <a:pt x="2778" y="1104"/>
                  </a:lnTo>
                  <a:lnTo>
                    <a:pt x="2784" y="1098"/>
                  </a:lnTo>
                  <a:lnTo>
                    <a:pt x="2784" y="1080"/>
                  </a:lnTo>
                  <a:lnTo>
                    <a:pt x="2778" y="1068"/>
                  </a:lnTo>
                  <a:lnTo>
                    <a:pt x="2778" y="1002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Botswana"/>
            <p:cNvSpPr>
              <a:spLocks/>
            </p:cNvSpPr>
            <p:nvPr/>
          </p:nvSpPr>
          <p:spPr bwMode="gray">
            <a:xfrm>
              <a:off x="4768850" y="4951562"/>
              <a:ext cx="260350" cy="293687"/>
            </a:xfrm>
            <a:custGeom>
              <a:avLst/>
              <a:gdLst>
                <a:gd name="T0" fmla="*/ 2147483647 w 648"/>
                <a:gd name="T1" fmla="*/ 2147483647 h 732"/>
                <a:gd name="T2" fmla="*/ 2147483647 w 648"/>
                <a:gd name="T3" fmla="*/ 2147483647 h 732"/>
                <a:gd name="T4" fmla="*/ 2147483647 w 648"/>
                <a:gd name="T5" fmla="*/ 2147483647 h 732"/>
                <a:gd name="T6" fmla="*/ 2147483647 w 648"/>
                <a:gd name="T7" fmla="*/ 2147483647 h 732"/>
                <a:gd name="T8" fmla="*/ 2147483647 w 648"/>
                <a:gd name="T9" fmla="*/ 2147483647 h 732"/>
                <a:gd name="T10" fmla="*/ 2147483647 w 648"/>
                <a:gd name="T11" fmla="*/ 2147483647 h 732"/>
                <a:gd name="T12" fmla="*/ 2147483647 w 648"/>
                <a:gd name="T13" fmla="*/ 2147483647 h 732"/>
                <a:gd name="T14" fmla="*/ 2147483647 w 648"/>
                <a:gd name="T15" fmla="*/ 2147483647 h 732"/>
                <a:gd name="T16" fmla="*/ 2147483647 w 648"/>
                <a:gd name="T17" fmla="*/ 2147483647 h 732"/>
                <a:gd name="T18" fmla="*/ 2147483647 w 648"/>
                <a:gd name="T19" fmla="*/ 2147483647 h 732"/>
                <a:gd name="T20" fmla="*/ 2147483647 w 648"/>
                <a:gd name="T21" fmla="*/ 2147483647 h 732"/>
                <a:gd name="T22" fmla="*/ 2147483647 w 648"/>
                <a:gd name="T23" fmla="*/ 2147483647 h 732"/>
                <a:gd name="T24" fmla="*/ 2147483647 w 648"/>
                <a:gd name="T25" fmla="*/ 2147483647 h 732"/>
                <a:gd name="T26" fmla="*/ 2147483647 w 648"/>
                <a:gd name="T27" fmla="*/ 2147483647 h 732"/>
                <a:gd name="T28" fmla="*/ 2147483647 w 648"/>
                <a:gd name="T29" fmla="*/ 2147483647 h 732"/>
                <a:gd name="T30" fmla="*/ 2147483647 w 648"/>
                <a:gd name="T31" fmla="*/ 2147483647 h 732"/>
                <a:gd name="T32" fmla="*/ 2147483647 w 648"/>
                <a:gd name="T33" fmla="*/ 2147483647 h 732"/>
                <a:gd name="T34" fmla="*/ 2147483647 w 648"/>
                <a:gd name="T35" fmla="*/ 2147483647 h 732"/>
                <a:gd name="T36" fmla="*/ 2147483647 w 648"/>
                <a:gd name="T37" fmla="*/ 2147483647 h 732"/>
                <a:gd name="T38" fmla="*/ 2147483647 w 648"/>
                <a:gd name="T39" fmla="*/ 2147483647 h 732"/>
                <a:gd name="T40" fmla="*/ 2147483647 w 648"/>
                <a:gd name="T41" fmla="*/ 2147483647 h 732"/>
                <a:gd name="T42" fmla="*/ 2147483647 w 648"/>
                <a:gd name="T43" fmla="*/ 2147483647 h 732"/>
                <a:gd name="T44" fmla="*/ 2147483647 w 648"/>
                <a:gd name="T45" fmla="*/ 2147483647 h 732"/>
                <a:gd name="T46" fmla="*/ 2147483647 w 648"/>
                <a:gd name="T47" fmla="*/ 2147483647 h 732"/>
                <a:gd name="T48" fmla="*/ 2147483647 w 648"/>
                <a:gd name="T49" fmla="*/ 2147483647 h 732"/>
                <a:gd name="T50" fmla="*/ 2147483647 w 648"/>
                <a:gd name="T51" fmla="*/ 2147483647 h 732"/>
                <a:gd name="T52" fmla="*/ 2147483647 w 648"/>
                <a:gd name="T53" fmla="*/ 2147483647 h 732"/>
                <a:gd name="T54" fmla="*/ 2147483647 w 648"/>
                <a:gd name="T55" fmla="*/ 2147483647 h 732"/>
                <a:gd name="T56" fmla="*/ 2147483647 w 648"/>
                <a:gd name="T57" fmla="*/ 2147483647 h 732"/>
                <a:gd name="T58" fmla="*/ 2147483647 w 648"/>
                <a:gd name="T59" fmla="*/ 2147483647 h 732"/>
                <a:gd name="T60" fmla="*/ 2147483647 w 648"/>
                <a:gd name="T61" fmla="*/ 2147483647 h 732"/>
                <a:gd name="T62" fmla="*/ 2147483647 w 648"/>
                <a:gd name="T63" fmla="*/ 2147483647 h 732"/>
                <a:gd name="T64" fmla="*/ 2147483647 w 648"/>
                <a:gd name="T65" fmla="*/ 2147483647 h 732"/>
                <a:gd name="T66" fmla="*/ 2147483647 w 648"/>
                <a:gd name="T67" fmla="*/ 2147483647 h 732"/>
                <a:gd name="T68" fmla="*/ 2147483647 w 648"/>
                <a:gd name="T69" fmla="*/ 2147483647 h 732"/>
                <a:gd name="T70" fmla="*/ 2147483647 w 648"/>
                <a:gd name="T71" fmla="*/ 2147483647 h 732"/>
                <a:gd name="T72" fmla="*/ 2147483647 w 648"/>
                <a:gd name="T73" fmla="*/ 2147483647 h 732"/>
                <a:gd name="T74" fmla="*/ 2147483647 w 648"/>
                <a:gd name="T75" fmla="*/ 2147483647 h 732"/>
                <a:gd name="T76" fmla="*/ 2147483647 w 648"/>
                <a:gd name="T77" fmla="*/ 2147483647 h 732"/>
                <a:gd name="T78" fmla="*/ 2147483647 w 648"/>
                <a:gd name="T79" fmla="*/ 2147483647 h 732"/>
                <a:gd name="T80" fmla="*/ 2147483647 w 648"/>
                <a:gd name="T81" fmla="*/ 2147483647 h 732"/>
                <a:gd name="T82" fmla="*/ 2147483647 w 648"/>
                <a:gd name="T83" fmla="*/ 2147483647 h 732"/>
                <a:gd name="T84" fmla="*/ 2147483647 w 648"/>
                <a:gd name="T85" fmla="*/ 2147483647 h 732"/>
                <a:gd name="T86" fmla="*/ 2147483647 w 648"/>
                <a:gd name="T87" fmla="*/ 2147483647 h 732"/>
                <a:gd name="T88" fmla="*/ 2147483647 w 648"/>
                <a:gd name="T89" fmla="*/ 2147483647 h 732"/>
                <a:gd name="T90" fmla="*/ 2147483647 w 648"/>
                <a:gd name="T91" fmla="*/ 2147483647 h 732"/>
                <a:gd name="T92" fmla="*/ 2147483647 w 648"/>
                <a:gd name="T93" fmla="*/ 2147483647 h 732"/>
                <a:gd name="T94" fmla="*/ 2147483647 w 648"/>
                <a:gd name="T95" fmla="*/ 0 h 732"/>
                <a:gd name="T96" fmla="*/ 2147483647 w 648"/>
                <a:gd name="T97" fmla="*/ 2147483647 h 732"/>
                <a:gd name="T98" fmla="*/ 2147483647 w 648"/>
                <a:gd name="T99" fmla="*/ 2147483647 h 732"/>
                <a:gd name="T100" fmla="*/ 2147483647 w 648"/>
                <a:gd name="T101" fmla="*/ 2147483647 h 732"/>
                <a:gd name="T102" fmla="*/ 2147483647 w 648"/>
                <a:gd name="T103" fmla="*/ 2147483647 h 732"/>
                <a:gd name="T104" fmla="*/ 2147483647 w 648"/>
                <a:gd name="T105" fmla="*/ 2147483647 h 732"/>
                <a:gd name="T106" fmla="*/ 2147483647 w 648"/>
                <a:gd name="T107" fmla="*/ 2147483647 h 732"/>
                <a:gd name="T108" fmla="*/ 2147483647 w 648"/>
                <a:gd name="T109" fmla="*/ 2147483647 h 732"/>
                <a:gd name="T110" fmla="*/ 2147483647 w 648"/>
                <a:gd name="T111" fmla="*/ 2147483647 h 732"/>
                <a:gd name="T112" fmla="*/ 2147483647 w 648"/>
                <a:gd name="T113" fmla="*/ 2147483647 h 732"/>
                <a:gd name="T114" fmla="*/ 0 w 648"/>
                <a:gd name="T115" fmla="*/ 2147483647 h 73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48"/>
                <a:gd name="T175" fmla="*/ 0 h 732"/>
                <a:gd name="T176" fmla="*/ 648 w 648"/>
                <a:gd name="T177" fmla="*/ 732 h 73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48" h="732">
                  <a:moveTo>
                    <a:pt x="0" y="570"/>
                  </a:moveTo>
                  <a:lnTo>
                    <a:pt x="12" y="576"/>
                  </a:lnTo>
                  <a:lnTo>
                    <a:pt x="18" y="582"/>
                  </a:lnTo>
                  <a:lnTo>
                    <a:pt x="30" y="588"/>
                  </a:lnTo>
                  <a:lnTo>
                    <a:pt x="36" y="594"/>
                  </a:lnTo>
                  <a:lnTo>
                    <a:pt x="42" y="612"/>
                  </a:lnTo>
                  <a:lnTo>
                    <a:pt x="48" y="624"/>
                  </a:lnTo>
                  <a:lnTo>
                    <a:pt x="48" y="642"/>
                  </a:lnTo>
                  <a:lnTo>
                    <a:pt x="54" y="648"/>
                  </a:lnTo>
                  <a:lnTo>
                    <a:pt x="54" y="672"/>
                  </a:lnTo>
                  <a:lnTo>
                    <a:pt x="48" y="684"/>
                  </a:lnTo>
                  <a:lnTo>
                    <a:pt x="48" y="690"/>
                  </a:lnTo>
                  <a:lnTo>
                    <a:pt x="42" y="702"/>
                  </a:lnTo>
                  <a:lnTo>
                    <a:pt x="42" y="732"/>
                  </a:lnTo>
                  <a:lnTo>
                    <a:pt x="120" y="732"/>
                  </a:lnTo>
                  <a:lnTo>
                    <a:pt x="120" y="714"/>
                  </a:lnTo>
                  <a:lnTo>
                    <a:pt x="144" y="714"/>
                  </a:lnTo>
                  <a:lnTo>
                    <a:pt x="144" y="708"/>
                  </a:lnTo>
                  <a:lnTo>
                    <a:pt x="150" y="702"/>
                  </a:lnTo>
                  <a:lnTo>
                    <a:pt x="156" y="690"/>
                  </a:lnTo>
                  <a:lnTo>
                    <a:pt x="162" y="684"/>
                  </a:lnTo>
                  <a:lnTo>
                    <a:pt x="168" y="684"/>
                  </a:lnTo>
                  <a:lnTo>
                    <a:pt x="174" y="678"/>
                  </a:lnTo>
                  <a:lnTo>
                    <a:pt x="186" y="678"/>
                  </a:lnTo>
                  <a:lnTo>
                    <a:pt x="186" y="654"/>
                  </a:lnTo>
                  <a:lnTo>
                    <a:pt x="192" y="642"/>
                  </a:lnTo>
                  <a:lnTo>
                    <a:pt x="192" y="630"/>
                  </a:lnTo>
                  <a:lnTo>
                    <a:pt x="198" y="618"/>
                  </a:lnTo>
                  <a:lnTo>
                    <a:pt x="204" y="612"/>
                  </a:lnTo>
                  <a:lnTo>
                    <a:pt x="216" y="606"/>
                  </a:lnTo>
                  <a:lnTo>
                    <a:pt x="228" y="606"/>
                  </a:lnTo>
                  <a:lnTo>
                    <a:pt x="240" y="612"/>
                  </a:lnTo>
                  <a:lnTo>
                    <a:pt x="246" y="618"/>
                  </a:lnTo>
                  <a:lnTo>
                    <a:pt x="258" y="624"/>
                  </a:lnTo>
                  <a:lnTo>
                    <a:pt x="270" y="636"/>
                  </a:lnTo>
                  <a:lnTo>
                    <a:pt x="300" y="636"/>
                  </a:lnTo>
                  <a:lnTo>
                    <a:pt x="306" y="642"/>
                  </a:lnTo>
                  <a:lnTo>
                    <a:pt x="318" y="648"/>
                  </a:lnTo>
                  <a:lnTo>
                    <a:pt x="324" y="654"/>
                  </a:lnTo>
                  <a:lnTo>
                    <a:pt x="336" y="654"/>
                  </a:lnTo>
                  <a:lnTo>
                    <a:pt x="348" y="648"/>
                  </a:lnTo>
                  <a:lnTo>
                    <a:pt x="354" y="642"/>
                  </a:lnTo>
                  <a:lnTo>
                    <a:pt x="360" y="648"/>
                  </a:lnTo>
                  <a:lnTo>
                    <a:pt x="372" y="648"/>
                  </a:lnTo>
                  <a:lnTo>
                    <a:pt x="384" y="642"/>
                  </a:lnTo>
                  <a:lnTo>
                    <a:pt x="390" y="636"/>
                  </a:lnTo>
                  <a:lnTo>
                    <a:pt x="396" y="624"/>
                  </a:lnTo>
                  <a:lnTo>
                    <a:pt x="402" y="606"/>
                  </a:lnTo>
                  <a:lnTo>
                    <a:pt x="408" y="594"/>
                  </a:lnTo>
                  <a:lnTo>
                    <a:pt x="408" y="582"/>
                  </a:lnTo>
                  <a:lnTo>
                    <a:pt x="426" y="564"/>
                  </a:lnTo>
                  <a:lnTo>
                    <a:pt x="444" y="558"/>
                  </a:lnTo>
                  <a:lnTo>
                    <a:pt x="456" y="552"/>
                  </a:lnTo>
                  <a:lnTo>
                    <a:pt x="462" y="546"/>
                  </a:lnTo>
                  <a:lnTo>
                    <a:pt x="468" y="534"/>
                  </a:lnTo>
                  <a:lnTo>
                    <a:pt x="480" y="528"/>
                  </a:lnTo>
                  <a:lnTo>
                    <a:pt x="480" y="492"/>
                  </a:lnTo>
                  <a:lnTo>
                    <a:pt x="492" y="468"/>
                  </a:lnTo>
                  <a:lnTo>
                    <a:pt x="504" y="462"/>
                  </a:lnTo>
                  <a:lnTo>
                    <a:pt x="510" y="462"/>
                  </a:lnTo>
                  <a:lnTo>
                    <a:pt x="522" y="456"/>
                  </a:lnTo>
                  <a:lnTo>
                    <a:pt x="564" y="414"/>
                  </a:lnTo>
                  <a:lnTo>
                    <a:pt x="576" y="390"/>
                  </a:lnTo>
                  <a:lnTo>
                    <a:pt x="582" y="384"/>
                  </a:lnTo>
                  <a:lnTo>
                    <a:pt x="594" y="384"/>
                  </a:lnTo>
                  <a:lnTo>
                    <a:pt x="606" y="378"/>
                  </a:lnTo>
                  <a:lnTo>
                    <a:pt x="618" y="378"/>
                  </a:lnTo>
                  <a:lnTo>
                    <a:pt x="630" y="354"/>
                  </a:lnTo>
                  <a:lnTo>
                    <a:pt x="648" y="354"/>
                  </a:lnTo>
                  <a:lnTo>
                    <a:pt x="648" y="348"/>
                  </a:lnTo>
                  <a:lnTo>
                    <a:pt x="642" y="336"/>
                  </a:lnTo>
                  <a:lnTo>
                    <a:pt x="624" y="318"/>
                  </a:lnTo>
                  <a:lnTo>
                    <a:pt x="606" y="312"/>
                  </a:lnTo>
                  <a:lnTo>
                    <a:pt x="594" y="312"/>
                  </a:lnTo>
                  <a:lnTo>
                    <a:pt x="576" y="306"/>
                  </a:lnTo>
                  <a:lnTo>
                    <a:pt x="564" y="306"/>
                  </a:lnTo>
                  <a:lnTo>
                    <a:pt x="564" y="276"/>
                  </a:lnTo>
                  <a:lnTo>
                    <a:pt x="546" y="276"/>
                  </a:lnTo>
                  <a:lnTo>
                    <a:pt x="546" y="246"/>
                  </a:lnTo>
                  <a:lnTo>
                    <a:pt x="552" y="240"/>
                  </a:lnTo>
                  <a:lnTo>
                    <a:pt x="546" y="216"/>
                  </a:lnTo>
                  <a:lnTo>
                    <a:pt x="516" y="216"/>
                  </a:lnTo>
                  <a:lnTo>
                    <a:pt x="516" y="186"/>
                  </a:lnTo>
                  <a:lnTo>
                    <a:pt x="510" y="180"/>
                  </a:lnTo>
                  <a:lnTo>
                    <a:pt x="480" y="180"/>
                  </a:lnTo>
                  <a:lnTo>
                    <a:pt x="462" y="162"/>
                  </a:lnTo>
                  <a:lnTo>
                    <a:pt x="450" y="156"/>
                  </a:lnTo>
                  <a:lnTo>
                    <a:pt x="432" y="120"/>
                  </a:lnTo>
                  <a:lnTo>
                    <a:pt x="432" y="96"/>
                  </a:lnTo>
                  <a:lnTo>
                    <a:pt x="426" y="90"/>
                  </a:lnTo>
                  <a:lnTo>
                    <a:pt x="414" y="66"/>
                  </a:lnTo>
                  <a:lnTo>
                    <a:pt x="408" y="60"/>
                  </a:lnTo>
                  <a:lnTo>
                    <a:pt x="396" y="60"/>
                  </a:lnTo>
                  <a:lnTo>
                    <a:pt x="396" y="30"/>
                  </a:lnTo>
                  <a:lnTo>
                    <a:pt x="384" y="18"/>
                  </a:lnTo>
                  <a:lnTo>
                    <a:pt x="378" y="0"/>
                  </a:lnTo>
                  <a:lnTo>
                    <a:pt x="342" y="6"/>
                  </a:lnTo>
                  <a:lnTo>
                    <a:pt x="330" y="18"/>
                  </a:lnTo>
                  <a:lnTo>
                    <a:pt x="306" y="18"/>
                  </a:lnTo>
                  <a:lnTo>
                    <a:pt x="264" y="60"/>
                  </a:lnTo>
                  <a:lnTo>
                    <a:pt x="258" y="60"/>
                  </a:lnTo>
                  <a:lnTo>
                    <a:pt x="258" y="42"/>
                  </a:lnTo>
                  <a:lnTo>
                    <a:pt x="252" y="42"/>
                  </a:lnTo>
                  <a:lnTo>
                    <a:pt x="252" y="24"/>
                  </a:lnTo>
                  <a:lnTo>
                    <a:pt x="246" y="18"/>
                  </a:lnTo>
                  <a:lnTo>
                    <a:pt x="228" y="18"/>
                  </a:lnTo>
                  <a:lnTo>
                    <a:pt x="216" y="24"/>
                  </a:lnTo>
                  <a:lnTo>
                    <a:pt x="168" y="36"/>
                  </a:lnTo>
                  <a:lnTo>
                    <a:pt x="132" y="36"/>
                  </a:lnTo>
                  <a:lnTo>
                    <a:pt x="114" y="42"/>
                  </a:lnTo>
                  <a:lnTo>
                    <a:pt x="78" y="42"/>
                  </a:lnTo>
                  <a:lnTo>
                    <a:pt x="78" y="216"/>
                  </a:lnTo>
                  <a:lnTo>
                    <a:pt x="72" y="222"/>
                  </a:lnTo>
                  <a:lnTo>
                    <a:pt x="78" y="348"/>
                  </a:lnTo>
                  <a:lnTo>
                    <a:pt x="6" y="348"/>
                  </a:lnTo>
                  <a:lnTo>
                    <a:pt x="0" y="57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Bosnia and Herzegowina"/>
            <p:cNvSpPr>
              <a:spLocks/>
            </p:cNvSpPr>
            <p:nvPr/>
          </p:nvSpPr>
          <p:spPr bwMode="gray">
            <a:xfrm>
              <a:off x="4633913" y="2908449"/>
              <a:ext cx="106362" cy="95250"/>
            </a:xfrm>
            <a:custGeom>
              <a:avLst/>
              <a:gdLst>
                <a:gd name="T0" fmla="*/ 2147483647 w 264"/>
                <a:gd name="T1" fmla="*/ 2147483647 h 234"/>
                <a:gd name="T2" fmla="*/ 2147483647 w 264"/>
                <a:gd name="T3" fmla="*/ 2147483647 h 234"/>
                <a:gd name="T4" fmla="*/ 2147483647 w 264"/>
                <a:gd name="T5" fmla="*/ 2147483647 h 234"/>
                <a:gd name="T6" fmla="*/ 2147483647 w 264"/>
                <a:gd name="T7" fmla="*/ 2147483647 h 234"/>
                <a:gd name="T8" fmla="*/ 2147483647 w 264"/>
                <a:gd name="T9" fmla="*/ 2147483647 h 234"/>
                <a:gd name="T10" fmla="*/ 2147483647 w 264"/>
                <a:gd name="T11" fmla="*/ 2147483647 h 234"/>
                <a:gd name="T12" fmla="*/ 2147483647 w 264"/>
                <a:gd name="T13" fmla="*/ 2147483647 h 234"/>
                <a:gd name="T14" fmla="*/ 2147483647 w 264"/>
                <a:gd name="T15" fmla="*/ 2147483647 h 234"/>
                <a:gd name="T16" fmla="*/ 2147483647 w 264"/>
                <a:gd name="T17" fmla="*/ 2147483647 h 234"/>
                <a:gd name="T18" fmla="*/ 2147483647 w 264"/>
                <a:gd name="T19" fmla="*/ 2147483647 h 234"/>
                <a:gd name="T20" fmla="*/ 2147483647 w 264"/>
                <a:gd name="T21" fmla="*/ 2147483647 h 234"/>
                <a:gd name="T22" fmla="*/ 2147483647 w 264"/>
                <a:gd name="T23" fmla="*/ 2147483647 h 234"/>
                <a:gd name="T24" fmla="*/ 2147483647 w 264"/>
                <a:gd name="T25" fmla="*/ 2147483647 h 234"/>
                <a:gd name="T26" fmla="*/ 2147483647 w 264"/>
                <a:gd name="T27" fmla="*/ 2147483647 h 234"/>
                <a:gd name="T28" fmla="*/ 2147483647 w 264"/>
                <a:gd name="T29" fmla="*/ 2147483647 h 234"/>
                <a:gd name="T30" fmla="*/ 2147483647 w 264"/>
                <a:gd name="T31" fmla="*/ 2147483647 h 234"/>
                <a:gd name="T32" fmla="*/ 2147483647 w 264"/>
                <a:gd name="T33" fmla="*/ 2147483647 h 234"/>
                <a:gd name="T34" fmla="*/ 2147483647 w 264"/>
                <a:gd name="T35" fmla="*/ 2147483647 h 234"/>
                <a:gd name="T36" fmla="*/ 2147483647 w 264"/>
                <a:gd name="T37" fmla="*/ 2147483647 h 234"/>
                <a:gd name="T38" fmla="*/ 2147483647 w 264"/>
                <a:gd name="T39" fmla="*/ 0 h 234"/>
                <a:gd name="T40" fmla="*/ 2147483647 w 264"/>
                <a:gd name="T41" fmla="*/ 0 h 234"/>
                <a:gd name="T42" fmla="*/ 2147483647 w 264"/>
                <a:gd name="T43" fmla="*/ 2147483647 h 234"/>
                <a:gd name="T44" fmla="*/ 0 w 264"/>
                <a:gd name="T45" fmla="*/ 2147483647 h 234"/>
                <a:gd name="T46" fmla="*/ 2147483647 w 264"/>
                <a:gd name="T47" fmla="*/ 2147483647 h 234"/>
                <a:gd name="T48" fmla="*/ 2147483647 w 264"/>
                <a:gd name="T49" fmla="*/ 2147483647 h 234"/>
                <a:gd name="T50" fmla="*/ 2147483647 w 264"/>
                <a:gd name="T51" fmla="*/ 2147483647 h 234"/>
                <a:gd name="T52" fmla="*/ 2147483647 w 264"/>
                <a:gd name="T53" fmla="*/ 2147483647 h 234"/>
                <a:gd name="T54" fmla="*/ 2147483647 w 264"/>
                <a:gd name="T55" fmla="*/ 2147483647 h 234"/>
                <a:gd name="T56" fmla="*/ 2147483647 w 264"/>
                <a:gd name="T57" fmla="*/ 2147483647 h 234"/>
                <a:gd name="T58" fmla="*/ 2147483647 w 264"/>
                <a:gd name="T59" fmla="*/ 2147483647 h 234"/>
                <a:gd name="T60" fmla="*/ 2147483647 w 264"/>
                <a:gd name="T61" fmla="*/ 2147483647 h 234"/>
                <a:gd name="T62" fmla="*/ 2147483647 w 264"/>
                <a:gd name="T63" fmla="*/ 2147483647 h 234"/>
                <a:gd name="T64" fmla="*/ 2147483647 w 264"/>
                <a:gd name="T65" fmla="*/ 2147483647 h 234"/>
                <a:gd name="T66" fmla="*/ 2147483647 w 264"/>
                <a:gd name="T67" fmla="*/ 2147483647 h 234"/>
                <a:gd name="T68" fmla="*/ 2147483647 w 264"/>
                <a:gd name="T69" fmla="*/ 2147483647 h 234"/>
                <a:gd name="T70" fmla="*/ 2147483647 w 264"/>
                <a:gd name="T71" fmla="*/ 2147483647 h 234"/>
                <a:gd name="T72" fmla="*/ 2147483647 w 264"/>
                <a:gd name="T73" fmla="*/ 2147483647 h 234"/>
                <a:gd name="T74" fmla="*/ 2147483647 w 264"/>
                <a:gd name="T75" fmla="*/ 2147483647 h 234"/>
                <a:gd name="T76" fmla="*/ 2147483647 w 264"/>
                <a:gd name="T77" fmla="*/ 2147483647 h 234"/>
                <a:gd name="T78" fmla="*/ 2147483647 w 264"/>
                <a:gd name="T79" fmla="*/ 2147483647 h 234"/>
                <a:gd name="T80" fmla="*/ 2147483647 w 264"/>
                <a:gd name="T81" fmla="*/ 2147483647 h 234"/>
                <a:gd name="T82" fmla="*/ 2147483647 w 264"/>
                <a:gd name="T83" fmla="*/ 2147483647 h 234"/>
                <a:gd name="T84" fmla="*/ 2147483647 w 264"/>
                <a:gd name="T85" fmla="*/ 2147483647 h 234"/>
                <a:gd name="T86" fmla="*/ 2147483647 w 264"/>
                <a:gd name="T87" fmla="*/ 2147483647 h 234"/>
                <a:gd name="T88" fmla="*/ 2147483647 w 264"/>
                <a:gd name="T89" fmla="*/ 2147483647 h 234"/>
                <a:gd name="T90" fmla="*/ 2147483647 w 264"/>
                <a:gd name="T91" fmla="*/ 2147483647 h 234"/>
                <a:gd name="T92" fmla="*/ 2147483647 w 264"/>
                <a:gd name="T93" fmla="*/ 2147483647 h 234"/>
                <a:gd name="T94" fmla="*/ 2147483647 w 264"/>
                <a:gd name="T95" fmla="*/ 2147483647 h 234"/>
                <a:gd name="T96" fmla="*/ 2147483647 w 264"/>
                <a:gd name="T97" fmla="*/ 2147483647 h 234"/>
                <a:gd name="T98" fmla="*/ 2147483647 w 264"/>
                <a:gd name="T99" fmla="*/ 2147483647 h 234"/>
                <a:gd name="T100" fmla="*/ 2147483647 w 264"/>
                <a:gd name="T101" fmla="*/ 2147483647 h 234"/>
                <a:gd name="T102" fmla="*/ 2147483647 w 264"/>
                <a:gd name="T103" fmla="*/ 2147483647 h 234"/>
                <a:gd name="T104" fmla="*/ 2147483647 w 264"/>
                <a:gd name="T105" fmla="*/ 2147483647 h 234"/>
                <a:gd name="T106" fmla="*/ 2147483647 w 264"/>
                <a:gd name="T107" fmla="*/ 2147483647 h 234"/>
                <a:gd name="T108" fmla="*/ 2147483647 w 264"/>
                <a:gd name="T109" fmla="*/ 2147483647 h 234"/>
                <a:gd name="T110" fmla="*/ 2147483647 w 264"/>
                <a:gd name="T111" fmla="*/ 2147483647 h 234"/>
                <a:gd name="T112" fmla="*/ 2147483647 w 264"/>
                <a:gd name="T113" fmla="*/ 2147483647 h 234"/>
                <a:gd name="T114" fmla="*/ 2147483647 w 264"/>
                <a:gd name="T115" fmla="*/ 2147483647 h 234"/>
                <a:gd name="T116" fmla="*/ 2147483647 w 264"/>
                <a:gd name="T117" fmla="*/ 2147483647 h 234"/>
                <a:gd name="T118" fmla="*/ 2147483647 w 264"/>
                <a:gd name="T119" fmla="*/ 2147483647 h 234"/>
                <a:gd name="T120" fmla="*/ 2147483647 w 264"/>
                <a:gd name="T121" fmla="*/ 2147483647 h 234"/>
                <a:gd name="T122" fmla="*/ 2147483647 w 264"/>
                <a:gd name="T123" fmla="*/ 2147483647 h 234"/>
                <a:gd name="T124" fmla="*/ 2147483647 w 264"/>
                <a:gd name="T125" fmla="*/ 2147483647 h 23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4"/>
                <a:gd name="T190" fmla="*/ 0 h 234"/>
                <a:gd name="T191" fmla="*/ 264 w 264"/>
                <a:gd name="T192" fmla="*/ 234 h 23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4" h="234">
                  <a:moveTo>
                    <a:pt x="246" y="78"/>
                  </a:moveTo>
                  <a:lnTo>
                    <a:pt x="228" y="78"/>
                  </a:lnTo>
                  <a:lnTo>
                    <a:pt x="228" y="60"/>
                  </a:lnTo>
                  <a:lnTo>
                    <a:pt x="246" y="42"/>
                  </a:lnTo>
                  <a:lnTo>
                    <a:pt x="246" y="30"/>
                  </a:lnTo>
                  <a:lnTo>
                    <a:pt x="234" y="30"/>
                  </a:lnTo>
                  <a:lnTo>
                    <a:pt x="222" y="36"/>
                  </a:lnTo>
                  <a:lnTo>
                    <a:pt x="216" y="36"/>
                  </a:lnTo>
                  <a:lnTo>
                    <a:pt x="216" y="30"/>
                  </a:lnTo>
                  <a:lnTo>
                    <a:pt x="204" y="30"/>
                  </a:lnTo>
                  <a:lnTo>
                    <a:pt x="192" y="12"/>
                  </a:lnTo>
                  <a:lnTo>
                    <a:pt x="138" y="12"/>
                  </a:lnTo>
                  <a:lnTo>
                    <a:pt x="132" y="6"/>
                  </a:lnTo>
                  <a:lnTo>
                    <a:pt x="120" y="6"/>
                  </a:lnTo>
                  <a:lnTo>
                    <a:pt x="108" y="12"/>
                  </a:lnTo>
                  <a:lnTo>
                    <a:pt x="90" y="6"/>
                  </a:lnTo>
                  <a:lnTo>
                    <a:pt x="66" y="6"/>
                  </a:lnTo>
                  <a:lnTo>
                    <a:pt x="42" y="12"/>
                  </a:lnTo>
                  <a:lnTo>
                    <a:pt x="30" y="6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8" y="24"/>
                  </a:lnTo>
                  <a:lnTo>
                    <a:pt x="0" y="30"/>
                  </a:lnTo>
                  <a:lnTo>
                    <a:pt x="12" y="42"/>
                  </a:lnTo>
                  <a:lnTo>
                    <a:pt x="30" y="48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66"/>
                  </a:lnTo>
                  <a:lnTo>
                    <a:pt x="42" y="84"/>
                  </a:lnTo>
                  <a:lnTo>
                    <a:pt x="60" y="90"/>
                  </a:lnTo>
                  <a:lnTo>
                    <a:pt x="72" y="120"/>
                  </a:lnTo>
                  <a:lnTo>
                    <a:pt x="84" y="132"/>
                  </a:lnTo>
                  <a:lnTo>
                    <a:pt x="96" y="138"/>
                  </a:lnTo>
                  <a:lnTo>
                    <a:pt x="114" y="150"/>
                  </a:lnTo>
                  <a:lnTo>
                    <a:pt x="126" y="156"/>
                  </a:lnTo>
                  <a:lnTo>
                    <a:pt x="132" y="168"/>
                  </a:lnTo>
                  <a:lnTo>
                    <a:pt x="132" y="174"/>
                  </a:lnTo>
                  <a:lnTo>
                    <a:pt x="126" y="180"/>
                  </a:lnTo>
                  <a:lnTo>
                    <a:pt x="138" y="180"/>
                  </a:lnTo>
                  <a:lnTo>
                    <a:pt x="156" y="198"/>
                  </a:lnTo>
                  <a:lnTo>
                    <a:pt x="162" y="210"/>
                  </a:lnTo>
                  <a:lnTo>
                    <a:pt x="174" y="216"/>
                  </a:lnTo>
                  <a:lnTo>
                    <a:pt x="192" y="234"/>
                  </a:lnTo>
                  <a:lnTo>
                    <a:pt x="210" y="204"/>
                  </a:lnTo>
                  <a:lnTo>
                    <a:pt x="198" y="198"/>
                  </a:lnTo>
                  <a:lnTo>
                    <a:pt x="192" y="198"/>
                  </a:lnTo>
                  <a:lnTo>
                    <a:pt x="186" y="192"/>
                  </a:lnTo>
                  <a:lnTo>
                    <a:pt x="186" y="186"/>
                  </a:lnTo>
                  <a:lnTo>
                    <a:pt x="192" y="180"/>
                  </a:lnTo>
                  <a:lnTo>
                    <a:pt x="198" y="180"/>
                  </a:lnTo>
                  <a:lnTo>
                    <a:pt x="204" y="168"/>
                  </a:lnTo>
                  <a:lnTo>
                    <a:pt x="204" y="162"/>
                  </a:lnTo>
                  <a:lnTo>
                    <a:pt x="210" y="156"/>
                  </a:lnTo>
                  <a:lnTo>
                    <a:pt x="228" y="156"/>
                  </a:lnTo>
                  <a:lnTo>
                    <a:pt x="228" y="132"/>
                  </a:lnTo>
                  <a:lnTo>
                    <a:pt x="258" y="132"/>
                  </a:lnTo>
                  <a:lnTo>
                    <a:pt x="258" y="126"/>
                  </a:lnTo>
                  <a:lnTo>
                    <a:pt x="252" y="114"/>
                  </a:lnTo>
                  <a:lnTo>
                    <a:pt x="240" y="102"/>
                  </a:lnTo>
                  <a:lnTo>
                    <a:pt x="264" y="96"/>
                  </a:lnTo>
                  <a:lnTo>
                    <a:pt x="258" y="84"/>
                  </a:lnTo>
                  <a:lnTo>
                    <a:pt x="252" y="78"/>
                  </a:lnTo>
                  <a:lnTo>
                    <a:pt x="246" y="7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Bolivia"/>
            <p:cNvSpPr>
              <a:spLocks/>
            </p:cNvSpPr>
            <p:nvPr/>
          </p:nvSpPr>
          <p:spPr bwMode="gray">
            <a:xfrm>
              <a:off x="2224088" y="4689624"/>
              <a:ext cx="358775" cy="427038"/>
            </a:xfrm>
            <a:custGeom>
              <a:avLst/>
              <a:gdLst>
                <a:gd name="T0" fmla="*/ 2147483647 w 894"/>
                <a:gd name="T1" fmla="*/ 2147483647 h 1056"/>
                <a:gd name="T2" fmla="*/ 2147483647 w 894"/>
                <a:gd name="T3" fmla="*/ 2147483647 h 1056"/>
                <a:gd name="T4" fmla="*/ 2147483647 w 894"/>
                <a:gd name="T5" fmla="*/ 2147483647 h 1056"/>
                <a:gd name="T6" fmla="*/ 2147483647 w 894"/>
                <a:gd name="T7" fmla="*/ 2147483647 h 1056"/>
                <a:gd name="T8" fmla="*/ 2147483647 w 894"/>
                <a:gd name="T9" fmla="*/ 2147483647 h 1056"/>
                <a:gd name="T10" fmla="*/ 2147483647 w 894"/>
                <a:gd name="T11" fmla="*/ 2147483647 h 1056"/>
                <a:gd name="T12" fmla="*/ 2147483647 w 894"/>
                <a:gd name="T13" fmla="*/ 2147483647 h 1056"/>
                <a:gd name="T14" fmla="*/ 2147483647 w 894"/>
                <a:gd name="T15" fmla="*/ 2147483647 h 1056"/>
                <a:gd name="T16" fmla="*/ 2147483647 w 894"/>
                <a:gd name="T17" fmla="*/ 2147483647 h 1056"/>
                <a:gd name="T18" fmla="*/ 2147483647 w 894"/>
                <a:gd name="T19" fmla="*/ 2147483647 h 1056"/>
                <a:gd name="T20" fmla="*/ 2147483647 w 894"/>
                <a:gd name="T21" fmla="*/ 2147483647 h 1056"/>
                <a:gd name="T22" fmla="*/ 2147483647 w 894"/>
                <a:gd name="T23" fmla="*/ 2147483647 h 1056"/>
                <a:gd name="T24" fmla="*/ 2147483647 w 894"/>
                <a:gd name="T25" fmla="*/ 2147483647 h 1056"/>
                <a:gd name="T26" fmla="*/ 2147483647 w 894"/>
                <a:gd name="T27" fmla="*/ 2147483647 h 1056"/>
                <a:gd name="T28" fmla="*/ 2147483647 w 894"/>
                <a:gd name="T29" fmla="*/ 2147483647 h 1056"/>
                <a:gd name="T30" fmla="*/ 2147483647 w 894"/>
                <a:gd name="T31" fmla="*/ 2147483647 h 1056"/>
                <a:gd name="T32" fmla="*/ 2147483647 w 894"/>
                <a:gd name="T33" fmla="*/ 2147483647 h 1056"/>
                <a:gd name="T34" fmla="*/ 2147483647 w 894"/>
                <a:gd name="T35" fmla="*/ 2147483647 h 1056"/>
                <a:gd name="T36" fmla="*/ 2147483647 w 894"/>
                <a:gd name="T37" fmla="*/ 2147483647 h 1056"/>
                <a:gd name="T38" fmla="*/ 2147483647 w 894"/>
                <a:gd name="T39" fmla="*/ 2147483647 h 1056"/>
                <a:gd name="T40" fmla="*/ 2147483647 w 894"/>
                <a:gd name="T41" fmla="*/ 2147483647 h 1056"/>
                <a:gd name="T42" fmla="*/ 2147483647 w 894"/>
                <a:gd name="T43" fmla="*/ 2147483647 h 1056"/>
                <a:gd name="T44" fmla="*/ 2147483647 w 894"/>
                <a:gd name="T45" fmla="*/ 2147483647 h 1056"/>
                <a:gd name="T46" fmla="*/ 2147483647 w 894"/>
                <a:gd name="T47" fmla="*/ 2147483647 h 1056"/>
                <a:gd name="T48" fmla="*/ 0 w 894"/>
                <a:gd name="T49" fmla="*/ 2147483647 h 1056"/>
                <a:gd name="T50" fmla="*/ 2147483647 w 894"/>
                <a:gd name="T51" fmla="*/ 2147483647 h 1056"/>
                <a:gd name="T52" fmla="*/ 2147483647 w 894"/>
                <a:gd name="T53" fmla="*/ 2147483647 h 1056"/>
                <a:gd name="T54" fmla="*/ 2147483647 w 894"/>
                <a:gd name="T55" fmla="*/ 2147483647 h 1056"/>
                <a:gd name="T56" fmla="*/ 2147483647 w 894"/>
                <a:gd name="T57" fmla="*/ 2147483647 h 1056"/>
                <a:gd name="T58" fmla="*/ 2147483647 w 894"/>
                <a:gd name="T59" fmla="*/ 2147483647 h 1056"/>
                <a:gd name="T60" fmla="*/ 2147483647 w 894"/>
                <a:gd name="T61" fmla="*/ 2147483647 h 1056"/>
                <a:gd name="T62" fmla="*/ 2147483647 w 894"/>
                <a:gd name="T63" fmla="*/ 2147483647 h 1056"/>
                <a:gd name="T64" fmla="*/ 2147483647 w 894"/>
                <a:gd name="T65" fmla="*/ 2147483647 h 1056"/>
                <a:gd name="T66" fmla="*/ 2147483647 w 894"/>
                <a:gd name="T67" fmla="*/ 2147483647 h 1056"/>
                <a:gd name="T68" fmla="*/ 2147483647 w 894"/>
                <a:gd name="T69" fmla="*/ 2147483647 h 1056"/>
                <a:gd name="T70" fmla="*/ 2147483647 w 894"/>
                <a:gd name="T71" fmla="*/ 2147483647 h 1056"/>
                <a:gd name="T72" fmla="*/ 2147483647 w 894"/>
                <a:gd name="T73" fmla="*/ 2147483647 h 1056"/>
                <a:gd name="T74" fmla="*/ 2147483647 w 894"/>
                <a:gd name="T75" fmla="*/ 2147483647 h 1056"/>
                <a:gd name="T76" fmla="*/ 2147483647 w 894"/>
                <a:gd name="T77" fmla="*/ 2147483647 h 1056"/>
                <a:gd name="T78" fmla="*/ 2147483647 w 894"/>
                <a:gd name="T79" fmla="*/ 2147483647 h 1056"/>
                <a:gd name="T80" fmla="*/ 2147483647 w 894"/>
                <a:gd name="T81" fmla="*/ 2147483647 h 1056"/>
                <a:gd name="T82" fmla="*/ 2147483647 w 894"/>
                <a:gd name="T83" fmla="*/ 2147483647 h 1056"/>
                <a:gd name="T84" fmla="*/ 2147483647 w 894"/>
                <a:gd name="T85" fmla="*/ 2147483647 h 1056"/>
                <a:gd name="T86" fmla="*/ 2147483647 w 894"/>
                <a:gd name="T87" fmla="*/ 2147483647 h 1056"/>
                <a:gd name="T88" fmla="*/ 2147483647 w 894"/>
                <a:gd name="T89" fmla="*/ 2147483647 h 1056"/>
                <a:gd name="T90" fmla="*/ 2147483647 w 894"/>
                <a:gd name="T91" fmla="*/ 2147483647 h 1056"/>
                <a:gd name="T92" fmla="*/ 2147483647 w 894"/>
                <a:gd name="T93" fmla="*/ 2147483647 h 1056"/>
                <a:gd name="T94" fmla="*/ 2147483647 w 894"/>
                <a:gd name="T95" fmla="*/ 2147483647 h 1056"/>
                <a:gd name="T96" fmla="*/ 2147483647 w 894"/>
                <a:gd name="T97" fmla="*/ 2147483647 h 1056"/>
                <a:gd name="T98" fmla="*/ 2147483647 w 894"/>
                <a:gd name="T99" fmla="*/ 2147483647 h 1056"/>
                <a:gd name="T100" fmla="*/ 2147483647 w 894"/>
                <a:gd name="T101" fmla="*/ 2147483647 h 10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94"/>
                <a:gd name="T154" fmla="*/ 0 h 1056"/>
                <a:gd name="T155" fmla="*/ 894 w 894"/>
                <a:gd name="T156" fmla="*/ 1056 h 105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94" h="1056">
                  <a:moveTo>
                    <a:pt x="882" y="744"/>
                  </a:moveTo>
                  <a:lnTo>
                    <a:pt x="882" y="738"/>
                  </a:lnTo>
                  <a:lnTo>
                    <a:pt x="888" y="732"/>
                  </a:lnTo>
                  <a:lnTo>
                    <a:pt x="888" y="708"/>
                  </a:lnTo>
                  <a:lnTo>
                    <a:pt x="894" y="696"/>
                  </a:lnTo>
                  <a:lnTo>
                    <a:pt x="894" y="684"/>
                  </a:lnTo>
                  <a:lnTo>
                    <a:pt x="882" y="648"/>
                  </a:lnTo>
                  <a:lnTo>
                    <a:pt x="876" y="636"/>
                  </a:lnTo>
                  <a:lnTo>
                    <a:pt x="864" y="624"/>
                  </a:lnTo>
                  <a:lnTo>
                    <a:pt x="840" y="612"/>
                  </a:lnTo>
                  <a:lnTo>
                    <a:pt x="834" y="606"/>
                  </a:lnTo>
                  <a:lnTo>
                    <a:pt x="822" y="600"/>
                  </a:lnTo>
                  <a:lnTo>
                    <a:pt x="816" y="588"/>
                  </a:lnTo>
                  <a:lnTo>
                    <a:pt x="816" y="576"/>
                  </a:lnTo>
                  <a:lnTo>
                    <a:pt x="822" y="558"/>
                  </a:lnTo>
                  <a:lnTo>
                    <a:pt x="822" y="546"/>
                  </a:lnTo>
                  <a:lnTo>
                    <a:pt x="828" y="540"/>
                  </a:lnTo>
                  <a:lnTo>
                    <a:pt x="828" y="534"/>
                  </a:lnTo>
                  <a:lnTo>
                    <a:pt x="768" y="534"/>
                  </a:lnTo>
                  <a:lnTo>
                    <a:pt x="720" y="528"/>
                  </a:lnTo>
                  <a:lnTo>
                    <a:pt x="690" y="522"/>
                  </a:lnTo>
                  <a:lnTo>
                    <a:pt x="684" y="516"/>
                  </a:lnTo>
                  <a:lnTo>
                    <a:pt x="684" y="474"/>
                  </a:lnTo>
                  <a:lnTo>
                    <a:pt x="690" y="462"/>
                  </a:lnTo>
                  <a:lnTo>
                    <a:pt x="684" y="456"/>
                  </a:lnTo>
                  <a:lnTo>
                    <a:pt x="672" y="450"/>
                  </a:lnTo>
                  <a:lnTo>
                    <a:pt x="666" y="438"/>
                  </a:lnTo>
                  <a:lnTo>
                    <a:pt x="660" y="432"/>
                  </a:lnTo>
                  <a:lnTo>
                    <a:pt x="660" y="426"/>
                  </a:lnTo>
                  <a:lnTo>
                    <a:pt x="678" y="426"/>
                  </a:lnTo>
                  <a:lnTo>
                    <a:pt x="678" y="396"/>
                  </a:lnTo>
                  <a:lnTo>
                    <a:pt x="672" y="384"/>
                  </a:lnTo>
                  <a:lnTo>
                    <a:pt x="666" y="378"/>
                  </a:lnTo>
                  <a:lnTo>
                    <a:pt x="660" y="366"/>
                  </a:lnTo>
                  <a:lnTo>
                    <a:pt x="660" y="336"/>
                  </a:lnTo>
                  <a:lnTo>
                    <a:pt x="654" y="330"/>
                  </a:lnTo>
                  <a:lnTo>
                    <a:pt x="648" y="318"/>
                  </a:lnTo>
                  <a:lnTo>
                    <a:pt x="624" y="306"/>
                  </a:lnTo>
                  <a:lnTo>
                    <a:pt x="564" y="306"/>
                  </a:lnTo>
                  <a:lnTo>
                    <a:pt x="558" y="300"/>
                  </a:lnTo>
                  <a:lnTo>
                    <a:pt x="546" y="294"/>
                  </a:lnTo>
                  <a:lnTo>
                    <a:pt x="534" y="282"/>
                  </a:lnTo>
                  <a:lnTo>
                    <a:pt x="534" y="276"/>
                  </a:lnTo>
                  <a:lnTo>
                    <a:pt x="510" y="276"/>
                  </a:lnTo>
                  <a:lnTo>
                    <a:pt x="498" y="270"/>
                  </a:lnTo>
                  <a:lnTo>
                    <a:pt x="486" y="258"/>
                  </a:lnTo>
                  <a:lnTo>
                    <a:pt x="474" y="252"/>
                  </a:lnTo>
                  <a:lnTo>
                    <a:pt x="468" y="240"/>
                  </a:lnTo>
                  <a:lnTo>
                    <a:pt x="468" y="234"/>
                  </a:lnTo>
                  <a:lnTo>
                    <a:pt x="456" y="234"/>
                  </a:lnTo>
                  <a:lnTo>
                    <a:pt x="450" y="240"/>
                  </a:lnTo>
                  <a:lnTo>
                    <a:pt x="438" y="240"/>
                  </a:lnTo>
                  <a:lnTo>
                    <a:pt x="426" y="234"/>
                  </a:lnTo>
                  <a:lnTo>
                    <a:pt x="420" y="222"/>
                  </a:lnTo>
                  <a:lnTo>
                    <a:pt x="414" y="228"/>
                  </a:lnTo>
                  <a:lnTo>
                    <a:pt x="384" y="228"/>
                  </a:lnTo>
                  <a:lnTo>
                    <a:pt x="372" y="222"/>
                  </a:lnTo>
                  <a:lnTo>
                    <a:pt x="366" y="216"/>
                  </a:lnTo>
                  <a:lnTo>
                    <a:pt x="366" y="210"/>
                  </a:lnTo>
                  <a:lnTo>
                    <a:pt x="360" y="198"/>
                  </a:lnTo>
                  <a:lnTo>
                    <a:pt x="360" y="192"/>
                  </a:lnTo>
                  <a:lnTo>
                    <a:pt x="354" y="186"/>
                  </a:lnTo>
                  <a:lnTo>
                    <a:pt x="330" y="186"/>
                  </a:lnTo>
                  <a:lnTo>
                    <a:pt x="324" y="156"/>
                  </a:lnTo>
                  <a:lnTo>
                    <a:pt x="318" y="150"/>
                  </a:lnTo>
                  <a:lnTo>
                    <a:pt x="306" y="144"/>
                  </a:lnTo>
                  <a:lnTo>
                    <a:pt x="294" y="132"/>
                  </a:lnTo>
                  <a:lnTo>
                    <a:pt x="294" y="120"/>
                  </a:lnTo>
                  <a:lnTo>
                    <a:pt x="300" y="114"/>
                  </a:lnTo>
                  <a:lnTo>
                    <a:pt x="300" y="96"/>
                  </a:lnTo>
                  <a:lnTo>
                    <a:pt x="294" y="84"/>
                  </a:lnTo>
                  <a:lnTo>
                    <a:pt x="288" y="78"/>
                  </a:lnTo>
                  <a:lnTo>
                    <a:pt x="288" y="48"/>
                  </a:lnTo>
                  <a:lnTo>
                    <a:pt x="294" y="42"/>
                  </a:lnTo>
                  <a:lnTo>
                    <a:pt x="294" y="36"/>
                  </a:lnTo>
                  <a:lnTo>
                    <a:pt x="300" y="30"/>
                  </a:lnTo>
                  <a:lnTo>
                    <a:pt x="300" y="0"/>
                  </a:lnTo>
                  <a:lnTo>
                    <a:pt x="288" y="0"/>
                  </a:lnTo>
                  <a:lnTo>
                    <a:pt x="276" y="6"/>
                  </a:lnTo>
                  <a:lnTo>
                    <a:pt x="276" y="12"/>
                  </a:lnTo>
                  <a:lnTo>
                    <a:pt x="270" y="12"/>
                  </a:lnTo>
                  <a:lnTo>
                    <a:pt x="258" y="0"/>
                  </a:lnTo>
                  <a:lnTo>
                    <a:pt x="246" y="12"/>
                  </a:lnTo>
                  <a:lnTo>
                    <a:pt x="210" y="12"/>
                  </a:lnTo>
                  <a:lnTo>
                    <a:pt x="198" y="18"/>
                  </a:lnTo>
                  <a:lnTo>
                    <a:pt x="192" y="24"/>
                  </a:lnTo>
                  <a:lnTo>
                    <a:pt x="186" y="36"/>
                  </a:lnTo>
                  <a:lnTo>
                    <a:pt x="180" y="42"/>
                  </a:lnTo>
                  <a:lnTo>
                    <a:pt x="180" y="48"/>
                  </a:lnTo>
                  <a:lnTo>
                    <a:pt x="144" y="48"/>
                  </a:lnTo>
                  <a:lnTo>
                    <a:pt x="138" y="78"/>
                  </a:lnTo>
                  <a:lnTo>
                    <a:pt x="102" y="78"/>
                  </a:lnTo>
                  <a:lnTo>
                    <a:pt x="90" y="96"/>
                  </a:lnTo>
                  <a:lnTo>
                    <a:pt x="84" y="102"/>
                  </a:lnTo>
                  <a:lnTo>
                    <a:pt x="60" y="114"/>
                  </a:lnTo>
                  <a:lnTo>
                    <a:pt x="42" y="114"/>
                  </a:lnTo>
                  <a:lnTo>
                    <a:pt x="42" y="108"/>
                  </a:lnTo>
                  <a:lnTo>
                    <a:pt x="36" y="102"/>
                  </a:lnTo>
                  <a:lnTo>
                    <a:pt x="12" y="102"/>
                  </a:lnTo>
                  <a:lnTo>
                    <a:pt x="0" y="96"/>
                  </a:lnTo>
                  <a:lnTo>
                    <a:pt x="0" y="114"/>
                  </a:lnTo>
                  <a:lnTo>
                    <a:pt x="6" y="132"/>
                  </a:lnTo>
                  <a:lnTo>
                    <a:pt x="18" y="144"/>
                  </a:lnTo>
                  <a:lnTo>
                    <a:pt x="30" y="162"/>
                  </a:lnTo>
                  <a:lnTo>
                    <a:pt x="42" y="174"/>
                  </a:lnTo>
                  <a:lnTo>
                    <a:pt x="54" y="192"/>
                  </a:lnTo>
                  <a:lnTo>
                    <a:pt x="66" y="216"/>
                  </a:lnTo>
                  <a:lnTo>
                    <a:pt x="66" y="228"/>
                  </a:lnTo>
                  <a:lnTo>
                    <a:pt x="60" y="234"/>
                  </a:lnTo>
                  <a:lnTo>
                    <a:pt x="54" y="246"/>
                  </a:lnTo>
                  <a:lnTo>
                    <a:pt x="48" y="252"/>
                  </a:lnTo>
                  <a:lnTo>
                    <a:pt x="60" y="300"/>
                  </a:lnTo>
                  <a:lnTo>
                    <a:pt x="42" y="330"/>
                  </a:lnTo>
                  <a:lnTo>
                    <a:pt x="48" y="330"/>
                  </a:lnTo>
                  <a:lnTo>
                    <a:pt x="60" y="342"/>
                  </a:lnTo>
                  <a:lnTo>
                    <a:pt x="66" y="354"/>
                  </a:lnTo>
                  <a:lnTo>
                    <a:pt x="66" y="360"/>
                  </a:lnTo>
                  <a:lnTo>
                    <a:pt x="60" y="372"/>
                  </a:lnTo>
                  <a:lnTo>
                    <a:pt x="48" y="384"/>
                  </a:lnTo>
                  <a:lnTo>
                    <a:pt x="36" y="408"/>
                  </a:lnTo>
                  <a:lnTo>
                    <a:pt x="42" y="426"/>
                  </a:lnTo>
                  <a:lnTo>
                    <a:pt x="48" y="438"/>
                  </a:lnTo>
                  <a:lnTo>
                    <a:pt x="54" y="444"/>
                  </a:lnTo>
                  <a:lnTo>
                    <a:pt x="54" y="450"/>
                  </a:lnTo>
                  <a:lnTo>
                    <a:pt x="42" y="468"/>
                  </a:lnTo>
                  <a:lnTo>
                    <a:pt x="54" y="480"/>
                  </a:lnTo>
                  <a:lnTo>
                    <a:pt x="78" y="498"/>
                  </a:lnTo>
                  <a:lnTo>
                    <a:pt x="78" y="516"/>
                  </a:lnTo>
                  <a:lnTo>
                    <a:pt x="102" y="528"/>
                  </a:lnTo>
                  <a:lnTo>
                    <a:pt x="90" y="558"/>
                  </a:lnTo>
                  <a:lnTo>
                    <a:pt x="78" y="546"/>
                  </a:lnTo>
                  <a:lnTo>
                    <a:pt x="78" y="558"/>
                  </a:lnTo>
                  <a:lnTo>
                    <a:pt x="66" y="582"/>
                  </a:lnTo>
                  <a:lnTo>
                    <a:pt x="54" y="588"/>
                  </a:lnTo>
                  <a:lnTo>
                    <a:pt x="36" y="606"/>
                  </a:lnTo>
                  <a:lnTo>
                    <a:pt x="48" y="630"/>
                  </a:lnTo>
                  <a:lnTo>
                    <a:pt x="42" y="636"/>
                  </a:lnTo>
                  <a:lnTo>
                    <a:pt x="60" y="666"/>
                  </a:lnTo>
                  <a:lnTo>
                    <a:pt x="84" y="666"/>
                  </a:lnTo>
                  <a:lnTo>
                    <a:pt x="96" y="744"/>
                  </a:lnTo>
                  <a:lnTo>
                    <a:pt x="108" y="750"/>
                  </a:lnTo>
                  <a:lnTo>
                    <a:pt x="114" y="750"/>
                  </a:lnTo>
                  <a:lnTo>
                    <a:pt x="138" y="762"/>
                  </a:lnTo>
                  <a:lnTo>
                    <a:pt x="144" y="774"/>
                  </a:lnTo>
                  <a:lnTo>
                    <a:pt x="144" y="780"/>
                  </a:lnTo>
                  <a:lnTo>
                    <a:pt x="138" y="792"/>
                  </a:lnTo>
                  <a:lnTo>
                    <a:pt x="126" y="804"/>
                  </a:lnTo>
                  <a:lnTo>
                    <a:pt x="144" y="822"/>
                  </a:lnTo>
                  <a:lnTo>
                    <a:pt x="138" y="828"/>
                  </a:lnTo>
                  <a:lnTo>
                    <a:pt x="132" y="840"/>
                  </a:lnTo>
                  <a:lnTo>
                    <a:pt x="126" y="846"/>
                  </a:lnTo>
                  <a:lnTo>
                    <a:pt x="126" y="858"/>
                  </a:lnTo>
                  <a:lnTo>
                    <a:pt x="132" y="870"/>
                  </a:lnTo>
                  <a:lnTo>
                    <a:pt x="138" y="876"/>
                  </a:lnTo>
                  <a:lnTo>
                    <a:pt x="138" y="900"/>
                  </a:lnTo>
                  <a:lnTo>
                    <a:pt x="144" y="900"/>
                  </a:lnTo>
                  <a:lnTo>
                    <a:pt x="150" y="906"/>
                  </a:lnTo>
                  <a:lnTo>
                    <a:pt x="162" y="912"/>
                  </a:lnTo>
                  <a:lnTo>
                    <a:pt x="168" y="918"/>
                  </a:lnTo>
                  <a:lnTo>
                    <a:pt x="180" y="924"/>
                  </a:lnTo>
                  <a:lnTo>
                    <a:pt x="186" y="930"/>
                  </a:lnTo>
                  <a:lnTo>
                    <a:pt x="186" y="996"/>
                  </a:lnTo>
                  <a:lnTo>
                    <a:pt x="210" y="1020"/>
                  </a:lnTo>
                  <a:lnTo>
                    <a:pt x="210" y="1044"/>
                  </a:lnTo>
                  <a:lnTo>
                    <a:pt x="216" y="1056"/>
                  </a:lnTo>
                  <a:lnTo>
                    <a:pt x="270" y="1056"/>
                  </a:lnTo>
                  <a:lnTo>
                    <a:pt x="270" y="1026"/>
                  </a:lnTo>
                  <a:lnTo>
                    <a:pt x="282" y="1026"/>
                  </a:lnTo>
                  <a:lnTo>
                    <a:pt x="282" y="1008"/>
                  </a:lnTo>
                  <a:lnTo>
                    <a:pt x="306" y="1002"/>
                  </a:lnTo>
                  <a:lnTo>
                    <a:pt x="318" y="978"/>
                  </a:lnTo>
                  <a:lnTo>
                    <a:pt x="324" y="984"/>
                  </a:lnTo>
                  <a:lnTo>
                    <a:pt x="348" y="996"/>
                  </a:lnTo>
                  <a:lnTo>
                    <a:pt x="360" y="996"/>
                  </a:lnTo>
                  <a:lnTo>
                    <a:pt x="378" y="1002"/>
                  </a:lnTo>
                  <a:lnTo>
                    <a:pt x="432" y="1002"/>
                  </a:lnTo>
                  <a:lnTo>
                    <a:pt x="462" y="1050"/>
                  </a:lnTo>
                  <a:lnTo>
                    <a:pt x="474" y="996"/>
                  </a:lnTo>
                  <a:lnTo>
                    <a:pt x="546" y="990"/>
                  </a:lnTo>
                  <a:lnTo>
                    <a:pt x="582" y="1014"/>
                  </a:lnTo>
                  <a:lnTo>
                    <a:pt x="582" y="996"/>
                  </a:lnTo>
                  <a:lnTo>
                    <a:pt x="594" y="924"/>
                  </a:lnTo>
                  <a:lnTo>
                    <a:pt x="594" y="900"/>
                  </a:lnTo>
                  <a:lnTo>
                    <a:pt x="588" y="894"/>
                  </a:lnTo>
                  <a:lnTo>
                    <a:pt x="588" y="888"/>
                  </a:lnTo>
                  <a:lnTo>
                    <a:pt x="576" y="864"/>
                  </a:lnTo>
                  <a:lnTo>
                    <a:pt x="576" y="852"/>
                  </a:lnTo>
                  <a:lnTo>
                    <a:pt x="582" y="846"/>
                  </a:lnTo>
                  <a:lnTo>
                    <a:pt x="594" y="840"/>
                  </a:lnTo>
                  <a:lnTo>
                    <a:pt x="606" y="828"/>
                  </a:lnTo>
                  <a:lnTo>
                    <a:pt x="612" y="798"/>
                  </a:lnTo>
                  <a:lnTo>
                    <a:pt x="714" y="780"/>
                  </a:lnTo>
                  <a:lnTo>
                    <a:pt x="792" y="768"/>
                  </a:lnTo>
                  <a:lnTo>
                    <a:pt x="846" y="810"/>
                  </a:lnTo>
                  <a:lnTo>
                    <a:pt x="864" y="846"/>
                  </a:lnTo>
                  <a:lnTo>
                    <a:pt x="864" y="840"/>
                  </a:lnTo>
                  <a:lnTo>
                    <a:pt x="870" y="834"/>
                  </a:lnTo>
                  <a:lnTo>
                    <a:pt x="882" y="828"/>
                  </a:lnTo>
                  <a:lnTo>
                    <a:pt x="888" y="822"/>
                  </a:lnTo>
                  <a:lnTo>
                    <a:pt x="876" y="816"/>
                  </a:lnTo>
                  <a:lnTo>
                    <a:pt x="870" y="810"/>
                  </a:lnTo>
                  <a:lnTo>
                    <a:pt x="870" y="786"/>
                  </a:lnTo>
                  <a:lnTo>
                    <a:pt x="876" y="774"/>
                  </a:lnTo>
                  <a:lnTo>
                    <a:pt x="882" y="768"/>
                  </a:lnTo>
                  <a:lnTo>
                    <a:pt x="888" y="756"/>
                  </a:lnTo>
                  <a:lnTo>
                    <a:pt x="882" y="744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Bhutan"/>
            <p:cNvSpPr>
              <a:spLocks/>
            </p:cNvSpPr>
            <p:nvPr/>
          </p:nvSpPr>
          <p:spPr bwMode="gray">
            <a:xfrm>
              <a:off x="6677025" y="3456137"/>
              <a:ext cx="93663" cy="53975"/>
            </a:xfrm>
            <a:custGeom>
              <a:avLst/>
              <a:gdLst>
                <a:gd name="T0" fmla="*/ 2147483647 w 234"/>
                <a:gd name="T1" fmla="*/ 2147483647 h 132"/>
                <a:gd name="T2" fmla="*/ 2147483647 w 234"/>
                <a:gd name="T3" fmla="*/ 2147483647 h 132"/>
                <a:gd name="T4" fmla="*/ 2147483647 w 234"/>
                <a:gd name="T5" fmla="*/ 2147483647 h 132"/>
                <a:gd name="T6" fmla="*/ 2147483647 w 234"/>
                <a:gd name="T7" fmla="*/ 2147483647 h 132"/>
                <a:gd name="T8" fmla="*/ 2147483647 w 234"/>
                <a:gd name="T9" fmla="*/ 2147483647 h 132"/>
                <a:gd name="T10" fmla="*/ 2147483647 w 234"/>
                <a:gd name="T11" fmla="*/ 2147483647 h 132"/>
                <a:gd name="T12" fmla="*/ 2147483647 w 234"/>
                <a:gd name="T13" fmla="*/ 2147483647 h 132"/>
                <a:gd name="T14" fmla="*/ 2147483647 w 234"/>
                <a:gd name="T15" fmla="*/ 2147483647 h 132"/>
                <a:gd name="T16" fmla="*/ 2147483647 w 234"/>
                <a:gd name="T17" fmla="*/ 2147483647 h 132"/>
                <a:gd name="T18" fmla="*/ 2147483647 w 234"/>
                <a:gd name="T19" fmla="*/ 2147483647 h 132"/>
                <a:gd name="T20" fmla="*/ 2147483647 w 234"/>
                <a:gd name="T21" fmla="*/ 2147483647 h 132"/>
                <a:gd name="T22" fmla="*/ 2147483647 w 234"/>
                <a:gd name="T23" fmla="*/ 2147483647 h 132"/>
                <a:gd name="T24" fmla="*/ 2147483647 w 234"/>
                <a:gd name="T25" fmla="*/ 2147483647 h 132"/>
                <a:gd name="T26" fmla="*/ 2147483647 w 234"/>
                <a:gd name="T27" fmla="*/ 2147483647 h 132"/>
                <a:gd name="T28" fmla="*/ 2147483647 w 234"/>
                <a:gd name="T29" fmla="*/ 2147483647 h 132"/>
                <a:gd name="T30" fmla="*/ 2147483647 w 234"/>
                <a:gd name="T31" fmla="*/ 2147483647 h 132"/>
                <a:gd name="T32" fmla="*/ 2147483647 w 234"/>
                <a:gd name="T33" fmla="*/ 2147483647 h 132"/>
                <a:gd name="T34" fmla="*/ 2147483647 w 234"/>
                <a:gd name="T35" fmla="*/ 2147483647 h 132"/>
                <a:gd name="T36" fmla="*/ 2147483647 w 234"/>
                <a:gd name="T37" fmla="*/ 2147483647 h 132"/>
                <a:gd name="T38" fmla="*/ 2147483647 w 234"/>
                <a:gd name="T39" fmla="*/ 2147483647 h 132"/>
                <a:gd name="T40" fmla="*/ 2147483647 w 234"/>
                <a:gd name="T41" fmla="*/ 2147483647 h 132"/>
                <a:gd name="T42" fmla="*/ 2147483647 w 234"/>
                <a:gd name="T43" fmla="*/ 2147483647 h 132"/>
                <a:gd name="T44" fmla="*/ 2147483647 w 234"/>
                <a:gd name="T45" fmla="*/ 2147483647 h 132"/>
                <a:gd name="T46" fmla="*/ 2147483647 w 234"/>
                <a:gd name="T47" fmla="*/ 2147483647 h 132"/>
                <a:gd name="T48" fmla="*/ 2147483647 w 234"/>
                <a:gd name="T49" fmla="*/ 2147483647 h 132"/>
                <a:gd name="T50" fmla="*/ 2147483647 w 234"/>
                <a:gd name="T51" fmla="*/ 2147483647 h 132"/>
                <a:gd name="T52" fmla="*/ 2147483647 w 234"/>
                <a:gd name="T53" fmla="*/ 2147483647 h 132"/>
                <a:gd name="T54" fmla="*/ 2147483647 w 234"/>
                <a:gd name="T55" fmla="*/ 2147483647 h 132"/>
                <a:gd name="T56" fmla="*/ 2147483647 w 234"/>
                <a:gd name="T57" fmla="*/ 2147483647 h 132"/>
                <a:gd name="T58" fmla="*/ 2147483647 w 234"/>
                <a:gd name="T59" fmla="*/ 0 h 132"/>
                <a:gd name="T60" fmla="*/ 2147483647 w 234"/>
                <a:gd name="T61" fmla="*/ 0 h 132"/>
                <a:gd name="T62" fmla="*/ 2147483647 w 234"/>
                <a:gd name="T63" fmla="*/ 2147483647 h 132"/>
                <a:gd name="T64" fmla="*/ 2147483647 w 234"/>
                <a:gd name="T65" fmla="*/ 2147483647 h 132"/>
                <a:gd name="T66" fmla="*/ 2147483647 w 234"/>
                <a:gd name="T67" fmla="*/ 2147483647 h 132"/>
                <a:gd name="T68" fmla="*/ 2147483647 w 234"/>
                <a:gd name="T69" fmla="*/ 2147483647 h 132"/>
                <a:gd name="T70" fmla="*/ 2147483647 w 234"/>
                <a:gd name="T71" fmla="*/ 2147483647 h 132"/>
                <a:gd name="T72" fmla="*/ 2147483647 w 234"/>
                <a:gd name="T73" fmla="*/ 2147483647 h 132"/>
                <a:gd name="T74" fmla="*/ 2147483647 w 234"/>
                <a:gd name="T75" fmla="*/ 2147483647 h 132"/>
                <a:gd name="T76" fmla="*/ 0 w 234"/>
                <a:gd name="T77" fmla="*/ 2147483647 h 132"/>
                <a:gd name="T78" fmla="*/ 0 w 234"/>
                <a:gd name="T79" fmla="*/ 2147483647 h 132"/>
                <a:gd name="T80" fmla="*/ 2147483647 w 234"/>
                <a:gd name="T81" fmla="*/ 2147483647 h 132"/>
                <a:gd name="T82" fmla="*/ 2147483647 w 234"/>
                <a:gd name="T83" fmla="*/ 2147483647 h 132"/>
                <a:gd name="T84" fmla="*/ 2147483647 w 234"/>
                <a:gd name="T85" fmla="*/ 2147483647 h 132"/>
                <a:gd name="T86" fmla="*/ 2147483647 w 234"/>
                <a:gd name="T87" fmla="*/ 2147483647 h 132"/>
                <a:gd name="T88" fmla="*/ 2147483647 w 234"/>
                <a:gd name="T89" fmla="*/ 2147483647 h 132"/>
                <a:gd name="T90" fmla="*/ 2147483647 w 234"/>
                <a:gd name="T91" fmla="*/ 2147483647 h 132"/>
                <a:gd name="T92" fmla="*/ 2147483647 w 234"/>
                <a:gd name="T93" fmla="*/ 2147483647 h 1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34"/>
                <a:gd name="T142" fmla="*/ 0 h 132"/>
                <a:gd name="T143" fmla="*/ 234 w 234"/>
                <a:gd name="T144" fmla="*/ 132 h 13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34" h="132">
                  <a:moveTo>
                    <a:pt x="78" y="132"/>
                  </a:moveTo>
                  <a:lnTo>
                    <a:pt x="90" y="132"/>
                  </a:lnTo>
                  <a:lnTo>
                    <a:pt x="102" y="126"/>
                  </a:lnTo>
                  <a:lnTo>
                    <a:pt x="108" y="120"/>
                  </a:lnTo>
                  <a:lnTo>
                    <a:pt x="126" y="120"/>
                  </a:lnTo>
                  <a:lnTo>
                    <a:pt x="138" y="126"/>
                  </a:lnTo>
                  <a:lnTo>
                    <a:pt x="168" y="126"/>
                  </a:lnTo>
                  <a:lnTo>
                    <a:pt x="180" y="120"/>
                  </a:lnTo>
                  <a:lnTo>
                    <a:pt x="192" y="120"/>
                  </a:lnTo>
                  <a:lnTo>
                    <a:pt x="198" y="126"/>
                  </a:lnTo>
                  <a:lnTo>
                    <a:pt x="210" y="126"/>
                  </a:lnTo>
                  <a:lnTo>
                    <a:pt x="234" y="114"/>
                  </a:lnTo>
                  <a:lnTo>
                    <a:pt x="234" y="108"/>
                  </a:lnTo>
                  <a:lnTo>
                    <a:pt x="222" y="96"/>
                  </a:lnTo>
                  <a:lnTo>
                    <a:pt x="222" y="72"/>
                  </a:lnTo>
                  <a:lnTo>
                    <a:pt x="198" y="72"/>
                  </a:lnTo>
                  <a:lnTo>
                    <a:pt x="192" y="66"/>
                  </a:lnTo>
                  <a:lnTo>
                    <a:pt x="192" y="42"/>
                  </a:lnTo>
                  <a:lnTo>
                    <a:pt x="186" y="30"/>
                  </a:lnTo>
                  <a:lnTo>
                    <a:pt x="174" y="18"/>
                  </a:lnTo>
                  <a:lnTo>
                    <a:pt x="162" y="12"/>
                  </a:lnTo>
                  <a:lnTo>
                    <a:pt x="150" y="12"/>
                  </a:lnTo>
                  <a:lnTo>
                    <a:pt x="138" y="18"/>
                  </a:lnTo>
                  <a:lnTo>
                    <a:pt x="126" y="18"/>
                  </a:lnTo>
                  <a:lnTo>
                    <a:pt x="114" y="24"/>
                  </a:lnTo>
                  <a:lnTo>
                    <a:pt x="108" y="30"/>
                  </a:lnTo>
                  <a:lnTo>
                    <a:pt x="102" y="30"/>
                  </a:lnTo>
                  <a:lnTo>
                    <a:pt x="102" y="6"/>
                  </a:lnTo>
                  <a:lnTo>
                    <a:pt x="78" y="6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48" y="12"/>
                  </a:lnTo>
                  <a:lnTo>
                    <a:pt x="36" y="24"/>
                  </a:lnTo>
                  <a:lnTo>
                    <a:pt x="30" y="36"/>
                  </a:lnTo>
                  <a:lnTo>
                    <a:pt x="18" y="54"/>
                  </a:lnTo>
                  <a:lnTo>
                    <a:pt x="12" y="66"/>
                  </a:lnTo>
                  <a:lnTo>
                    <a:pt x="6" y="72"/>
                  </a:lnTo>
                  <a:lnTo>
                    <a:pt x="6" y="78"/>
                  </a:lnTo>
                  <a:lnTo>
                    <a:pt x="0" y="78"/>
                  </a:lnTo>
                  <a:lnTo>
                    <a:pt x="0" y="90"/>
                  </a:lnTo>
                  <a:lnTo>
                    <a:pt x="18" y="108"/>
                  </a:lnTo>
                  <a:lnTo>
                    <a:pt x="42" y="120"/>
                  </a:lnTo>
                  <a:lnTo>
                    <a:pt x="54" y="120"/>
                  </a:lnTo>
                  <a:lnTo>
                    <a:pt x="54" y="114"/>
                  </a:lnTo>
                  <a:lnTo>
                    <a:pt x="54" y="120"/>
                  </a:lnTo>
                  <a:lnTo>
                    <a:pt x="66" y="132"/>
                  </a:lnTo>
                  <a:lnTo>
                    <a:pt x="78" y="13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Benin"/>
            <p:cNvSpPr>
              <a:spLocks/>
            </p:cNvSpPr>
            <p:nvPr/>
          </p:nvSpPr>
          <p:spPr bwMode="gray">
            <a:xfrm>
              <a:off x="4227513" y="3973662"/>
              <a:ext cx="88900" cy="200025"/>
            </a:xfrm>
            <a:custGeom>
              <a:avLst/>
              <a:gdLst>
                <a:gd name="T0" fmla="*/ 2147483647 w 222"/>
                <a:gd name="T1" fmla="*/ 2147483647 h 498"/>
                <a:gd name="T2" fmla="*/ 2147483647 w 222"/>
                <a:gd name="T3" fmla="*/ 2147483647 h 498"/>
                <a:gd name="T4" fmla="*/ 2147483647 w 222"/>
                <a:gd name="T5" fmla="*/ 2147483647 h 498"/>
                <a:gd name="T6" fmla="*/ 2147483647 w 222"/>
                <a:gd name="T7" fmla="*/ 2147483647 h 498"/>
                <a:gd name="T8" fmla="*/ 2147483647 w 222"/>
                <a:gd name="T9" fmla="*/ 2147483647 h 498"/>
                <a:gd name="T10" fmla="*/ 2147483647 w 222"/>
                <a:gd name="T11" fmla="*/ 2147483647 h 498"/>
                <a:gd name="T12" fmla="*/ 2147483647 w 222"/>
                <a:gd name="T13" fmla="*/ 2147483647 h 498"/>
                <a:gd name="T14" fmla="*/ 2147483647 w 222"/>
                <a:gd name="T15" fmla="*/ 2147483647 h 498"/>
                <a:gd name="T16" fmla="*/ 2147483647 w 222"/>
                <a:gd name="T17" fmla="*/ 2147483647 h 498"/>
                <a:gd name="T18" fmla="*/ 2147483647 w 222"/>
                <a:gd name="T19" fmla="*/ 2147483647 h 498"/>
                <a:gd name="T20" fmla="*/ 2147483647 w 222"/>
                <a:gd name="T21" fmla="*/ 2147483647 h 498"/>
                <a:gd name="T22" fmla="*/ 2147483647 w 222"/>
                <a:gd name="T23" fmla="*/ 2147483647 h 498"/>
                <a:gd name="T24" fmla="*/ 2147483647 w 222"/>
                <a:gd name="T25" fmla="*/ 2147483647 h 498"/>
                <a:gd name="T26" fmla="*/ 2147483647 w 222"/>
                <a:gd name="T27" fmla="*/ 2147483647 h 498"/>
                <a:gd name="T28" fmla="*/ 2147483647 w 222"/>
                <a:gd name="T29" fmla="*/ 2147483647 h 498"/>
                <a:gd name="T30" fmla="*/ 2147483647 w 222"/>
                <a:gd name="T31" fmla="*/ 2147483647 h 498"/>
                <a:gd name="T32" fmla="*/ 2147483647 w 222"/>
                <a:gd name="T33" fmla="*/ 2147483647 h 498"/>
                <a:gd name="T34" fmla="*/ 2147483647 w 222"/>
                <a:gd name="T35" fmla="*/ 2147483647 h 498"/>
                <a:gd name="T36" fmla="*/ 2147483647 w 222"/>
                <a:gd name="T37" fmla="*/ 2147483647 h 498"/>
                <a:gd name="T38" fmla="*/ 2147483647 w 222"/>
                <a:gd name="T39" fmla="*/ 2147483647 h 498"/>
                <a:gd name="T40" fmla="*/ 2147483647 w 222"/>
                <a:gd name="T41" fmla="*/ 2147483647 h 498"/>
                <a:gd name="T42" fmla="*/ 2147483647 w 222"/>
                <a:gd name="T43" fmla="*/ 2147483647 h 498"/>
                <a:gd name="T44" fmla="*/ 2147483647 w 222"/>
                <a:gd name="T45" fmla="*/ 2147483647 h 498"/>
                <a:gd name="T46" fmla="*/ 0 w 222"/>
                <a:gd name="T47" fmla="*/ 2147483647 h 498"/>
                <a:gd name="T48" fmla="*/ 2147483647 w 222"/>
                <a:gd name="T49" fmla="*/ 2147483647 h 498"/>
                <a:gd name="T50" fmla="*/ 2147483647 w 222"/>
                <a:gd name="T51" fmla="*/ 2147483647 h 498"/>
                <a:gd name="T52" fmla="*/ 2147483647 w 222"/>
                <a:gd name="T53" fmla="*/ 2147483647 h 498"/>
                <a:gd name="T54" fmla="*/ 2147483647 w 222"/>
                <a:gd name="T55" fmla="*/ 2147483647 h 498"/>
                <a:gd name="T56" fmla="*/ 2147483647 w 222"/>
                <a:gd name="T57" fmla="*/ 2147483647 h 498"/>
                <a:gd name="T58" fmla="*/ 2147483647 w 222"/>
                <a:gd name="T59" fmla="*/ 2147483647 h 498"/>
                <a:gd name="T60" fmla="*/ 2147483647 w 222"/>
                <a:gd name="T61" fmla="*/ 2147483647 h 498"/>
                <a:gd name="T62" fmla="*/ 2147483647 w 222"/>
                <a:gd name="T63" fmla="*/ 2147483647 h 498"/>
                <a:gd name="T64" fmla="*/ 2147483647 w 222"/>
                <a:gd name="T65" fmla="*/ 2147483647 h 498"/>
                <a:gd name="T66" fmla="*/ 2147483647 w 222"/>
                <a:gd name="T67" fmla="*/ 2147483647 h 498"/>
                <a:gd name="T68" fmla="*/ 2147483647 w 222"/>
                <a:gd name="T69" fmla="*/ 2147483647 h 49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22"/>
                <a:gd name="T106" fmla="*/ 0 h 498"/>
                <a:gd name="T107" fmla="*/ 222 w 222"/>
                <a:gd name="T108" fmla="*/ 498 h 49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22" h="498">
                  <a:moveTo>
                    <a:pt x="138" y="372"/>
                  </a:moveTo>
                  <a:lnTo>
                    <a:pt x="144" y="342"/>
                  </a:lnTo>
                  <a:lnTo>
                    <a:pt x="138" y="306"/>
                  </a:lnTo>
                  <a:lnTo>
                    <a:pt x="144" y="276"/>
                  </a:lnTo>
                  <a:lnTo>
                    <a:pt x="162" y="276"/>
                  </a:lnTo>
                  <a:lnTo>
                    <a:pt x="174" y="252"/>
                  </a:lnTo>
                  <a:lnTo>
                    <a:pt x="174" y="222"/>
                  </a:lnTo>
                  <a:lnTo>
                    <a:pt x="180" y="216"/>
                  </a:lnTo>
                  <a:lnTo>
                    <a:pt x="186" y="204"/>
                  </a:lnTo>
                  <a:lnTo>
                    <a:pt x="198" y="198"/>
                  </a:lnTo>
                  <a:lnTo>
                    <a:pt x="198" y="156"/>
                  </a:lnTo>
                  <a:lnTo>
                    <a:pt x="210" y="150"/>
                  </a:lnTo>
                  <a:lnTo>
                    <a:pt x="216" y="150"/>
                  </a:lnTo>
                  <a:lnTo>
                    <a:pt x="222" y="144"/>
                  </a:lnTo>
                  <a:lnTo>
                    <a:pt x="222" y="132"/>
                  </a:lnTo>
                  <a:lnTo>
                    <a:pt x="216" y="126"/>
                  </a:lnTo>
                  <a:lnTo>
                    <a:pt x="216" y="114"/>
                  </a:lnTo>
                  <a:lnTo>
                    <a:pt x="210" y="102"/>
                  </a:lnTo>
                  <a:lnTo>
                    <a:pt x="204" y="96"/>
                  </a:lnTo>
                  <a:lnTo>
                    <a:pt x="192" y="72"/>
                  </a:lnTo>
                  <a:lnTo>
                    <a:pt x="198" y="66"/>
                  </a:lnTo>
                  <a:lnTo>
                    <a:pt x="198" y="60"/>
                  </a:lnTo>
                  <a:lnTo>
                    <a:pt x="204" y="48"/>
                  </a:lnTo>
                  <a:lnTo>
                    <a:pt x="198" y="42"/>
                  </a:lnTo>
                  <a:lnTo>
                    <a:pt x="186" y="36"/>
                  </a:lnTo>
                  <a:lnTo>
                    <a:pt x="180" y="36"/>
                  </a:lnTo>
                  <a:lnTo>
                    <a:pt x="174" y="30"/>
                  </a:lnTo>
                  <a:lnTo>
                    <a:pt x="168" y="30"/>
                  </a:lnTo>
                  <a:lnTo>
                    <a:pt x="162" y="24"/>
                  </a:lnTo>
                  <a:lnTo>
                    <a:pt x="156" y="12"/>
                  </a:lnTo>
                  <a:lnTo>
                    <a:pt x="144" y="0"/>
                  </a:lnTo>
                  <a:lnTo>
                    <a:pt x="114" y="12"/>
                  </a:lnTo>
                  <a:lnTo>
                    <a:pt x="114" y="36"/>
                  </a:lnTo>
                  <a:lnTo>
                    <a:pt x="120" y="36"/>
                  </a:lnTo>
                  <a:lnTo>
                    <a:pt x="114" y="42"/>
                  </a:lnTo>
                  <a:lnTo>
                    <a:pt x="108" y="60"/>
                  </a:lnTo>
                  <a:lnTo>
                    <a:pt x="96" y="60"/>
                  </a:lnTo>
                  <a:lnTo>
                    <a:pt x="90" y="66"/>
                  </a:lnTo>
                  <a:lnTo>
                    <a:pt x="84" y="66"/>
                  </a:lnTo>
                  <a:lnTo>
                    <a:pt x="84" y="78"/>
                  </a:lnTo>
                  <a:lnTo>
                    <a:pt x="78" y="72"/>
                  </a:lnTo>
                  <a:lnTo>
                    <a:pt x="48" y="72"/>
                  </a:lnTo>
                  <a:lnTo>
                    <a:pt x="30" y="90"/>
                  </a:lnTo>
                  <a:lnTo>
                    <a:pt x="24" y="102"/>
                  </a:lnTo>
                  <a:lnTo>
                    <a:pt x="12" y="102"/>
                  </a:lnTo>
                  <a:lnTo>
                    <a:pt x="6" y="114"/>
                  </a:lnTo>
                  <a:lnTo>
                    <a:pt x="0" y="132"/>
                  </a:lnTo>
                  <a:lnTo>
                    <a:pt x="0" y="162"/>
                  </a:lnTo>
                  <a:lnTo>
                    <a:pt x="12" y="168"/>
                  </a:lnTo>
                  <a:lnTo>
                    <a:pt x="42" y="198"/>
                  </a:lnTo>
                  <a:lnTo>
                    <a:pt x="42" y="240"/>
                  </a:lnTo>
                  <a:lnTo>
                    <a:pt x="54" y="252"/>
                  </a:lnTo>
                  <a:lnTo>
                    <a:pt x="60" y="264"/>
                  </a:lnTo>
                  <a:lnTo>
                    <a:pt x="60" y="294"/>
                  </a:lnTo>
                  <a:lnTo>
                    <a:pt x="66" y="306"/>
                  </a:lnTo>
                  <a:lnTo>
                    <a:pt x="54" y="318"/>
                  </a:lnTo>
                  <a:lnTo>
                    <a:pt x="54" y="378"/>
                  </a:lnTo>
                  <a:lnTo>
                    <a:pt x="66" y="390"/>
                  </a:lnTo>
                  <a:lnTo>
                    <a:pt x="54" y="396"/>
                  </a:lnTo>
                  <a:lnTo>
                    <a:pt x="60" y="462"/>
                  </a:lnTo>
                  <a:lnTo>
                    <a:pt x="60" y="468"/>
                  </a:lnTo>
                  <a:lnTo>
                    <a:pt x="72" y="480"/>
                  </a:lnTo>
                  <a:lnTo>
                    <a:pt x="72" y="492"/>
                  </a:lnTo>
                  <a:lnTo>
                    <a:pt x="84" y="492"/>
                  </a:lnTo>
                  <a:lnTo>
                    <a:pt x="96" y="498"/>
                  </a:lnTo>
                  <a:lnTo>
                    <a:pt x="108" y="498"/>
                  </a:lnTo>
                  <a:lnTo>
                    <a:pt x="120" y="474"/>
                  </a:lnTo>
                  <a:lnTo>
                    <a:pt x="126" y="480"/>
                  </a:lnTo>
                  <a:lnTo>
                    <a:pt x="138" y="486"/>
                  </a:lnTo>
                  <a:lnTo>
                    <a:pt x="138" y="37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Belize"/>
            <p:cNvSpPr>
              <a:spLocks/>
            </p:cNvSpPr>
            <p:nvPr/>
          </p:nvSpPr>
          <p:spPr bwMode="gray">
            <a:xfrm>
              <a:off x="1677988" y="3775224"/>
              <a:ext cx="42862" cy="85725"/>
            </a:xfrm>
            <a:custGeom>
              <a:avLst/>
              <a:gdLst>
                <a:gd name="T0" fmla="*/ 2147483647 w 108"/>
                <a:gd name="T1" fmla="*/ 2147483647 h 210"/>
                <a:gd name="T2" fmla="*/ 2147483647 w 108"/>
                <a:gd name="T3" fmla="*/ 2147483647 h 210"/>
                <a:gd name="T4" fmla="*/ 2147483647 w 108"/>
                <a:gd name="T5" fmla="*/ 2147483647 h 210"/>
                <a:gd name="T6" fmla="*/ 2147483647 w 108"/>
                <a:gd name="T7" fmla="*/ 2147483647 h 210"/>
                <a:gd name="T8" fmla="*/ 2147483647 w 108"/>
                <a:gd name="T9" fmla="*/ 2147483647 h 210"/>
                <a:gd name="T10" fmla="*/ 2147483647 w 108"/>
                <a:gd name="T11" fmla="*/ 0 h 210"/>
                <a:gd name="T12" fmla="*/ 2147483647 w 108"/>
                <a:gd name="T13" fmla="*/ 2147483647 h 210"/>
                <a:gd name="T14" fmla="*/ 2147483647 w 108"/>
                <a:gd name="T15" fmla="*/ 2147483647 h 210"/>
                <a:gd name="T16" fmla="*/ 2147483647 w 108"/>
                <a:gd name="T17" fmla="*/ 2147483647 h 210"/>
                <a:gd name="T18" fmla="*/ 2147483647 w 108"/>
                <a:gd name="T19" fmla="*/ 2147483647 h 210"/>
                <a:gd name="T20" fmla="*/ 2147483647 w 108"/>
                <a:gd name="T21" fmla="*/ 2147483647 h 210"/>
                <a:gd name="T22" fmla="*/ 2147483647 w 108"/>
                <a:gd name="T23" fmla="*/ 2147483647 h 210"/>
                <a:gd name="T24" fmla="*/ 2147483647 w 108"/>
                <a:gd name="T25" fmla="*/ 2147483647 h 210"/>
                <a:gd name="T26" fmla="*/ 2147483647 w 108"/>
                <a:gd name="T27" fmla="*/ 2147483647 h 210"/>
                <a:gd name="T28" fmla="*/ 2147483647 w 108"/>
                <a:gd name="T29" fmla="*/ 2147483647 h 210"/>
                <a:gd name="T30" fmla="*/ 2147483647 w 108"/>
                <a:gd name="T31" fmla="*/ 2147483647 h 210"/>
                <a:gd name="T32" fmla="*/ 2147483647 w 108"/>
                <a:gd name="T33" fmla="*/ 2147483647 h 210"/>
                <a:gd name="T34" fmla="*/ 2147483647 w 108"/>
                <a:gd name="T35" fmla="*/ 2147483647 h 210"/>
                <a:gd name="T36" fmla="*/ 0 w 108"/>
                <a:gd name="T37" fmla="*/ 2147483647 h 210"/>
                <a:gd name="T38" fmla="*/ 2147483647 w 108"/>
                <a:gd name="T39" fmla="*/ 2147483647 h 210"/>
                <a:gd name="T40" fmla="*/ 2147483647 w 108"/>
                <a:gd name="T41" fmla="*/ 2147483647 h 210"/>
                <a:gd name="T42" fmla="*/ 2147483647 w 108"/>
                <a:gd name="T43" fmla="*/ 2147483647 h 210"/>
                <a:gd name="T44" fmla="*/ 2147483647 w 108"/>
                <a:gd name="T45" fmla="*/ 2147483647 h 210"/>
                <a:gd name="T46" fmla="*/ 2147483647 w 108"/>
                <a:gd name="T47" fmla="*/ 2147483647 h 210"/>
                <a:gd name="T48" fmla="*/ 2147483647 w 108"/>
                <a:gd name="T49" fmla="*/ 2147483647 h 210"/>
                <a:gd name="T50" fmla="*/ 2147483647 w 108"/>
                <a:gd name="T51" fmla="*/ 2147483647 h 210"/>
                <a:gd name="T52" fmla="*/ 2147483647 w 108"/>
                <a:gd name="T53" fmla="*/ 2147483647 h 210"/>
                <a:gd name="T54" fmla="*/ 2147483647 w 108"/>
                <a:gd name="T55" fmla="*/ 2147483647 h 21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08"/>
                <a:gd name="T85" fmla="*/ 0 h 210"/>
                <a:gd name="T86" fmla="*/ 108 w 108"/>
                <a:gd name="T87" fmla="*/ 210 h 21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08" h="210">
                  <a:moveTo>
                    <a:pt x="108" y="30"/>
                  </a:moveTo>
                  <a:lnTo>
                    <a:pt x="108" y="24"/>
                  </a:lnTo>
                  <a:lnTo>
                    <a:pt x="102" y="24"/>
                  </a:lnTo>
                  <a:lnTo>
                    <a:pt x="90" y="18"/>
                  </a:lnTo>
                  <a:lnTo>
                    <a:pt x="84" y="12"/>
                  </a:lnTo>
                  <a:lnTo>
                    <a:pt x="78" y="0"/>
                  </a:lnTo>
                  <a:lnTo>
                    <a:pt x="78" y="6"/>
                  </a:lnTo>
                  <a:lnTo>
                    <a:pt x="72" y="12"/>
                  </a:lnTo>
                  <a:lnTo>
                    <a:pt x="72" y="24"/>
                  </a:lnTo>
                  <a:lnTo>
                    <a:pt x="66" y="36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48"/>
                  </a:lnTo>
                  <a:lnTo>
                    <a:pt x="42" y="42"/>
                  </a:lnTo>
                  <a:lnTo>
                    <a:pt x="36" y="36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24" y="54"/>
                  </a:lnTo>
                  <a:lnTo>
                    <a:pt x="0" y="210"/>
                  </a:lnTo>
                  <a:lnTo>
                    <a:pt x="30" y="210"/>
                  </a:lnTo>
                  <a:lnTo>
                    <a:pt x="42" y="168"/>
                  </a:lnTo>
                  <a:lnTo>
                    <a:pt x="60" y="174"/>
                  </a:lnTo>
                  <a:lnTo>
                    <a:pt x="84" y="150"/>
                  </a:lnTo>
                  <a:lnTo>
                    <a:pt x="84" y="90"/>
                  </a:lnTo>
                  <a:lnTo>
                    <a:pt x="90" y="78"/>
                  </a:lnTo>
                  <a:lnTo>
                    <a:pt x="96" y="60"/>
                  </a:lnTo>
                  <a:lnTo>
                    <a:pt x="108" y="36"/>
                  </a:lnTo>
                  <a:lnTo>
                    <a:pt x="108" y="3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Belgium"/>
            <p:cNvSpPr>
              <a:spLocks/>
            </p:cNvSpPr>
            <p:nvPr/>
          </p:nvSpPr>
          <p:spPr bwMode="gray">
            <a:xfrm>
              <a:off x="4311650" y="2714774"/>
              <a:ext cx="90488" cy="61913"/>
            </a:xfrm>
            <a:custGeom>
              <a:avLst/>
              <a:gdLst>
                <a:gd name="T0" fmla="*/ 0 w 222"/>
                <a:gd name="T1" fmla="*/ 2147483647 h 150"/>
                <a:gd name="T2" fmla="*/ 2147483647 w 222"/>
                <a:gd name="T3" fmla="*/ 2147483647 h 150"/>
                <a:gd name="T4" fmla="*/ 2147483647 w 222"/>
                <a:gd name="T5" fmla="*/ 2147483647 h 150"/>
                <a:gd name="T6" fmla="*/ 2147483647 w 222"/>
                <a:gd name="T7" fmla="*/ 2147483647 h 150"/>
                <a:gd name="T8" fmla="*/ 2147483647 w 222"/>
                <a:gd name="T9" fmla="*/ 2147483647 h 150"/>
                <a:gd name="T10" fmla="*/ 2147483647 w 222"/>
                <a:gd name="T11" fmla="*/ 2147483647 h 150"/>
                <a:gd name="T12" fmla="*/ 2147483647 w 222"/>
                <a:gd name="T13" fmla="*/ 2147483647 h 150"/>
                <a:gd name="T14" fmla="*/ 2147483647 w 222"/>
                <a:gd name="T15" fmla="*/ 2147483647 h 150"/>
                <a:gd name="T16" fmla="*/ 2147483647 w 222"/>
                <a:gd name="T17" fmla="*/ 2147483647 h 150"/>
                <a:gd name="T18" fmla="*/ 2147483647 w 222"/>
                <a:gd name="T19" fmla="*/ 2147483647 h 150"/>
                <a:gd name="T20" fmla="*/ 2147483647 w 222"/>
                <a:gd name="T21" fmla="*/ 2147483647 h 150"/>
                <a:gd name="T22" fmla="*/ 2147483647 w 222"/>
                <a:gd name="T23" fmla="*/ 2147483647 h 150"/>
                <a:gd name="T24" fmla="*/ 2147483647 w 222"/>
                <a:gd name="T25" fmla="*/ 2147483647 h 150"/>
                <a:gd name="T26" fmla="*/ 2147483647 w 222"/>
                <a:gd name="T27" fmla="*/ 2147483647 h 150"/>
                <a:gd name="T28" fmla="*/ 2147483647 w 222"/>
                <a:gd name="T29" fmla="*/ 2147483647 h 150"/>
                <a:gd name="T30" fmla="*/ 2147483647 w 222"/>
                <a:gd name="T31" fmla="*/ 2147483647 h 150"/>
                <a:gd name="T32" fmla="*/ 2147483647 w 222"/>
                <a:gd name="T33" fmla="*/ 2147483647 h 150"/>
                <a:gd name="T34" fmla="*/ 2147483647 w 222"/>
                <a:gd name="T35" fmla="*/ 2147483647 h 150"/>
                <a:gd name="T36" fmla="*/ 2147483647 w 222"/>
                <a:gd name="T37" fmla="*/ 2147483647 h 150"/>
                <a:gd name="T38" fmla="*/ 2147483647 w 222"/>
                <a:gd name="T39" fmla="*/ 2147483647 h 150"/>
                <a:gd name="T40" fmla="*/ 2147483647 w 222"/>
                <a:gd name="T41" fmla="*/ 2147483647 h 150"/>
                <a:gd name="T42" fmla="*/ 2147483647 w 222"/>
                <a:gd name="T43" fmla="*/ 2147483647 h 150"/>
                <a:gd name="T44" fmla="*/ 2147483647 w 222"/>
                <a:gd name="T45" fmla="*/ 2147483647 h 150"/>
                <a:gd name="T46" fmla="*/ 2147483647 w 222"/>
                <a:gd name="T47" fmla="*/ 2147483647 h 150"/>
                <a:gd name="T48" fmla="*/ 2147483647 w 222"/>
                <a:gd name="T49" fmla="*/ 2147483647 h 150"/>
                <a:gd name="T50" fmla="*/ 2147483647 w 222"/>
                <a:gd name="T51" fmla="*/ 2147483647 h 150"/>
                <a:gd name="T52" fmla="*/ 2147483647 w 222"/>
                <a:gd name="T53" fmla="*/ 2147483647 h 150"/>
                <a:gd name="T54" fmla="*/ 2147483647 w 222"/>
                <a:gd name="T55" fmla="*/ 2147483647 h 150"/>
                <a:gd name="T56" fmla="*/ 2147483647 w 222"/>
                <a:gd name="T57" fmla="*/ 2147483647 h 150"/>
                <a:gd name="T58" fmla="*/ 2147483647 w 222"/>
                <a:gd name="T59" fmla="*/ 2147483647 h 150"/>
                <a:gd name="T60" fmla="*/ 2147483647 w 222"/>
                <a:gd name="T61" fmla="*/ 2147483647 h 150"/>
                <a:gd name="T62" fmla="*/ 2147483647 w 222"/>
                <a:gd name="T63" fmla="*/ 2147483647 h 150"/>
                <a:gd name="T64" fmla="*/ 2147483647 w 222"/>
                <a:gd name="T65" fmla="*/ 2147483647 h 150"/>
                <a:gd name="T66" fmla="*/ 2147483647 w 222"/>
                <a:gd name="T67" fmla="*/ 2147483647 h 150"/>
                <a:gd name="T68" fmla="*/ 2147483647 w 222"/>
                <a:gd name="T69" fmla="*/ 2147483647 h 150"/>
                <a:gd name="T70" fmla="*/ 2147483647 w 222"/>
                <a:gd name="T71" fmla="*/ 2147483647 h 150"/>
                <a:gd name="T72" fmla="*/ 2147483647 w 222"/>
                <a:gd name="T73" fmla="*/ 2147483647 h 150"/>
                <a:gd name="T74" fmla="*/ 2147483647 w 222"/>
                <a:gd name="T75" fmla="*/ 2147483647 h 150"/>
                <a:gd name="T76" fmla="*/ 2147483647 w 222"/>
                <a:gd name="T77" fmla="*/ 2147483647 h 150"/>
                <a:gd name="T78" fmla="*/ 2147483647 w 222"/>
                <a:gd name="T79" fmla="*/ 2147483647 h 150"/>
                <a:gd name="T80" fmla="*/ 2147483647 w 222"/>
                <a:gd name="T81" fmla="*/ 0 h 150"/>
                <a:gd name="T82" fmla="*/ 2147483647 w 222"/>
                <a:gd name="T83" fmla="*/ 0 h 150"/>
                <a:gd name="T84" fmla="*/ 2147483647 w 222"/>
                <a:gd name="T85" fmla="*/ 2147483647 h 150"/>
                <a:gd name="T86" fmla="*/ 2147483647 w 222"/>
                <a:gd name="T87" fmla="*/ 0 h 150"/>
                <a:gd name="T88" fmla="*/ 2147483647 w 222"/>
                <a:gd name="T89" fmla="*/ 2147483647 h 150"/>
                <a:gd name="T90" fmla="*/ 2147483647 w 222"/>
                <a:gd name="T91" fmla="*/ 2147483647 h 150"/>
                <a:gd name="T92" fmla="*/ 2147483647 w 222"/>
                <a:gd name="T93" fmla="*/ 2147483647 h 150"/>
                <a:gd name="T94" fmla="*/ 2147483647 w 222"/>
                <a:gd name="T95" fmla="*/ 2147483647 h 150"/>
                <a:gd name="T96" fmla="*/ 2147483647 w 222"/>
                <a:gd name="T97" fmla="*/ 2147483647 h 150"/>
                <a:gd name="T98" fmla="*/ 2147483647 w 222"/>
                <a:gd name="T99" fmla="*/ 2147483647 h 150"/>
                <a:gd name="T100" fmla="*/ 2147483647 w 222"/>
                <a:gd name="T101" fmla="*/ 2147483647 h 150"/>
                <a:gd name="T102" fmla="*/ 0 w 222"/>
                <a:gd name="T103" fmla="*/ 2147483647 h 150"/>
                <a:gd name="T104" fmla="*/ 0 w 222"/>
                <a:gd name="T105" fmla="*/ 2147483647 h 1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22"/>
                <a:gd name="T160" fmla="*/ 0 h 150"/>
                <a:gd name="T161" fmla="*/ 222 w 222"/>
                <a:gd name="T162" fmla="*/ 150 h 1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22" h="150">
                  <a:moveTo>
                    <a:pt x="0" y="42"/>
                  </a:moveTo>
                  <a:lnTo>
                    <a:pt x="6" y="60"/>
                  </a:lnTo>
                  <a:lnTo>
                    <a:pt x="30" y="66"/>
                  </a:lnTo>
                  <a:lnTo>
                    <a:pt x="42" y="78"/>
                  </a:lnTo>
                  <a:lnTo>
                    <a:pt x="66" y="78"/>
                  </a:lnTo>
                  <a:lnTo>
                    <a:pt x="78" y="84"/>
                  </a:lnTo>
                  <a:lnTo>
                    <a:pt x="84" y="90"/>
                  </a:lnTo>
                  <a:lnTo>
                    <a:pt x="84" y="114"/>
                  </a:lnTo>
                  <a:lnTo>
                    <a:pt x="108" y="114"/>
                  </a:lnTo>
                  <a:lnTo>
                    <a:pt x="120" y="102"/>
                  </a:lnTo>
                  <a:lnTo>
                    <a:pt x="120" y="126"/>
                  </a:lnTo>
                  <a:lnTo>
                    <a:pt x="132" y="126"/>
                  </a:lnTo>
                  <a:lnTo>
                    <a:pt x="144" y="132"/>
                  </a:lnTo>
                  <a:lnTo>
                    <a:pt x="150" y="132"/>
                  </a:lnTo>
                  <a:lnTo>
                    <a:pt x="162" y="144"/>
                  </a:lnTo>
                  <a:lnTo>
                    <a:pt x="180" y="144"/>
                  </a:lnTo>
                  <a:lnTo>
                    <a:pt x="192" y="150"/>
                  </a:lnTo>
                  <a:lnTo>
                    <a:pt x="192" y="144"/>
                  </a:lnTo>
                  <a:lnTo>
                    <a:pt x="186" y="132"/>
                  </a:lnTo>
                  <a:lnTo>
                    <a:pt x="174" y="120"/>
                  </a:lnTo>
                  <a:lnTo>
                    <a:pt x="174" y="114"/>
                  </a:lnTo>
                  <a:lnTo>
                    <a:pt x="180" y="114"/>
                  </a:lnTo>
                  <a:lnTo>
                    <a:pt x="192" y="108"/>
                  </a:lnTo>
                  <a:lnTo>
                    <a:pt x="198" y="102"/>
                  </a:lnTo>
                  <a:lnTo>
                    <a:pt x="204" y="102"/>
                  </a:lnTo>
                  <a:lnTo>
                    <a:pt x="204" y="96"/>
                  </a:lnTo>
                  <a:lnTo>
                    <a:pt x="210" y="90"/>
                  </a:lnTo>
                  <a:lnTo>
                    <a:pt x="222" y="90"/>
                  </a:lnTo>
                  <a:lnTo>
                    <a:pt x="216" y="84"/>
                  </a:lnTo>
                  <a:lnTo>
                    <a:pt x="216" y="66"/>
                  </a:lnTo>
                  <a:lnTo>
                    <a:pt x="204" y="54"/>
                  </a:lnTo>
                  <a:lnTo>
                    <a:pt x="180" y="54"/>
                  </a:lnTo>
                  <a:lnTo>
                    <a:pt x="180" y="42"/>
                  </a:lnTo>
                  <a:lnTo>
                    <a:pt x="186" y="36"/>
                  </a:lnTo>
                  <a:lnTo>
                    <a:pt x="186" y="18"/>
                  </a:lnTo>
                  <a:lnTo>
                    <a:pt x="180" y="12"/>
                  </a:lnTo>
                  <a:lnTo>
                    <a:pt x="174" y="12"/>
                  </a:lnTo>
                  <a:lnTo>
                    <a:pt x="162" y="18"/>
                  </a:lnTo>
                  <a:lnTo>
                    <a:pt x="150" y="18"/>
                  </a:lnTo>
                  <a:lnTo>
                    <a:pt x="144" y="12"/>
                  </a:lnTo>
                  <a:lnTo>
                    <a:pt x="144" y="0"/>
                  </a:lnTo>
                  <a:lnTo>
                    <a:pt x="108" y="0"/>
                  </a:lnTo>
                  <a:lnTo>
                    <a:pt x="108" y="6"/>
                  </a:lnTo>
                  <a:lnTo>
                    <a:pt x="96" y="0"/>
                  </a:lnTo>
                  <a:lnTo>
                    <a:pt x="96" y="12"/>
                  </a:lnTo>
                  <a:lnTo>
                    <a:pt x="78" y="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42" y="12"/>
                  </a:lnTo>
                  <a:lnTo>
                    <a:pt x="36" y="6"/>
                  </a:lnTo>
                  <a:lnTo>
                    <a:pt x="24" y="6"/>
                  </a:lnTo>
                  <a:lnTo>
                    <a:pt x="0" y="24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Belarus"/>
            <p:cNvSpPr>
              <a:spLocks/>
            </p:cNvSpPr>
            <p:nvPr/>
          </p:nvSpPr>
          <p:spPr bwMode="gray">
            <a:xfrm>
              <a:off x="4814888" y="2568724"/>
              <a:ext cx="228600" cy="149225"/>
            </a:xfrm>
            <a:custGeom>
              <a:avLst/>
              <a:gdLst>
                <a:gd name="T0" fmla="*/ 2147483647 w 570"/>
                <a:gd name="T1" fmla="*/ 2147483647 h 372"/>
                <a:gd name="T2" fmla="*/ 2147483647 w 570"/>
                <a:gd name="T3" fmla="*/ 2147483647 h 372"/>
                <a:gd name="T4" fmla="*/ 2147483647 w 570"/>
                <a:gd name="T5" fmla="*/ 2147483647 h 372"/>
                <a:gd name="T6" fmla="*/ 2147483647 w 570"/>
                <a:gd name="T7" fmla="*/ 2147483647 h 372"/>
                <a:gd name="T8" fmla="*/ 2147483647 w 570"/>
                <a:gd name="T9" fmla="*/ 2147483647 h 372"/>
                <a:gd name="T10" fmla="*/ 2147483647 w 570"/>
                <a:gd name="T11" fmla="*/ 2147483647 h 372"/>
                <a:gd name="T12" fmla="*/ 2147483647 w 570"/>
                <a:gd name="T13" fmla="*/ 2147483647 h 372"/>
                <a:gd name="T14" fmla="*/ 2147483647 w 570"/>
                <a:gd name="T15" fmla="*/ 2147483647 h 372"/>
                <a:gd name="T16" fmla="*/ 2147483647 w 570"/>
                <a:gd name="T17" fmla="*/ 2147483647 h 372"/>
                <a:gd name="T18" fmla="*/ 2147483647 w 570"/>
                <a:gd name="T19" fmla="*/ 2147483647 h 372"/>
                <a:gd name="T20" fmla="*/ 2147483647 w 570"/>
                <a:gd name="T21" fmla="*/ 2147483647 h 372"/>
                <a:gd name="T22" fmla="*/ 2147483647 w 570"/>
                <a:gd name="T23" fmla="*/ 2147483647 h 372"/>
                <a:gd name="T24" fmla="*/ 2147483647 w 570"/>
                <a:gd name="T25" fmla="*/ 2147483647 h 372"/>
                <a:gd name="T26" fmla="*/ 2147483647 w 570"/>
                <a:gd name="T27" fmla="*/ 2147483647 h 372"/>
                <a:gd name="T28" fmla="*/ 2147483647 w 570"/>
                <a:gd name="T29" fmla="*/ 2147483647 h 372"/>
                <a:gd name="T30" fmla="*/ 2147483647 w 570"/>
                <a:gd name="T31" fmla="*/ 2147483647 h 372"/>
                <a:gd name="T32" fmla="*/ 2147483647 w 570"/>
                <a:gd name="T33" fmla="*/ 2147483647 h 372"/>
                <a:gd name="T34" fmla="*/ 2147483647 w 570"/>
                <a:gd name="T35" fmla="*/ 2147483647 h 372"/>
                <a:gd name="T36" fmla="*/ 2147483647 w 570"/>
                <a:gd name="T37" fmla="*/ 2147483647 h 372"/>
                <a:gd name="T38" fmla="*/ 2147483647 w 570"/>
                <a:gd name="T39" fmla="*/ 2147483647 h 372"/>
                <a:gd name="T40" fmla="*/ 2147483647 w 570"/>
                <a:gd name="T41" fmla="*/ 2147483647 h 372"/>
                <a:gd name="T42" fmla="*/ 2147483647 w 570"/>
                <a:gd name="T43" fmla="*/ 2147483647 h 372"/>
                <a:gd name="T44" fmla="*/ 2147483647 w 570"/>
                <a:gd name="T45" fmla="*/ 2147483647 h 372"/>
                <a:gd name="T46" fmla="*/ 2147483647 w 570"/>
                <a:gd name="T47" fmla="*/ 2147483647 h 372"/>
                <a:gd name="T48" fmla="*/ 2147483647 w 570"/>
                <a:gd name="T49" fmla="*/ 2147483647 h 372"/>
                <a:gd name="T50" fmla="*/ 2147483647 w 570"/>
                <a:gd name="T51" fmla="*/ 2147483647 h 372"/>
                <a:gd name="T52" fmla="*/ 2147483647 w 570"/>
                <a:gd name="T53" fmla="*/ 2147483647 h 372"/>
                <a:gd name="T54" fmla="*/ 2147483647 w 570"/>
                <a:gd name="T55" fmla="*/ 2147483647 h 372"/>
                <a:gd name="T56" fmla="*/ 2147483647 w 570"/>
                <a:gd name="T57" fmla="*/ 0 h 372"/>
                <a:gd name="T58" fmla="*/ 2147483647 w 570"/>
                <a:gd name="T59" fmla="*/ 2147483647 h 372"/>
                <a:gd name="T60" fmla="*/ 2147483647 w 570"/>
                <a:gd name="T61" fmla="*/ 2147483647 h 372"/>
                <a:gd name="T62" fmla="*/ 2147483647 w 570"/>
                <a:gd name="T63" fmla="*/ 2147483647 h 372"/>
                <a:gd name="T64" fmla="*/ 2147483647 w 570"/>
                <a:gd name="T65" fmla="*/ 2147483647 h 372"/>
                <a:gd name="T66" fmla="*/ 2147483647 w 570"/>
                <a:gd name="T67" fmla="*/ 2147483647 h 372"/>
                <a:gd name="T68" fmla="*/ 2147483647 w 570"/>
                <a:gd name="T69" fmla="*/ 2147483647 h 372"/>
                <a:gd name="T70" fmla="*/ 2147483647 w 570"/>
                <a:gd name="T71" fmla="*/ 2147483647 h 372"/>
                <a:gd name="T72" fmla="*/ 2147483647 w 570"/>
                <a:gd name="T73" fmla="*/ 2147483647 h 372"/>
                <a:gd name="T74" fmla="*/ 2147483647 w 570"/>
                <a:gd name="T75" fmla="*/ 2147483647 h 372"/>
                <a:gd name="T76" fmla="*/ 2147483647 w 570"/>
                <a:gd name="T77" fmla="*/ 2147483647 h 372"/>
                <a:gd name="T78" fmla="*/ 2147483647 w 570"/>
                <a:gd name="T79" fmla="*/ 2147483647 h 372"/>
                <a:gd name="T80" fmla="*/ 2147483647 w 570"/>
                <a:gd name="T81" fmla="*/ 2147483647 h 372"/>
                <a:gd name="T82" fmla="*/ 2147483647 w 570"/>
                <a:gd name="T83" fmla="*/ 2147483647 h 372"/>
                <a:gd name="T84" fmla="*/ 2147483647 w 570"/>
                <a:gd name="T85" fmla="*/ 2147483647 h 372"/>
                <a:gd name="T86" fmla="*/ 2147483647 w 570"/>
                <a:gd name="T87" fmla="*/ 2147483647 h 372"/>
                <a:gd name="T88" fmla="*/ 2147483647 w 570"/>
                <a:gd name="T89" fmla="*/ 2147483647 h 372"/>
                <a:gd name="T90" fmla="*/ 2147483647 w 570"/>
                <a:gd name="T91" fmla="*/ 2147483647 h 372"/>
                <a:gd name="T92" fmla="*/ 2147483647 w 570"/>
                <a:gd name="T93" fmla="*/ 2147483647 h 372"/>
                <a:gd name="T94" fmla="*/ 2147483647 w 570"/>
                <a:gd name="T95" fmla="*/ 2147483647 h 372"/>
                <a:gd name="T96" fmla="*/ 2147483647 w 570"/>
                <a:gd name="T97" fmla="*/ 2147483647 h 37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70"/>
                <a:gd name="T148" fmla="*/ 0 h 372"/>
                <a:gd name="T149" fmla="*/ 570 w 570"/>
                <a:gd name="T150" fmla="*/ 372 h 37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70" h="372">
                  <a:moveTo>
                    <a:pt x="24" y="312"/>
                  </a:moveTo>
                  <a:lnTo>
                    <a:pt x="24" y="342"/>
                  </a:lnTo>
                  <a:lnTo>
                    <a:pt x="30" y="354"/>
                  </a:lnTo>
                  <a:lnTo>
                    <a:pt x="36" y="360"/>
                  </a:lnTo>
                  <a:lnTo>
                    <a:pt x="48" y="360"/>
                  </a:lnTo>
                  <a:lnTo>
                    <a:pt x="60" y="354"/>
                  </a:lnTo>
                  <a:lnTo>
                    <a:pt x="72" y="342"/>
                  </a:lnTo>
                  <a:lnTo>
                    <a:pt x="72" y="336"/>
                  </a:lnTo>
                  <a:lnTo>
                    <a:pt x="108" y="336"/>
                  </a:lnTo>
                  <a:lnTo>
                    <a:pt x="120" y="330"/>
                  </a:lnTo>
                  <a:lnTo>
                    <a:pt x="126" y="324"/>
                  </a:lnTo>
                  <a:lnTo>
                    <a:pt x="174" y="324"/>
                  </a:lnTo>
                  <a:lnTo>
                    <a:pt x="174" y="330"/>
                  </a:lnTo>
                  <a:lnTo>
                    <a:pt x="180" y="336"/>
                  </a:lnTo>
                  <a:lnTo>
                    <a:pt x="216" y="336"/>
                  </a:lnTo>
                  <a:lnTo>
                    <a:pt x="240" y="342"/>
                  </a:lnTo>
                  <a:lnTo>
                    <a:pt x="258" y="354"/>
                  </a:lnTo>
                  <a:lnTo>
                    <a:pt x="264" y="348"/>
                  </a:lnTo>
                  <a:lnTo>
                    <a:pt x="282" y="360"/>
                  </a:lnTo>
                  <a:lnTo>
                    <a:pt x="294" y="348"/>
                  </a:lnTo>
                  <a:lnTo>
                    <a:pt x="300" y="360"/>
                  </a:lnTo>
                  <a:lnTo>
                    <a:pt x="318" y="354"/>
                  </a:lnTo>
                  <a:lnTo>
                    <a:pt x="324" y="360"/>
                  </a:lnTo>
                  <a:lnTo>
                    <a:pt x="336" y="354"/>
                  </a:lnTo>
                  <a:lnTo>
                    <a:pt x="348" y="366"/>
                  </a:lnTo>
                  <a:lnTo>
                    <a:pt x="348" y="360"/>
                  </a:lnTo>
                  <a:lnTo>
                    <a:pt x="354" y="354"/>
                  </a:lnTo>
                  <a:lnTo>
                    <a:pt x="372" y="354"/>
                  </a:lnTo>
                  <a:lnTo>
                    <a:pt x="378" y="360"/>
                  </a:lnTo>
                  <a:lnTo>
                    <a:pt x="378" y="372"/>
                  </a:lnTo>
                  <a:lnTo>
                    <a:pt x="384" y="372"/>
                  </a:lnTo>
                  <a:lnTo>
                    <a:pt x="396" y="366"/>
                  </a:lnTo>
                  <a:lnTo>
                    <a:pt x="420" y="366"/>
                  </a:lnTo>
                  <a:lnTo>
                    <a:pt x="426" y="372"/>
                  </a:lnTo>
                  <a:lnTo>
                    <a:pt x="444" y="372"/>
                  </a:lnTo>
                  <a:lnTo>
                    <a:pt x="450" y="366"/>
                  </a:lnTo>
                  <a:lnTo>
                    <a:pt x="450" y="354"/>
                  </a:lnTo>
                  <a:lnTo>
                    <a:pt x="444" y="348"/>
                  </a:lnTo>
                  <a:lnTo>
                    <a:pt x="450" y="336"/>
                  </a:lnTo>
                  <a:lnTo>
                    <a:pt x="456" y="330"/>
                  </a:lnTo>
                  <a:lnTo>
                    <a:pt x="468" y="324"/>
                  </a:lnTo>
                  <a:lnTo>
                    <a:pt x="474" y="312"/>
                  </a:lnTo>
                  <a:lnTo>
                    <a:pt x="498" y="312"/>
                  </a:lnTo>
                  <a:lnTo>
                    <a:pt x="516" y="318"/>
                  </a:lnTo>
                  <a:lnTo>
                    <a:pt x="516" y="300"/>
                  </a:lnTo>
                  <a:lnTo>
                    <a:pt x="510" y="288"/>
                  </a:lnTo>
                  <a:lnTo>
                    <a:pt x="504" y="282"/>
                  </a:lnTo>
                  <a:lnTo>
                    <a:pt x="504" y="264"/>
                  </a:lnTo>
                  <a:lnTo>
                    <a:pt x="480" y="240"/>
                  </a:lnTo>
                  <a:lnTo>
                    <a:pt x="480" y="234"/>
                  </a:lnTo>
                  <a:lnTo>
                    <a:pt x="486" y="228"/>
                  </a:lnTo>
                  <a:lnTo>
                    <a:pt x="510" y="228"/>
                  </a:lnTo>
                  <a:lnTo>
                    <a:pt x="510" y="234"/>
                  </a:lnTo>
                  <a:lnTo>
                    <a:pt x="516" y="234"/>
                  </a:lnTo>
                  <a:lnTo>
                    <a:pt x="522" y="240"/>
                  </a:lnTo>
                  <a:lnTo>
                    <a:pt x="528" y="240"/>
                  </a:lnTo>
                  <a:lnTo>
                    <a:pt x="552" y="228"/>
                  </a:lnTo>
                  <a:lnTo>
                    <a:pt x="558" y="216"/>
                  </a:lnTo>
                  <a:lnTo>
                    <a:pt x="570" y="210"/>
                  </a:lnTo>
                  <a:lnTo>
                    <a:pt x="546" y="198"/>
                  </a:lnTo>
                  <a:lnTo>
                    <a:pt x="552" y="192"/>
                  </a:lnTo>
                  <a:lnTo>
                    <a:pt x="552" y="186"/>
                  </a:lnTo>
                  <a:lnTo>
                    <a:pt x="546" y="186"/>
                  </a:lnTo>
                  <a:lnTo>
                    <a:pt x="540" y="180"/>
                  </a:lnTo>
                  <a:lnTo>
                    <a:pt x="504" y="180"/>
                  </a:lnTo>
                  <a:lnTo>
                    <a:pt x="504" y="156"/>
                  </a:lnTo>
                  <a:lnTo>
                    <a:pt x="474" y="144"/>
                  </a:lnTo>
                  <a:lnTo>
                    <a:pt x="474" y="132"/>
                  </a:lnTo>
                  <a:lnTo>
                    <a:pt x="456" y="114"/>
                  </a:lnTo>
                  <a:lnTo>
                    <a:pt x="444" y="108"/>
                  </a:lnTo>
                  <a:lnTo>
                    <a:pt x="438" y="102"/>
                  </a:lnTo>
                  <a:lnTo>
                    <a:pt x="444" y="84"/>
                  </a:lnTo>
                  <a:lnTo>
                    <a:pt x="432" y="66"/>
                  </a:lnTo>
                  <a:lnTo>
                    <a:pt x="438" y="60"/>
                  </a:lnTo>
                  <a:lnTo>
                    <a:pt x="438" y="48"/>
                  </a:lnTo>
                  <a:lnTo>
                    <a:pt x="432" y="42"/>
                  </a:lnTo>
                  <a:lnTo>
                    <a:pt x="396" y="24"/>
                  </a:lnTo>
                  <a:lnTo>
                    <a:pt x="390" y="18"/>
                  </a:lnTo>
                  <a:lnTo>
                    <a:pt x="384" y="18"/>
                  </a:lnTo>
                  <a:lnTo>
                    <a:pt x="354" y="36"/>
                  </a:lnTo>
                  <a:lnTo>
                    <a:pt x="348" y="18"/>
                  </a:lnTo>
                  <a:lnTo>
                    <a:pt x="312" y="12"/>
                  </a:lnTo>
                  <a:lnTo>
                    <a:pt x="300" y="18"/>
                  </a:lnTo>
                  <a:lnTo>
                    <a:pt x="300" y="12"/>
                  </a:lnTo>
                  <a:lnTo>
                    <a:pt x="294" y="6"/>
                  </a:lnTo>
                  <a:lnTo>
                    <a:pt x="276" y="6"/>
                  </a:lnTo>
                  <a:lnTo>
                    <a:pt x="270" y="0"/>
                  </a:lnTo>
                  <a:lnTo>
                    <a:pt x="258" y="0"/>
                  </a:lnTo>
                  <a:lnTo>
                    <a:pt x="252" y="6"/>
                  </a:lnTo>
                  <a:lnTo>
                    <a:pt x="246" y="18"/>
                  </a:lnTo>
                  <a:lnTo>
                    <a:pt x="240" y="24"/>
                  </a:lnTo>
                  <a:lnTo>
                    <a:pt x="234" y="24"/>
                  </a:lnTo>
                  <a:lnTo>
                    <a:pt x="228" y="30"/>
                  </a:lnTo>
                  <a:lnTo>
                    <a:pt x="222" y="24"/>
                  </a:lnTo>
                  <a:lnTo>
                    <a:pt x="198" y="24"/>
                  </a:lnTo>
                  <a:lnTo>
                    <a:pt x="192" y="30"/>
                  </a:lnTo>
                  <a:lnTo>
                    <a:pt x="180" y="36"/>
                  </a:lnTo>
                  <a:lnTo>
                    <a:pt x="174" y="42"/>
                  </a:lnTo>
                  <a:lnTo>
                    <a:pt x="174" y="54"/>
                  </a:lnTo>
                  <a:lnTo>
                    <a:pt x="192" y="72"/>
                  </a:lnTo>
                  <a:lnTo>
                    <a:pt x="186" y="78"/>
                  </a:lnTo>
                  <a:lnTo>
                    <a:pt x="168" y="78"/>
                  </a:lnTo>
                  <a:lnTo>
                    <a:pt x="162" y="72"/>
                  </a:lnTo>
                  <a:lnTo>
                    <a:pt x="156" y="72"/>
                  </a:lnTo>
                  <a:lnTo>
                    <a:pt x="162" y="90"/>
                  </a:lnTo>
                  <a:lnTo>
                    <a:pt x="144" y="90"/>
                  </a:lnTo>
                  <a:lnTo>
                    <a:pt x="138" y="96"/>
                  </a:lnTo>
                  <a:lnTo>
                    <a:pt x="138" y="102"/>
                  </a:lnTo>
                  <a:lnTo>
                    <a:pt x="144" y="114"/>
                  </a:lnTo>
                  <a:lnTo>
                    <a:pt x="144" y="120"/>
                  </a:lnTo>
                  <a:lnTo>
                    <a:pt x="132" y="120"/>
                  </a:lnTo>
                  <a:lnTo>
                    <a:pt x="132" y="126"/>
                  </a:lnTo>
                  <a:lnTo>
                    <a:pt x="138" y="132"/>
                  </a:lnTo>
                  <a:lnTo>
                    <a:pt x="138" y="144"/>
                  </a:lnTo>
                  <a:lnTo>
                    <a:pt x="144" y="150"/>
                  </a:lnTo>
                  <a:lnTo>
                    <a:pt x="144" y="156"/>
                  </a:lnTo>
                  <a:lnTo>
                    <a:pt x="132" y="156"/>
                  </a:lnTo>
                  <a:lnTo>
                    <a:pt x="138" y="150"/>
                  </a:lnTo>
                  <a:lnTo>
                    <a:pt x="138" y="144"/>
                  </a:lnTo>
                  <a:lnTo>
                    <a:pt x="120" y="144"/>
                  </a:lnTo>
                  <a:lnTo>
                    <a:pt x="108" y="150"/>
                  </a:lnTo>
                  <a:lnTo>
                    <a:pt x="102" y="156"/>
                  </a:lnTo>
                  <a:lnTo>
                    <a:pt x="96" y="168"/>
                  </a:lnTo>
                  <a:lnTo>
                    <a:pt x="84" y="156"/>
                  </a:lnTo>
                  <a:lnTo>
                    <a:pt x="84" y="174"/>
                  </a:lnTo>
                  <a:lnTo>
                    <a:pt x="54" y="174"/>
                  </a:lnTo>
                  <a:lnTo>
                    <a:pt x="54" y="168"/>
                  </a:lnTo>
                  <a:lnTo>
                    <a:pt x="48" y="162"/>
                  </a:lnTo>
                  <a:lnTo>
                    <a:pt x="42" y="162"/>
                  </a:lnTo>
                  <a:lnTo>
                    <a:pt x="30" y="168"/>
                  </a:lnTo>
                  <a:lnTo>
                    <a:pt x="18" y="168"/>
                  </a:lnTo>
                  <a:lnTo>
                    <a:pt x="12" y="174"/>
                  </a:lnTo>
                  <a:lnTo>
                    <a:pt x="6" y="174"/>
                  </a:lnTo>
                  <a:lnTo>
                    <a:pt x="12" y="186"/>
                  </a:lnTo>
                  <a:lnTo>
                    <a:pt x="18" y="192"/>
                  </a:lnTo>
                  <a:lnTo>
                    <a:pt x="18" y="204"/>
                  </a:lnTo>
                  <a:lnTo>
                    <a:pt x="24" y="210"/>
                  </a:lnTo>
                  <a:lnTo>
                    <a:pt x="36" y="234"/>
                  </a:lnTo>
                  <a:lnTo>
                    <a:pt x="42" y="240"/>
                  </a:lnTo>
                  <a:lnTo>
                    <a:pt x="42" y="246"/>
                  </a:lnTo>
                  <a:lnTo>
                    <a:pt x="36" y="252"/>
                  </a:lnTo>
                  <a:lnTo>
                    <a:pt x="36" y="264"/>
                  </a:lnTo>
                  <a:lnTo>
                    <a:pt x="12" y="270"/>
                  </a:lnTo>
                  <a:lnTo>
                    <a:pt x="12" y="288"/>
                  </a:lnTo>
                  <a:lnTo>
                    <a:pt x="0" y="288"/>
                  </a:lnTo>
                  <a:lnTo>
                    <a:pt x="0" y="294"/>
                  </a:lnTo>
                  <a:lnTo>
                    <a:pt x="6" y="300"/>
                  </a:lnTo>
                  <a:lnTo>
                    <a:pt x="12" y="300"/>
                  </a:lnTo>
                  <a:lnTo>
                    <a:pt x="24" y="312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Bangladesh"/>
            <p:cNvSpPr>
              <a:spLocks/>
            </p:cNvSpPr>
            <p:nvPr/>
          </p:nvSpPr>
          <p:spPr bwMode="gray">
            <a:xfrm>
              <a:off x="6664325" y="3514874"/>
              <a:ext cx="150813" cy="171450"/>
            </a:xfrm>
            <a:custGeom>
              <a:avLst/>
              <a:gdLst>
                <a:gd name="T0" fmla="*/ 2147483647 w 372"/>
                <a:gd name="T1" fmla="*/ 2147483647 h 426"/>
                <a:gd name="T2" fmla="*/ 2147483647 w 372"/>
                <a:gd name="T3" fmla="*/ 2147483647 h 426"/>
                <a:gd name="T4" fmla="*/ 2147483647 w 372"/>
                <a:gd name="T5" fmla="*/ 2147483647 h 426"/>
                <a:gd name="T6" fmla="*/ 2147483647 w 372"/>
                <a:gd name="T7" fmla="*/ 2147483647 h 426"/>
                <a:gd name="T8" fmla="*/ 2147483647 w 372"/>
                <a:gd name="T9" fmla="*/ 2147483647 h 426"/>
                <a:gd name="T10" fmla="*/ 2147483647 w 372"/>
                <a:gd name="T11" fmla="*/ 2147483647 h 426"/>
                <a:gd name="T12" fmla="*/ 2147483647 w 372"/>
                <a:gd name="T13" fmla="*/ 2147483647 h 426"/>
                <a:gd name="T14" fmla="*/ 2147483647 w 372"/>
                <a:gd name="T15" fmla="*/ 2147483647 h 426"/>
                <a:gd name="T16" fmla="*/ 2147483647 w 372"/>
                <a:gd name="T17" fmla="*/ 2147483647 h 426"/>
                <a:gd name="T18" fmla="*/ 2147483647 w 372"/>
                <a:gd name="T19" fmla="*/ 2147483647 h 426"/>
                <a:gd name="T20" fmla="*/ 2147483647 w 372"/>
                <a:gd name="T21" fmla="*/ 2147483647 h 426"/>
                <a:gd name="T22" fmla="*/ 2147483647 w 372"/>
                <a:gd name="T23" fmla="*/ 2147483647 h 426"/>
                <a:gd name="T24" fmla="*/ 2147483647 w 372"/>
                <a:gd name="T25" fmla="*/ 2147483647 h 426"/>
                <a:gd name="T26" fmla="*/ 2147483647 w 372"/>
                <a:gd name="T27" fmla="*/ 2147483647 h 426"/>
                <a:gd name="T28" fmla="*/ 2147483647 w 372"/>
                <a:gd name="T29" fmla="*/ 2147483647 h 426"/>
                <a:gd name="T30" fmla="*/ 2147483647 w 372"/>
                <a:gd name="T31" fmla="*/ 2147483647 h 426"/>
                <a:gd name="T32" fmla="*/ 2147483647 w 372"/>
                <a:gd name="T33" fmla="*/ 2147483647 h 426"/>
                <a:gd name="T34" fmla="*/ 2147483647 w 372"/>
                <a:gd name="T35" fmla="*/ 2147483647 h 426"/>
                <a:gd name="T36" fmla="*/ 2147483647 w 372"/>
                <a:gd name="T37" fmla="*/ 2147483647 h 426"/>
                <a:gd name="T38" fmla="*/ 2147483647 w 372"/>
                <a:gd name="T39" fmla="*/ 2147483647 h 426"/>
                <a:gd name="T40" fmla="*/ 2147483647 w 372"/>
                <a:gd name="T41" fmla="*/ 2147483647 h 426"/>
                <a:gd name="T42" fmla="*/ 2147483647 w 372"/>
                <a:gd name="T43" fmla="*/ 2147483647 h 426"/>
                <a:gd name="T44" fmla="*/ 2147483647 w 372"/>
                <a:gd name="T45" fmla="*/ 2147483647 h 426"/>
                <a:gd name="T46" fmla="*/ 2147483647 w 372"/>
                <a:gd name="T47" fmla="*/ 2147483647 h 426"/>
                <a:gd name="T48" fmla="*/ 2147483647 w 372"/>
                <a:gd name="T49" fmla="*/ 2147483647 h 426"/>
                <a:gd name="T50" fmla="*/ 2147483647 w 372"/>
                <a:gd name="T51" fmla="*/ 2147483647 h 426"/>
                <a:gd name="T52" fmla="*/ 2147483647 w 372"/>
                <a:gd name="T53" fmla="*/ 2147483647 h 426"/>
                <a:gd name="T54" fmla="*/ 2147483647 w 372"/>
                <a:gd name="T55" fmla="*/ 2147483647 h 426"/>
                <a:gd name="T56" fmla="*/ 2147483647 w 372"/>
                <a:gd name="T57" fmla="*/ 2147483647 h 426"/>
                <a:gd name="T58" fmla="*/ 2147483647 w 372"/>
                <a:gd name="T59" fmla="*/ 2147483647 h 426"/>
                <a:gd name="T60" fmla="*/ 2147483647 w 372"/>
                <a:gd name="T61" fmla="*/ 2147483647 h 426"/>
                <a:gd name="T62" fmla="*/ 2147483647 w 372"/>
                <a:gd name="T63" fmla="*/ 2147483647 h 426"/>
                <a:gd name="T64" fmla="*/ 2147483647 w 372"/>
                <a:gd name="T65" fmla="*/ 2147483647 h 426"/>
                <a:gd name="T66" fmla="*/ 2147483647 w 372"/>
                <a:gd name="T67" fmla="*/ 2147483647 h 426"/>
                <a:gd name="T68" fmla="*/ 2147483647 w 372"/>
                <a:gd name="T69" fmla="*/ 2147483647 h 426"/>
                <a:gd name="T70" fmla="*/ 2147483647 w 372"/>
                <a:gd name="T71" fmla="*/ 2147483647 h 426"/>
                <a:gd name="T72" fmla="*/ 2147483647 w 372"/>
                <a:gd name="T73" fmla="*/ 2147483647 h 426"/>
                <a:gd name="T74" fmla="*/ 2147483647 w 372"/>
                <a:gd name="T75" fmla="*/ 2147483647 h 426"/>
                <a:gd name="T76" fmla="*/ 2147483647 w 372"/>
                <a:gd name="T77" fmla="*/ 2147483647 h 426"/>
                <a:gd name="T78" fmla="*/ 2147483647 w 372"/>
                <a:gd name="T79" fmla="*/ 2147483647 h 426"/>
                <a:gd name="T80" fmla="*/ 2147483647 w 372"/>
                <a:gd name="T81" fmla="*/ 2147483647 h 426"/>
                <a:gd name="T82" fmla="*/ 2147483647 w 372"/>
                <a:gd name="T83" fmla="*/ 2147483647 h 426"/>
                <a:gd name="T84" fmla="*/ 2147483647 w 372"/>
                <a:gd name="T85" fmla="*/ 0 h 426"/>
                <a:gd name="T86" fmla="*/ 2147483647 w 372"/>
                <a:gd name="T87" fmla="*/ 2147483647 h 426"/>
                <a:gd name="T88" fmla="*/ 0 w 372"/>
                <a:gd name="T89" fmla="*/ 2147483647 h 426"/>
                <a:gd name="T90" fmla="*/ 2147483647 w 372"/>
                <a:gd name="T91" fmla="*/ 2147483647 h 426"/>
                <a:gd name="T92" fmla="*/ 2147483647 w 372"/>
                <a:gd name="T93" fmla="*/ 2147483647 h 426"/>
                <a:gd name="T94" fmla="*/ 2147483647 w 372"/>
                <a:gd name="T95" fmla="*/ 2147483647 h 426"/>
                <a:gd name="T96" fmla="*/ 2147483647 w 372"/>
                <a:gd name="T97" fmla="*/ 2147483647 h 426"/>
                <a:gd name="T98" fmla="*/ 2147483647 w 372"/>
                <a:gd name="T99" fmla="*/ 2147483647 h 426"/>
                <a:gd name="T100" fmla="*/ 2147483647 w 372"/>
                <a:gd name="T101" fmla="*/ 2147483647 h 426"/>
                <a:gd name="T102" fmla="*/ 2147483647 w 372"/>
                <a:gd name="T103" fmla="*/ 2147483647 h 426"/>
                <a:gd name="T104" fmla="*/ 2147483647 w 372"/>
                <a:gd name="T105" fmla="*/ 2147483647 h 426"/>
                <a:gd name="T106" fmla="*/ 2147483647 w 372"/>
                <a:gd name="T107" fmla="*/ 2147483647 h 426"/>
                <a:gd name="T108" fmla="*/ 2147483647 w 372"/>
                <a:gd name="T109" fmla="*/ 2147483647 h 426"/>
                <a:gd name="T110" fmla="*/ 2147483647 w 372"/>
                <a:gd name="T111" fmla="*/ 2147483647 h 426"/>
                <a:gd name="T112" fmla="*/ 2147483647 w 372"/>
                <a:gd name="T113" fmla="*/ 2147483647 h 426"/>
                <a:gd name="T114" fmla="*/ 2147483647 w 372"/>
                <a:gd name="T115" fmla="*/ 2147483647 h 4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72"/>
                <a:gd name="T175" fmla="*/ 0 h 426"/>
                <a:gd name="T176" fmla="*/ 372 w 372"/>
                <a:gd name="T177" fmla="*/ 426 h 4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72" h="426">
                  <a:moveTo>
                    <a:pt x="132" y="414"/>
                  </a:moveTo>
                  <a:lnTo>
                    <a:pt x="138" y="354"/>
                  </a:lnTo>
                  <a:lnTo>
                    <a:pt x="144" y="354"/>
                  </a:lnTo>
                  <a:lnTo>
                    <a:pt x="150" y="360"/>
                  </a:lnTo>
                  <a:lnTo>
                    <a:pt x="162" y="360"/>
                  </a:lnTo>
                  <a:lnTo>
                    <a:pt x="174" y="366"/>
                  </a:lnTo>
                  <a:lnTo>
                    <a:pt x="192" y="372"/>
                  </a:lnTo>
                  <a:lnTo>
                    <a:pt x="216" y="372"/>
                  </a:lnTo>
                  <a:lnTo>
                    <a:pt x="210" y="366"/>
                  </a:lnTo>
                  <a:lnTo>
                    <a:pt x="210" y="348"/>
                  </a:lnTo>
                  <a:lnTo>
                    <a:pt x="204" y="342"/>
                  </a:lnTo>
                  <a:lnTo>
                    <a:pt x="222" y="342"/>
                  </a:lnTo>
                  <a:lnTo>
                    <a:pt x="258" y="360"/>
                  </a:lnTo>
                  <a:lnTo>
                    <a:pt x="270" y="360"/>
                  </a:lnTo>
                  <a:lnTo>
                    <a:pt x="282" y="348"/>
                  </a:lnTo>
                  <a:lnTo>
                    <a:pt x="282" y="336"/>
                  </a:lnTo>
                  <a:lnTo>
                    <a:pt x="270" y="300"/>
                  </a:lnTo>
                  <a:lnTo>
                    <a:pt x="318" y="354"/>
                  </a:lnTo>
                  <a:lnTo>
                    <a:pt x="318" y="360"/>
                  </a:lnTo>
                  <a:lnTo>
                    <a:pt x="312" y="366"/>
                  </a:lnTo>
                  <a:lnTo>
                    <a:pt x="312" y="390"/>
                  </a:lnTo>
                  <a:lnTo>
                    <a:pt x="306" y="402"/>
                  </a:lnTo>
                  <a:lnTo>
                    <a:pt x="306" y="414"/>
                  </a:lnTo>
                  <a:lnTo>
                    <a:pt x="312" y="420"/>
                  </a:lnTo>
                  <a:lnTo>
                    <a:pt x="324" y="420"/>
                  </a:lnTo>
                  <a:lnTo>
                    <a:pt x="330" y="426"/>
                  </a:lnTo>
                  <a:lnTo>
                    <a:pt x="336" y="414"/>
                  </a:lnTo>
                  <a:lnTo>
                    <a:pt x="336" y="408"/>
                  </a:lnTo>
                  <a:lnTo>
                    <a:pt x="372" y="414"/>
                  </a:lnTo>
                  <a:lnTo>
                    <a:pt x="360" y="354"/>
                  </a:lnTo>
                  <a:lnTo>
                    <a:pt x="360" y="348"/>
                  </a:lnTo>
                  <a:lnTo>
                    <a:pt x="354" y="342"/>
                  </a:lnTo>
                  <a:lnTo>
                    <a:pt x="348" y="330"/>
                  </a:lnTo>
                  <a:lnTo>
                    <a:pt x="342" y="312"/>
                  </a:lnTo>
                  <a:lnTo>
                    <a:pt x="336" y="300"/>
                  </a:lnTo>
                  <a:lnTo>
                    <a:pt x="336" y="288"/>
                  </a:lnTo>
                  <a:lnTo>
                    <a:pt x="330" y="276"/>
                  </a:lnTo>
                  <a:lnTo>
                    <a:pt x="330" y="270"/>
                  </a:lnTo>
                  <a:lnTo>
                    <a:pt x="324" y="258"/>
                  </a:lnTo>
                  <a:lnTo>
                    <a:pt x="324" y="240"/>
                  </a:lnTo>
                  <a:lnTo>
                    <a:pt x="318" y="234"/>
                  </a:lnTo>
                  <a:lnTo>
                    <a:pt x="306" y="228"/>
                  </a:lnTo>
                  <a:lnTo>
                    <a:pt x="288" y="228"/>
                  </a:lnTo>
                  <a:lnTo>
                    <a:pt x="288" y="252"/>
                  </a:lnTo>
                  <a:lnTo>
                    <a:pt x="282" y="288"/>
                  </a:lnTo>
                  <a:lnTo>
                    <a:pt x="264" y="264"/>
                  </a:lnTo>
                  <a:lnTo>
                    <a:pt x="258" y="264"/>
                  </a:lnTo>
                  <a:lnTo>
                    <a:pt x="240" y="246"/>
                  </a:lnTo>
                  <a:lnTo>
                    <a:pt x="234" y="234"/>
                  </a:lnTo>
                  <a:lnTo>
                    <a:pt x="234" y="216"/>
                  </a:lnTo>
                  <a:lnTo>
                    <a:pt x="240" y="204"/>
                  </a:lnTo>
                  <a:lnTo>
                    <a:pt x="252" y="192"/>
                  </a:lnTo>
                  <a:lnTo>
                    <a:pt x="258" y="192"/>
                  </a:lnTo>
                  <a:lnTo>
                    <a:pt x="270" y="186"/>
                  </a:lnTo>
                  <a:lnTo>
                    <a:pt x="276" y="186"/>
                  </a:lnTo>
                  <a:lnTo>
                    <a:pt x="282" y="180"/>
                  </a:lnTo>
                  <a:lnTo>
                    <a:pt x="288" y="168"/>
                  </a:lnTo>
                  <a:lnTo>
                    <a:pt x="294" y="150"/>
                  </a:lnTo>
                  <a:lnTo>
                    <a:pt x="294" y="138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06" y="126"/>
                  </a:lnTo>
                  <a:lnTo>
                    <a:pt x="282" y="102"/>
                  </a:lnTo>
                  <a:lnTo>
                    <a:pt x="276" y="102"/>
                  </a:lnTo>
                  <a:lnTo>
                    <a:pt x="228" y="114"/>
                  </a:lnTo>
                  <a:lnTo>
                    <a:pt x="210" y="114"/>
                  </a:lnTo>
                  <a:lnTo>
                    <a:pt x="198" y="108"/>
                  </a:lnTo>
                  <a:lnTo>
                    <a:pt x="138" y="108"/>
                  </a:lnTo>
                  <a:lnTo>
                    <a:pt x="132" y="102"/>
                  </a:lnTo>
                  <a:lnTo>
                    <a:pt x="126" y="102"/>
                  </a:lnTo>
                  <a:lnTo>
                    <a:pt x="126" y="66"/>
                  </a:lnTo>
                  <a:lnTo>
                    <a:pt x="120" y="66"/>
                  </a:lnTo>
                  <a:lnTo>
                    <a:pt x="120" y="36"/>
                  </a:lnTo>
                  <a:lnTo>
                    <a:pt x="114" y="30"/>
                  </a:lnTo>
                  <a:lnTo>
                    <a:pt x="108" y="30"/>
                  </a:lnTo>
                  <a:lnTo>
                    <a:pt x="102" y="24"/>
                  </a:lnTo>
                  <a:lnTo>
                    <a:pt x="96" y="42"/>
                  </a:lnTo>
                  <a:lnTo>
                    <a:pt x="90" y="36"/>
                  </a:lnTo>
                  <a:lnTo>
                    <a:pt x="78" y="36"/>
                  </a:lnTo>
                  <a:lnTo>
                    <a:pt x="72" y="30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60" y="0"/>
                  </a:lnTo>
                  <a:lnTo>
                    <a:pt x="42" y="6"/>
                  </a:lnTo>
                  <a:lnTo>
                    <a:pt x="48" y="12"/>
                  </a:lnTo>
                  <a:lnTo>
                    <a:pt x="24" y="0"/>
                  </a:lnTo>
                  <a:lnTo>
                    <a:pt x="6" y="0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6" y="60"/>
                  </a:lnTo>
                  <a:lnTo>
                    <a:pt x="18" y="66"/>
                  </a:lnTo>
                  <a:lnTo>
                    <a:pt x="30" y="78"/>
                  </a:lnTo>
                  <a:lnTo>
                    <a:pt x="36" y="78"/>
                  </a:lnTo>
                  <a:lnTo>
                    <a:pt x="66" y="96"/>
                  </a:lnTo>
                  <a:lnTo>
                    <a:pt x="66" y="108"/>
                  </a:lnTo>
                  <a:lnTo>
                    <a:pt x="30" y="108"/>
                  </a:lnTo>
                  <a:lnTo>
                    <a:pt x="30" y="138"/>
                  </a:lnTo>
                  <a:lnTo>
                    <a:pt x="24" y="138"/>
                  </a:lnTo>
                  <a:lnTo>
                    <a:pt x="12" y="150"/>
                  </a:lnTo>
                  <a:lnTo>
                    <a:pt x="24" y="162"/>
                  </a:lnTo>
                  <a:lnTo>
                    <a:pt x="36" y="168"/>
                  </a:lnTo>
                  <a:lnTo>
                    <a:pt x="54" y="168"/>
                  </a:lnTo>
                  <a:lnTo>
                    <a:pt x="66" y="174"/>
                  </a:lnTo>
                  <a:lnTo>
                    <a:pt x="72" y="180"/>
                  </a:lnTo>
                  <a:lnTo>
                    <a:pt x="72" y="186"/>
                  </a:lnTo>
                  <a:lnTo>
                    <a:pt x="66" y="204"/>
                  </a:lnTo>
                  <a:lnTo>
                    <a:pt x="60" y="210"/>
                  </a:lnTo>
                  <a:lnTo>
                    <a:pt x="54" y="222"/>
                  </a:lnTo>
                  <a:lnTo>
                    <a:pt x="66" y="252"/>
                  </a:lnTo>
                  <a:lnTo>
                    <a:pt x="96" y="276"/>
                  </a:lnTo>
                  <a:lnTo>
                    <a:pt x="96" y="306"/>
                  </a:lnTo>
                  <a:lnTo>
                    <a:pt x="114" y="348"/>
                  </a:lnTo>
                  <a:lnTo>
                    <a:pt x="108" y="378"/>
                  </a:lnTo>
                  <a:lnTo>
                    <a:pt x="132" y="414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Bahrain"/>
            <p:cNvSpPr>
              <a:spLocks/>
            </p:cNvSpPr>
            <p:nvPr/>
          </p:nvSpPr>
          <p:spPr bwMode="gray">
            <a:xfrm>
              <a:off x="5619750" y="3516462"/>
              <a:ext cx="11113" cy="22225"/>
            </a:xfrm>
            <a:custGeom>
              <a:avLst/>
              <a:gdLst>
                <a:gd name="T0" fmla="*/ 2147483647 w 15"/>
                <a:gd name="T1" fmla="*/ 0 h 28"/>
                <a:gd name="T2" fmla="*/ 2147483647 w 15"/>
                <a:gd name="T3" fmla="*/ 2147483647 h 28"/>
                <a:gd name="T4" fmla="*/ 2147483647 w 15"/>
                <a:gd name="T5" fmla="*/ 2147483647 h 28"/>
                <a:gd name="T6" fmla="*/ 2147483647 w 15"/>
                <a:gd name="T7" fmla="*/ 2147483647 h 28"/>
                <a:gd name="T8" fmla="*/ 2147483647 w 15"/>
                <a:gd name="T9" fmla="*/ 2147483647 h 28"/>
                <a:gd name="T10" fmla="*/ 2147483647 w 15"/>
                <a:gd name="T11" fmla="*/ 0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8"/>
                <a:gd name="T20" fmla="*/ 15 w 15"/>
                <a:gd name="T21" fmla="*/ 28 h 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8">
                  <a:moveTo>
                    <a:pt x="9" y="0"/>
                  </a:moveTo>
                  <a:cubicBezTo>
                    <a:pt x="14" y="0"/>
                    <a:pt x="15" y="10"/>
                    <a:pt x="14" y="14"/>
                  </a:cubicBezTo>
                  <a:cubicBezTo>
                    <a:pt x="13" y="18"/>
                    <a:pt x="15" y="28"/>
                    <a:pt x="9" y="28"/>
                  </a:cubicBezTo>
                  <a:cubicBezTo>
                    <a:pt x="4" y="27"/>
                    <a:pt x="5" y="21"/>
                    <a:pt x="5" y="18"/>
                  </a:cubicBezTo>
                  <a:cubicBezTo>
                    <a:pt x="5" y="14"/>
                    <a:pt x="0" y="14"/>
                    <a:pt x="2" y="8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Azerbaijan"/>
            <p:cNvSpPr>
              <a:spLocks noEditPoints="1"/>
            </p:cNvSpPr>
            <p:nvPr/>
          </p:nvSpPr>
          <p:spPr bwMode="gray">
            <a:xfrm>
              <a:off x="5410200" y="3016399"/>
              <a:ext cx="146050" cy="117475"/>
            </a:xfrm>
            <a:custGeom>
              <a:avLst/>
              <a:gdLst>
                <a:gd name="T0" fmla="*/ 2147483647 w 360"/>
                <a:gd name="T1" fmla="*/ 2147483647 h 288"/>
                <a:gd name="T2" fmla="*/ 2147483647 w 360"/>
                <a:gd name="T3" fmla="*/ 2147483647 h 288"/>
                <a:gd name="T4" fmla="*/ 2147483647 w 360"/>
                <a:gd name="T5" fmla="*/ 2147483647 h 288"/>
                <a:gd name="T6" fmla="*/ 2147483647 w 360"/>
                <a:gd name="T7" fmla="*/ 2147483647 h 288"/>
                <a:gd name="T8" fmla="*/ 2147483647 w 360"/>
                <a:gd name="T9" fmla="*/ 2147483647 h 288"/>
                <a:gd name="T10" fmla="*/ 2147483647 w 360"/>
                <a:gd name="T11" fmla="*/ 2147483647 h 288"/>
                <a:gd name="T12" fmla="*/ 2147483647 w 360"/>
                <a:gd name="T13" fmla="*/ 2147483647 h 288"/>
                <a:gd name="T14" fmla="*/ 2147483647 w 360"/>
                <a:gd name="T15" fmla="*/ 2147483647 h 288"/>
                <a:gd name="T16" fmla="*/ 2147483647 w 360"/>
                <a:gd name="T17" fmla="*/ 2147483647 h 288"/>
                <a:gd name="T18" fmla="*/ 2147483647 w 360"/>
                <a:gd name="T19" fmla="*/ 2147483647 h 288"/>
                <a:gd name="T20" fmla="*/ 2147483647 w 360"/>
                <a:gd name="T21" fmla="*/ 2147483647 h 288"/>
                <a:gd name="T22" fmla="*/ 2147483647 w 360"/>
                <a:gd name="T23" fmla="*/ 2147483647 h 288"/>
                <a:gd name="T24" fmla="*/ 2147483647 w 360"/>
                <a:gd name="T25" fmla="*/ 2147483647 h 288"/>
                <a:gd name="T26" fmla="*/ 2147483647 w 360"/>
                <a:gd name="T27" fmla="*/ 0 h 288"/>
                <a:gd name="T28" fmla="*/ 2147483647 w 360"/>
                <a:gd name="T29" fmla="*/ 2147483647 h 288"/>
                <a:gd name="T30" fmla="*/ 2147483647 w 360"/>
                <a:gd name="T31" fmla="*/ 2147483647 h 288"/>
                <a:gd name="T32" fmla="*/ 2147483647 w 360"/>
                <a:gd name="T33" fmla="*/ 2147483647 h 288"/>
                <a:gd name="T34" fmla="*/ 2147483647 w 360"/>
                <a:gd name="T35" fmla="*/ 2147483647 h 288"/>
                <a:gd name="T36" fmla="*/ 2147483647 w 360"/>
                <a:gd name="T37" fmla="*/ 2147483647 h 288"/>
                <a:gd name="T38" fmla="*/ 2147483647 w 360"/>
                <a:gd name="T39" fmla="*/ 0 h 288"/>
                <a:gd name="T40" fmla="*/ 2147483647 w 360"/>
                <a:gd name="T41" fmla="*/ 2147483647 h 288"/>
                <a:gd name="T42" fmla="*/ 2147483647 w 360"/>
                <a:gd name="T43" fmla="*/ 2147483647 h 288"/>
                <a:gd name="T44" fmla="*/ 2147483647 w 360"/>
                <a:gd name="T45" fmla="*/ 2147483647 h 288"/>
                <a:gd name="T46" fmla="*/ 2147483647 w 360"/>
                <a:gd name="T47" fmla="*/ 2147483647 h 288"/>
                <a:gd name="T48" fmla="*/ 2147483647 w 360"/>
                <a:gd name="T49" fmla="*/ 2147483647 h 288"/>
                <a:gd name="T50" fmla="*/ 2147483647 w 360"/>
                <a:gd name="T51" fmla="*/ 2147483647 h 288"/>
                <a:gd name="T52" fmla="*/ 2147483647 w 360"/>
                <a:gd name="T53" fmla="*/ 2147483647 h 288"/>
                <a:gd name="T54" fmla="*/ 0 w 360"/>
                <a:gd name="T55" fmla="*/ 2147483647 h 288"/>
                <a:gd name="T56" fmla="*/ 2147483647 w 360"/>
                <a:gd name="T57" fmla="*/ 2147483647 h 288"/>
                <a:gd name="T58" fmla="*/ 2147483647 w 360"/>
                <a:gd name="T59" fmla="*/ 2147483647 h 288"/>
                <a:gd name="T60" fmla="*/ 2147483647 w 360"/>
                <a:gd name="T61" fmla="*/ 2147483647 h 288"/>
                <a:gd name="T62" fmla="*/ 2147483647 w 360"/>
                <a:gd name="T63" fmla="*/ 2147483647 h 288"/>
                <a:gd name="T64" fmla="*/ 2147483647 w 360"/>
                <a:gd name="T65" fmla="*/ 2147483647 h 288"/>
                <a:gd name="T66" fmla="*/ 2147483647 w 360"/>
                <a:gd name="T67" fmla="*/ 2147483647 h 288"/>
                <a:gd name="T68" fmla="*/ 2147483647 w 360"/>
                <a:gd name="T69" fmla="*/ 2147483647 h 288"/>
                <a:gd name="T70" fmla="*/ 2147483647 w 360"/>
                <a:gd name="T71" fmla="*/ 2147483647 h 288"/>
                <a:gd name="T72" fmla="*/ 2147483647 w 360"/>
                <a:gd name="T73" fmla="*/ 2147483647 h 288"/>
                <a:gd name="T74" fmla="*/ 2147483647 w 360"/>
                <a:gd name="T75" fmla="*/ 2147483647 h 288"/>
                <a:gd name="T76" fmla="*/ 2147483647 w 360"/>
                <a:gd name="T77" fmla="*/ 2147483647 h 288"/>
                <a:gd name="T78" fmla="*/ 2147483647 w 360"/>
                <a:gd name="T79" fmla="*/ 2147483647 h 288"/>
                <a:gd name="T80" fmla="*/ 2147483647 w 360"/>
                <a:gd name="T81" fmla="*/ 2147483647 h 288"/>
                <a:gd name="T82" fmla="*/ 2147483647 w 360"/>
                <a:gd name="T83" fmla="*/ 2147483647 h 288"/>
                <a:gd name="T84" fmla="*/ 2147483647 w 360"/>
                <a:gd name="T85" fmla="*/ 2147483647 h 288"/>
                <a:gd name="T86" fmla="*/ 2147483647 w 360"/>
                <a:gd name="T87" fmla="*/ 2147483647 h 288"/>
                <a:gd name="T88" fmla="*/ 2147483647 w 360"/>
                <a:gd name="T89" fmla="*/ 2147483647 h 288"/>
                <a:gd name="T90" fmla="*/ 2147483647 w 360"/>
                <a:gd name="T91" fmla="*/ 2147483647 h 288"/>
                <a:gd name="T92" fmla="*/ 2147483647 w 360"/>
                <a:gd name="T93" fmla="*/ 2147483647 h 288"/>
                <a:gd name="T94" fmla="*/ 2147483647 w 360"/>
                <a:gd name="T95" fmla="*/ 2147483647 h 288"/>
                <a:gd name="T96" fmla="*/ 2147483647 w 360"/>
                <a:gd name="T97" fmla="*/ 2147483647 h 288"/>
                <a:gd name="T98" fmla="*/ 2147483647 w 360"/>
                <a:gd name="T99" fmla="*/ 2147483647 h 288"/>
                <a:gd name="T100" fmla="*/ 2147483647 w 360"/>
                <a:gd name="T101" fmla="*/ 2147483647 h 288"/>
                <a:gd name="T102" fmla="*/ 2147483647 w 360"/>
                <a:gd name="T103" fmla="*/ 2147483647 h 288"/>
                <a:gd name="T104" fmla="*/ 2147483647 w 360"/>
                <a:gd name="T105" fmla="*/ 2147483647 h 288"/>
                <a:gd name="T106" fmla="*/ 2147483647 w 360"/>
                <a:gd name="T107" fmla="*/ 2147483647 h 288"/>
                <a:gd name="T108" fmla="*/ 2147483647 w 360"/>
                <a:gd name="T109" fmla="*/ 2147483647 h 288"/>
                <a:gd name="T110" fmla="*/ 2147483647 w 360"/>
                <a:gd name="T111" fmla="*/ 2147483647 h 288"/>
                <a:gd name="T112" fmla="*/ 2147483647 w 360"/>
                <a:gd name="T113" fmla="*/ 2147483647 h 288"/>
                <a:gd name="T114" fmla="*/ 2147483647 w 360"/>
                <a:gd name="T115" fmla="*/ 2147483647 h 288"/>
                <a:gd name="T116" fmla="*/ 2147483647 w 360"/>
                <a:gd name="T117" fmla="*/ 2147483647 h 288"/>
                <a:gd name="T118" fmla="*/ 2147483647 w 360"/>
                <a:gd name="T119" fmla="*/ 2147483647 h 288"/>
                <a:gd name="T120" fmla="*/ 2147483647 w 360"/>
                <a:gd name="T121" fmla="*/ 2147483647 h 2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60"/>
                <a:gd name="T184" fmla="*/ 0 h 288"/>
                <a:gd name="T185" fmla="*/ 360 w 360"/>
                <a:gd name="T186" fmla="*/ 288 h 28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60" h="288">
                  <a:moveTo>
                    <a:pt x="66" y="186"/>
                  </a:moveTo>
                  <a:lnTo>
                    <a:pt x="36" y="186"/>
                  </a:lnTo>
                  <a:lnTo>
                    <a:pt x="24" y="174"/>
                  </a:lnTo>
                  <a:lnTo>
                    <a:pt x="6" y="174"/>
                  </a:lnTo>
                  <a:lnTo>
                    <a:pt x="12" y="186"/>
                  </a:lnTo>
                  <a:lnTo>
                    <a:pt x="12" y="192"/>
                  </a:lnTo>
                  <a:lnTo>
                    <a:pt x="18" y="204"/>
                  </a:lnTo>
                  <a:lnTo>
                    <a:pt x="36" y="222"/>
                  </a:lnTo>
                  <a:lnTo>
                    <a:pt x="48" y="228"/>
                  </a:lnTo>
                  <a:lnTo>
                    <a:pt x="84" y="240"/>
                  </a:lnTo>
                  <a:lnTo>
                    <a:pt x="90" y="240"/>
                  </a:lnTo>
                  <a:lnTo>
                    <a:pt x="84" y="234"/>
                  </a:lnTo>
                  <a:lnTo>
                    <a:pt x="84" y="222"/>
                  </a:lnTo>
                  <a:lnTo>
                    <a:pt x="78" y="216"/>
                  </a:lnTo>
                  <a:lnTo>
                    <a:pt x="78" y="204"/>
                  </a:lnTo>
                  <a:lnTo>
                    <a:pt x="72" y="198"/>
                  </a:lnTo>
                  <a:lnTo>
                    <a:pt x="72" y="186"/>
                  </a:lnTo>
                  <a:lnTo>
                    <a:pt x="66" y="186"/>
                  </a:lnTo>
                  <a:close/>
                  <a:moveTo>
                    <a:pt x="354" y="108"/>
                  </a:moveTo>
                  <a:lnTo>
                    <a:pt x="348" y="102"/>
                  </a:lnTo>
                  <a:lnTo>
                    <a:pt x="330" y="102"/>
                  </a:lnTo>
                  <a:lnTo>
                    <a:pt x="318" y="108"/>
                  </a:lnTo>
                  <a:lnTo>
                    <a:pt x="306" y="108"/>
                  </a:lnTo>
                  <a:lnTo>
                    <a:pt x="288" y="90"/>
                  </a:lnTo>
                  <a:lnTo>
                    <a:pt x="288" y="84"/>
                  </a:lnTo>
                  <a:lnTo>
                    <a:pt x="264" y="54"/>
                  </a:lnTo>
                  <a:lnTo>
                    <a:pt x="264" y="42"/>
                  </a:lnTo>
                  <a:lnTo>
                    <a:pt x="216" y="0"/>
                  </a:lnTo>
                  <a:lnTo>
                    <a:pt x="216" y="30"/>
                  </a:lnTo>
                  <a:lnTo>
                    <a:pt x="210" y="36"/>
                  </a:lnTo>
                  <a:lnTo>
                    <a:pt x="192" y="36"/>
                  </a:lnTo>
                  <a:lnTo>
                    <a:pt x="192" y="48"/>
                  </a:lnTo>
                  <a:lnTo>
                    <a:pt x="186" y="54"/>
                  </a:lnTo>
                  <a:lnTo>
                    <a:pt x="162" y="54"/>
                  </a:lnTo>
                  <a:lnTo>
                    <a:pt x="156" y="48"/>
                  </a:lnTo>
                  <a:lnTo>
                    <a:pt x="144" y="42"/>
                  </a:lnTo>
                  <a:lnTo>
                    <a:pt x="138" y="30"/>
                  </a:lnTo>
                  <a:lnTo>
                    <a:pt x="120" y="12"/>
                  </a:lnTo>
                  <a:lnTo>
                    <a:pt x="84" y="0"/>
                  </a:lnTo>
                  <a:lnTo>
                    <a:pt x="72" y="0"/>
                  </a:lnTo>
                  <a:lnTo>
                    <a:pt x="60" y="12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6"/>
                  </a:lnTo>
                  <a:lnTo>
                    <a:pt x="96" y="48"/>
                  </a:lnTo>
                  <a:lnTo>
                    <a:pt x="102" y="54"/>
                  </a:lnTo>
                  <a:lnTo>
                    <a:pt x="108" y="66"/>
                  </a:lnTo>
                  <a:lnTo>
                    <a:pt x="102" y="72"/>
                  </a:lnTo>
                  <a:lnTo>
                    <a:pt x="84" y="54"/>
                  </a:lnTo>
                  <a:lnTo>
                    <a:pt x="72" y="54"/>
                  </a:lnTo>
                  <a:lnTo>
                    <a:pt x="60" y="60"/>
                  </a:lnTo>
                  <a:lnTo>
                    <a:pt x="42" y="42"/>
                  </a:lnTo>
                  <a:lnTo>
                    <a:pt x="42" y="36"/>
                  </a:lnTo>
                  <a:lnTo>
                    <a:pt x="36" y="30"/>
                  </a:lnTo>
                  <a:lnTo>
                    <a:pt x="12" y="30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6" y="48"/>
                  </a:lnTo>
                  <a:lnTo>
                    <a:pt x="12" y="54"/>
                  </a:lnTo>
                  <a:lnTo>
                    <a:pt x="12" y="66"/>
                  </a:lnTo>
                  <a:lnTo>
                    <a:pt x="30" y="66"/>
                  </a:lnTo>
                  <a:lnTo>
                    <a:pt x="36" y="72"/>
                  </a:lnTo>
                  <a:lnTo>
                    <a:pt x="36" y="96"/>
                  </a:lnTo>
                  <a:lnTo>
                    <a:pt x="30" y="102"/>
                  </a:lnTo>
                  <a:lnTo>
                    <a:pt x="36" y="102"/>
                  </a:lnTo>
                  <a:lnTo>
                    <a:pt x="42" y="108"/>
                  </a:lnTo>
                  <a:lnTo>
                    <a:pt x="66" y="120"/>
                  </a:lnTo>
                  <a:lnTo>
                    <a:pt x="72" y="126"/>
                  </a:lnTo>
                  <a:lnTo>
                    <a:pt x="72" y="132"/>
                  </a:lnTo>
                  <a:lnTo>
                    <a:pt x="54" y="150"/>
                  </a:lnTo>
                  <a:lnTo>
                    <a:pt x="42" y="150"/>
                  </a:lnTo>
                  <a:lnTo>
                    <a:pt x="72" y="162"/>
                  </a:lnTo>
                  <a:lnTo>
                    <a:pt x="84" y="180"/>
                  </a:lnTo>
                  <a:lnTo>
                    <a:pt x="114" y="186"/>
                  </a:lnTo>
                  <a:lnTo>
                    <a:pt x="114" y="198"/>
                  </a:lnTo>
                  <a:lnTo>
                    <a:pt x="120" y="210"/>
                  </a:lnTo>
                  <a:lnTo>
                    <a:pt x="120" y="240"/>
                  </a:lnTo>
                  <a:lnTo>
                    <a:pt x="132" y="240"/>
                  </a:lnTo>
                  <a:lnTo>
                    <a:pt x="138" y="228"/>
                  </a:lnTo>
                  <a:lnTo>
                    <a:pt x="144" y="222"/>
                  </a:lnTo>
                  <a:lnTo>
                    <a:pt x="144" y="216"/>
                  </a:lnTo>
                  <a:lnTo>
                    <a:pt x="156" y="204"/>
                  </a:lnTo>
                  <a:lnTo>
                    <a:pt x="174" y="192"/>
                  </a:lnTo>
                  <a:lnTo>
                    <a:pt x="186" y="186"/>
                  </a:lnTo>
                  <a:lnTo>
                    <a:pt x="198" y="174"/>
                  </a:lnTo>
                  <a:lnTo>
                    <a:pt x="210" y="168"/>
                  </a:lnTo>
                  <a:lnTo>
                    <a:pt x="222" y="168"/>
                  </a:lnTo>
                  <a:lnTo>
                    <a:pt x="228" y="180"/>
                  </a:lnTo>
                  <a:lnTo>
                    <a:pt x="234" y="186"/>
                  </a:lnTo>
                  <a:lnTo>
                    <a:pt x="234" y="204"/>
                  </a:lnTo>
                  <a:lnTo>
                    <a:pt x="228" y="210"/>
                  </a:lnTo>
                  <a:lnTo>
                    <a:pt x="228" y="222"/>
                  </a:lnTo>
                  <a:lnTo>
                    <a:pt x="234" y="222"/>
                  </a:lnTo>
                  <a:lnTo>
                    <a:pt x="240" y="228"/>
                  </a:lnTo>
                  <a:lnTo>
                    <a:pt x="240" y="234"/>
                  </a:lnTo>
                  <a:lnTo>
                    <a:pt x="234" y="240"/>
                  </a:lnTo>
                  <a:lnTo>
                    <a:pt x="222" y="240"/>
                  </a:lnTo>
                  <a:lnTo>
                    <a:pt x="222" y="246"/>
                  </a:lnTo>
                  <a:lnTo>
                    <a:pt x="234" y="258"/>
                  </a:lnTo>
                  <a:lnTo>
                    <a:pt x="246" y="264"/>
                  </a:lnTo>
                  <a:lnTo>
                    <a:pt x="252" y="270"/>
                  </a:lnTo>
                  <a:lnTo>
                    <a:pt x="258" y="270"/>
                  </a:lnTo>
                  <a:lnTo>
                    <a:pt x="264" y="276"/>
                  </a:lnTo>
                  <a:lnTo>
                    <a:pt x="264" y="282"/>
                  </a:lnTo>
                  <a:lnTo>
                    <a:pt x="282" y="282"/>
                  </a:lnTo>
                  <a:lnTo>
                    <a:pt x="282" y="288"/>
                  </a:lnTo>
                  <a:lnTo>
                    <a:pt x="288" y="282"/>
                  </a:lnTo>
                  <a:lnTo>
                    <a:pt x="288" y="258"/>
                  </a:lnTo>
                  <a:lnTo>
                    <a:pt x="282" y="252"/>
                  </a:lnTo>
                  <a:lnTo>
                    <a:pt x="276" y="252"/>
                  </a:lnTo>
                  <a:lnTo>
                    <a:pt x="270" y="246"/>
                  </a:lnTo>
                  <a:lnTo>
                    <a:pt x="288" y="240"/>
                  </a:lnTo>
                  <a:lnTo>
                    <a:pt x="288" y="210"/>
                  </a:lnTo>
                  <a:lnTo>
                    <a:pt x="300" y="222"/>
                  </a:lnTo>
                  <a:lnTo>
                    <a:pt x="306" y="222"/>
                  </a:lnTo>
                  <a:lnTo>
                    <a:pt x="318" y="210"/>
                  </a:lnTo>
                  <a:lnTo>
                    <a:pt x="300" y="192"/>
                  </a:lnTo>
                  <a:lnTo>
                    <a:pt x="300" y="138"/>
                  </a:lnTo>
                  <a:lnTo>
                    <a:pt x="318" y="138"/>
                  </a:lnTo>
                  <a:lnTo>
                    <a:pt x="330" y="126"/>
                  </a:lnTo>
                  <a:lnTo>
                    <a:pt x="360" y="132"/>
                  </a:lnTo>
                  <a:lnTo>
                    <a:pt x="360" y="120"/>
                  </a:lnTo>
                  <a:lnTo>
                    <a:pt x="354" y="108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Austria"/>
            <p:cNvSpPr>
              <a:spLocks/>
            </p:cNvSpPr>
            <p:nvPr/>
          </p:nvSpPr>
          <p:spPr bwMode="gray">
            <a:xfrm>
              <a:off x="4479925" y="2790974"/>
              <a:ext cx="184150" cy="80963"/>
            </a:xfrm>
            <a:custGeom>
              <a:avLst/>
              <a:gdLst>
                <a:gd name="T0" fmla="*/ 2147483647 w 456"/>
                <a:gd name="T1" fmla="*/ 2147483647 h 204"/>
                <a:gd name="T2" fmla="*/ 2147483647 w 456"/>
                <a:gd name="T3" fmla="*/ 2147483647 h 204"/>
                <a:gd name="T4" fmla="*/ 2147483647 w 456"/>
                <a:gd name="T5" fmla="*/ 2147483647 h 204"/>
                <a:gd name="T6" fmla="*/ 2147483647 w 456"/>
                <a:gd name="T7" fmla="*/ 2147483647 h 204"/>
                <a:gd name="T8" fmla="*/ 2147483647 w 456"/>
                <a:gd name="T9" fmla="*/ 2147483647 h 204"/>
                <a:gd name="T10" fmla="*/ 2147483647 w 456"/>
                <a:gd name="T11" fmla="*/ 2147483647 h 204"/>
                <a:gd name="T12" fmla="*/ 2147483647 w 456"/>
                <a:gd name="T13" fmla="*/ 2147483647 h 204"/>
                <a:gd name="T14" fmla="*/ 2147483647 w 456"/>
                <a:gd name="T15" fmla="*/ 0 h 204"/>
                <a:gd name="T16" fmla="*/ 2147483647 w 456"/>
                <a:gd name="T17" fmla="*/ 2147483647 h 204"/>
                <a:gd name="T18" fmla="*/ 2147483647 w 456"/>
                <a:gd name="T19" fmla="*/ 2147483647 h 204"/>
                <a:gd name="T20" fmla="*/ 2147483647 w 456"/>
                <a:gd name="T21" fmla="*/ 2147483647 h 204"/>
                <a:gd name="T22" fmla="*/ 2147483647 w 456"/>
                <a:gd name="T23" fmla="*/ 2147483647 h 204"/>
                <a:gd name="T24" fmla="*/ 2147483647 w 456"/>
                <a:gd name="T25" fmla="*/ 2147483647 h 204"/>
                <a:gd name="T26" fmla="*/ 2147483647 w 456"/>
                <a:gd name="T27" fmla="*/ 2147483647 h 204"/>
                <a:gd name="T28" fmla="*/ 2147483647 w 456"/>
                <a:gd name="T29" fmla="*/ 2147483647 h 204"/>
                <a:gd name="T30" fmla="*/ 2147483647 w 456"/>
                <a:gd name="T31" fmla="*/ 2147483647 h 204"/>
                <a:gd name="T32" fmla="*/ 2147483647 w 456"/>
                <a:gd name="T33" fmla="*/ 2147483647 h 204"/>
                <a:gd name="T34" fmla="*/ 2147483647 w 456"/>
                <a:gd name="T35" fmla="*/ 2147483647 h 204"/>
                <a:gd name="T36" fmla="*/ 2147483647 w 456"/>
                <a:gd name="T37" fmla="*/ 2147483647 h 204"/>
                <a:gd name="T38" fmla="*/ 2147483647 w 456"/>
                <a:gd name="T39" fmla="*/ 2147483647 h 204"/>
                <a:gd name="T40" fmla="*/ 2147483647 w 456"/>
                <a:gd name="T41" fmla="*/ 2147483647 h 204"/>
                <a:gd name="T42" fmla="*/ 2147483647 w 456"/>
                <a:gd name="T43" fmla="*/ 2147483647 h 204"/>
                <a:gd name="T44" fmla="*/ 2147483647 w 456"/>
                <a:gd name="T45" fmla="*/ 2147483647 h 204"/>
                <a:gd name="T46" fmla="*/ 2147483647 w 456"/>
                <a:gd name="T47" fmla="*/ 2147483647 h 204"/>
                <a:gd name="T48" fmla="*/ 2147483647 w 456"/>
                <a:gd name="T49" fmla="*/ 2147483647 h 204"/>
                <a:gd name="T50" fmla="*/ 2147483647 w 456"/>
                <a:gd name="T51" fmla="*/ 2147483647 h 204"/>
                <a:gd name="T52" fmla="*/ 2147483647 w 456"/>
                <a:gd name="T53" fmla="*/ 2147483647 h 204"/>
                <a:gd name="T54" fmla="*/ 0 w 456"/>
                <a:gd name="T55" fmla="*/ 2147483647 h 204"/>
                <a:gd name="T56" fmla="*/ 2147483647 w 456"/>
                <a:gd name="T57" fmla="*/ 2147483647 h 204"/>
                <a:gd name="T58" fmla="*/ 2147483647 w 456"/>
                <a:gd name="T59" fmla="*/ 2147483647 h 204"/>
                <a:gd name="T60" fmla="*/ 2147483647 w 456"/>
                <a:gd name="T61" fmla="*/ 2147483647 h 204"/>
                <a:gd name="T62" fmla="*/ 2147483647 w 456"/>
                <a:gd name="T63" fmla="*/ 2147483647 h 204"/>
                <a:gd name="T64" fmla="*/ 2147483647 w 456"/>
                <a:gd name="T65" fmla="*/ 2147483647 h 204"/>
                <a:gd name="T66" fmla="*/ 2147483647 w 456"/>
                <a:gd name="T67" fmla="*/ 2147483647 h 204"/>
                <a:gd name="T68" fmla="*/ 2147483647 w 456"/>
                <a:gd name="T69" fmla="*/ 2147483647 h 204"/>
                <a:gd name="T70" fmla="*/ 2147483647 w 456"/>
                <a:gd name="T71" fmla="*/ 2147483647 h 204"/>
                <a:gd name="T72" fmla="*/ 2147483647 w 456"/>
                <a:gd name="T73" fmla="*/ 2147483647 h 204"/>
                <a:gd name="T74" fmla="*/ 2147483647 w 456"/>
                <a:gd name="T75" fmla="*/ 2147483647 h 204"/>
                <a:gd name="T76" fmla="*/ 2147483647 w 456"/>
                <a:gd name="T77" fmla="*/ 2147483647 h 204"/>
                <a:gd name="T78" fmla="*/ 2147483647 w 456"/>
                <a:gd name="T79" fmla="*/ 2147483647 h 204"/>
                <a:gd name="T80" fmla="*/ 2147483647 w 456"/>
                <a:gd name="T81" fmla="*/ 2147483647 h 204"/>
                <a:gd name="T82" fmla="*/ 2147483647 w 456"/>
                <a:gd name="T83" fmla="*/ 2147483647 h 204"/>
                <a:gd name="T84" fmla="*/ 2147483647 w 456"/>
                <a:gd name="T85" fmla="*/ 2147483647 h 204"/>
                <a:gd name="T86" fmla="*/ 2147483647 w 456"/>
                <a:gd name="T87" fmla="*/ 2147483647 h 204"/>
                <a:gd name="T88" fmla="*/ 2147483647 w 456"/>
                <a:gd name="T89" fmla="*/ 2147483647 h 204"/>
                <a:gd name="T90" fmla="*/ 2147483647 w 456"/>
                <a:gd name="T91" fmla="*/ 214748364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56"/>
                <a:gd name="T139" fmla="*/ 0 h 204"/>
                <a:gd name="T140" fmla="*/ 456 w 456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56" h="204">
                  <a:moveTo>
                    <a:pt x="456" y="102"/>
                  </a:moveTo>
                  <a:lnTo>
                    <a:pt x="456" y="60"/>
                  </a:lnTo>
                  <a:lnTo>
                    <a:pt x="450" y="60"/>
                  </a:lnTo>
                  <a:lnTo>
                    <a:pt x="450" y="48"/>
                  </a:lnTo>
                  <a:lnTo>
                    <a:pt x="456" y="24"/>
                  </a:lnTo>
                  <a:lnTo>
                    <a:pt x="444" y="18"/>
                  </a:lnTo>
                  <a:lnTo>
                    <a:pt x="438" y="18"/>
                  </a:lnTo>
                  <a:lnTo>
                    <a:pt x="432" y="12"/>
                  </a:lnTo>
                  <a:lnTo>
                    <a:pt x="420" y="12"/>
                  </a:lnTo>
                  <a:lnTo>
                    <a:pt x="414" y="18"/>
                  </a:lnTo>
                  <a:lnTo>
                    <a:pt x="402" y="24"/>
                  </a:lnTo>
                  <a:lnTo>
                    <a:pt x="390" y="12"/>
                  </a:lnTo>
                  <a:lnTo>
                    <a:pt x="378" y="18"/>
                  </a:lnTo>
                  <a:lnTo>
                    <a:pt x="366" y="6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0" y="6"/>
                  </a:lnTo>
                  <a:lnTo>
                    <a:pt x="324" y="18"/>
                  </a:lnTo>
                  <a:lnTo>
                    <a:pt x="318" y="18"/>
                  </a:lnTo>
                  <a:lnTo>
                    <a:pt x="318" y="36"/>
                  </a:lnTo>
                  <a:lnTo>
                    <a:pt x="306" y="30"/>
                  </a:lnTo>
                  <a:lnTo>
                    <a:pt x="300" y="30"/>
                  </a:lnTo>
                  <a:lnTo>
                    <a:pt x="288" y="36"/>
                  </a:lnTo>
                  <a:lnTo>
                    <a:pt x="276" y="36"/>
                  </a:lnTo>
                  <a:lnTo>
                    <a:pt x="258" y="18"/>
                  </a:lnTo>
                  <a:lnTo>
                    <a:pt x="252" y="36"/>
                  </a:lnTo>
                  <a:lnTo>
                    <a:pt x="234" y="36"/>
                  </a:lnTo>
                  <a:lnTo>
                    <a:pt x="240" y="48"/>
                  </a:lnTo>
                  <a:lnTo>
                    <a:pt x="240" y="66"/>
                  </a:lnTo>
                  <a:lnTo>
                    <a:pt x="234" y="66"/>
                  </a:lnTo>
                  <a:lnTo>
                    <a:pt x="228" y="60"/>
                  </a:lnTo>
                  <a:lnTo>
                    <a:pt x="210" y="60"/>
                  </a:lnTo>
                  <a:lnTo>
                    <a:pt x="204" y="66"/>
                  </a:lnTo>
                  <a:lnTo>
                    <a:pt x="204" y="72"/>
                  </a:lnTo>
                  <a:lnTo>
                    <a:pt x="198" y="78"/>
                  </a:lnTo>
                  <a:lnTo>
                    <a:pt x="198" y="84"/>
                  </a:lnTo>
                  <a:lnTo>
                    <a:pt x="210" y="84"/>
                  </a:lnTo>
                  <a:lnTo>
                    <a:pt x="210" y="126"/>
                  </a:lnTo>
                  <a:lnTo>
                    <a:pt x="204" y="126"/>
                  </a:lnTo>
                  <a:lnTo>
                    <a:pt x="192" y="114"/>
                  </a:lnTo>
                  <a:lnTo>
                    <a:pt x="174" y="108"/>
                  </a:lnTo>
                  <a:lnTo>
                    <a:pt x="162" y="102"/>
                  </a:lnTo>
                  <a:lnTo>
                    <a:pt x="144" y="114"/>
                  </a:lnTo>
                  <a:lnTo>
                    <a:pt x="126" y="114"/>
                  </a:lnTo>
                  <a:lnTo>
                    <a:pt x="108" y="126"/>
                  </a:lnTo>
                  <a:lnTo>
                    <a:pt x="102" y="132"/>
                  </a:lnTo>
                  <a:lnTo>
                    <a:pt x="84" y="132"/>
                  </a:lnTo>
                  <a:lnTo>
                    <a:pt x="66" y="114"/>
                  </a:lnTo>
                  <a:lnTo>
                    <a:pt x="48" y="114"/>
                  </a:lnTo>
                  <a:lnTo>
                    <a:pt x="48" y="126"/>
                  </a:lnTo>
                  <a:lnTo>
                    <a:pt x="42" y="132"/>
                  </a:lnTo>
                  <a:lnTo>
                    <a:pt x="30" y="132"/>
                  </a:lnTo>
                  <a:lnTo>
                    <a:pt x="30" y="126"/>
                  </a:lnTo>
                  <a:lnTo>
                    <a:pt x="24" y="120"/>
                  </a:lnTo>
                  <a:lnTo>
                    <a:pt x="0" y="120"/>
                  </a:lnTo>
                  <a:lnTo>
                    <a:pt x="0" y="156"/>
                  </a:lnTo>
                  <a:lnTo>
                    <a:pt x="18" y="156"/>
                  </a:lnTo>
                  <a:lnTo>
                    <a:pt x="18" y="174"/>
                  </a:lnTo>
                  <a:lnTo>
                    <a:pt x="24" y="174"/>
                  </a:lnTo>
                  <a:lnTo>
                    <a:pt x="42" y="156"/>
                  </a:lnTo>
                  <a:lnTo>
                    <a:pt x="48" y="156"/>
                  </a:lnTo>
                  <a:lnTo>
                    <a:pt x="60" y="168"/>
                  </a:lnTo>
                  <a:lnTo>
                    <a:pt x="60" y="174"/>
                  </a:lnTo>
                  <a:lnTo>
                    <a:pt x="72" y="174"/>
                  </a:lnTo>
                  <a:lnTo>
                    <a:pt x="84" y="180"/>
                  </a:lnTo>
                  <a:lnTo>
                    <a:pt x="96" y="162"/>
                  </a:lnTo>
                  <a:lnTo>
                    <a:pt x="138" y="162"/>
                  </a:lnTo>
                  <a:lnTo>
                    <a:pt x="138" y="156"/>
                  </a:lnTo>
                  <a:lnTo>
                    <a:pt x="144" y="150"/>
                  </a:lnTo>
                  <a:lnTo>
                    <a:pt x="162" y="150"/>
                  </a:lnTo>
                  <a:lnTo>
                    <a:pt x="168" y="156"/>
                  </a:lnTo>
                  <a:lnTo>
                    <a:pt x="168" y="174"/>
                  </a:lnTo>
                  <a:lnTo>
                    <a:pt x="180" y="174"/>
                  </a:lnTo>
                  <a:lnTo>
                    <a:pt x="186" y="192"/>
                  </a:lnTo>
                  <a:lnTo>
                    <a:pt x="240" y="192"/>
                  </a:lnTo>
                  <a:lnTo>
                    <a:pt x="240" y="204"/>
                  </a:lnTo>
                  <a:lnTo>
                    <a:pt x="258" y="204"/>
                  </a:lnTo>
                  <a:lnTo>
                    <a:pt x="264" y="198"/>
                  </a:lnTo>
                  <a:lnTo>
                    <a:pt x="282" y="198"/>
                  </a:lnTo>
                  <a:lnTo>
                    <a:pt x="288" y="204"/>
                  </a:lnTo>
                  <a:lnTo>
                    <a:pt x="318" y="204"/>
                  </a:lnTo>
                  <a:lnTo>
                    <a:pt x="318" y="192"/>
                  </a:lnTo>
                  <a:lnTo>
                    <a:pt x="366" y="192"/>
                  </a:lnTo>
                  <a:lnTo>
                    <a:pt x="378" y="186"/>
                  </a:lnTo>
                  <a:lnTo>
                    <a:pt x="402" y="192"/>
                  </a:lnTo>
                  <a:lnTo>
                    <a:pt x="414" y="156"/>
                  </a:lnTo>
                  <a:lnTo>
                    <a:pt x="432" y="156"/>
                  </a:lnTo>
                  <a:lnTo>
                    <a:pt x="432" y="132"/>
                  </a:lnTo>
                  <a:lnTo>
                    <a:pt x="444" y="114"/>
                  </a:lnTo>
                  <a:lnTo>
                    <a:pt x="432" y="114"/>
                  </a:lnTo>
                  <a:lnTo>
                    <a:pt x="438" y="102"/>
                  </a:lnTo>
                  <a:lnTo>
                    <a:pt x="456" y="10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Australia"/>
            <p:cNvSpPr>
              <a:spLocks noEditPoints="1"/>
            </p:cNvSpPr>
            <p:nvPr/>
          </p:nvSpPr>
          <p:spPr bwMode="gray">
            <a:xfrm>
              <a:off x="7321550" y="4719787"/>
              <a:ext cx="1143000" cy="1071562"/>
            </a:xfrm>
            <a:custGeom>
              <a:avLst/>
              <a:gdLst>
                <a:gd name="T0" fmla="*/ 2147483647 w 2838"/>
                <a:gd name="T1" fmla="*/ 2147483647 h 2664"/>
                <a:gd name="T2" fmla="*/ 2147483647 w 2838"/>
                <a:gd name="T3" fmla="*/ 2147483647 h 2664"/>
                <a:gd name="T4" fmla="*/ 2147483647 w 2838"/>
                <a:gd name="T5" fmla="*/ 2147483647 h 2664"/>
                <a:gd name="T6" fmla="*/ 2147483647 w 2838"/>
                <a:gd name="T7" fmla="*/ 2147483647 h 2664"/>
                <a:gd name="T8" fmla="*/ 2147483647 w 2838"/>
                <a:gd name="T9" fmla="*/ 2147483647 h 2664"/>
                <a:gd name="T10" fmla="*/ 2147483647 w 2838"/>
                <a:gd name="T11" fmla="*/ 2147483647 h 2664"/>
                <a:gd name="T12" fmla="*/ 2147483647 w 2838"/>
                <a:gd name="T13" fmla="*/ 2147483647 h 2664"/>
                <a:gd name="T14" fmla="*/ 2147483647 w 2838"/>
                <a:gd name="T15" fmla="*/ 2147483647 h 2664"/>
                <a:gd name="T16" fmla="*/ 2147483647 w 2838"/>
                <a:gd name="T17" fmla="*/ 2147483647 h 2664"/>
                <a:gd name="T18" fmla="*/ 2147483647 w 2838"/>
                <a:gd name="T19" fmla="*/ 2147483647 h 2664"/>
                <a:gd name="T20" fmla="*/ 2147483647 w 2838"/>
                <a:gd name="T21" fmla="*/ 2147483647 h 2664"/>
                <a:gd name="T22" fmla="*/ 2147483647 w 2838"/>
                <a:gd name="T23" fmla="*/ 2147483647 h 2664"/>
                <a:gd name="T24" fmla="*/ 2147483647 w 2838"/>
                <a:gd name="T25" fmla="*/ 2147483647 h 2664"/>
                <a:gd name="T26" fmla="*/ 2147483647 w 2838"/>
                <a:gd name="T27" fmla="*/ 2147483647 h 2664"/>
                <a:gd name="T28" fmla="*/ 2147483647 w 2838"/>
                <a:gd name="T29" fmla="*/ 2147483647 h 2664"/>
                <a:gd name="T30" fmla="*/ 2147483647 w 2838"/>
                <a:gd name="T31" fmla="*/ 2147483647 h 2664"/>
                <a:gd name="T32" fmla="*/ 2147483647 w 2838"/>
                <a:gd name="T33" fmla="*/ 2147483647 h 2664"/>
                <a:gd name="T34" fmla="*/ 2147483647 w 2838"/>
                <a:gd name="T35" fmla="*/ 2147483647 h 2664"/>
                <a:gd name="T36" fmla="*/ 2147483647 w 2838"/>
                <a:gd name="T37" fmla="*/ 2147483647 h 2664"/>
                <a:gd name="T38" fmla="*/ 2147483647 w 2838"/>
                <a:gd name="T39" fmla="*/ 2147483647 h 2664"/>
                <a:gd name="T40" fmla="*/ 2147483647 w 2838"/>
                <a:gd name="T41" fmla="*/ 2147483647 h 2664"/>
                <a:gd name="T42" fmla="*/ 2147483647 w 2838"/>
                <a:gd name="T43" fmla="*/ 2147483647 h 2664"/>
                <a:gd name="T44" fmla="*/ 2147483647 w 2838"/>
                <a:gd name="T45" fmla="*/ 2147483647 h 2664"/>
                <a:gd name="T46" fmla="*/ 2147483647 w 2838"/>
                <a:gd name="T47" fmla="*/ 2147483647 h 2664"/>
                <a:gd name="T48" fmla="*/ 2147483647 w 2838"/>
                <a:gd name="T49" fmla="*/ 2147483647 h 2664"/>
                <a:gd name="T50" fmla="*/ 2147483647 w 2838"/>
                <a:gd name="T51" fmla="*/ 2147483647 h 2664"/>
                <a:gd name="T52" fmla="*/ 2147483647 w 2838"/>
                <a:gd name="T53" fmla="*/ 2147483647 h 2664"/>
                <a:gd name="T54" fmla="*/ 2147483647 w 2838"/>
                <a:gd name="T55" fmla="*/ 2147483647 h 2664"/>
                <a:gd name="T56" fmla="*/ 2147483647 w 2838"/>
                <a:gd name="T57" fmla="*/ 2147483647 h 2664"/>
                <a:gd name="T58" fmla="*/ 2147483647 w 2838"/>
                <a:gd name="T59" fmla="*/ 2147483647 h 2664"/>
                <a:gd name="T60" fmla="*/ 2147483647 w 2838"/>
                <a:gd name="T61" fmla="*/ 2147483647 h 2664"/>
                <a:gd name="T62" fmla="*/ 2147483647 w 2838"/>
                <a:gd name="T63" fmla="*/ 2147483647 h 2664"/>
                <a:gd name="T64" fmla="*/ 2147483647 w 2838"/>
                <a:gd name="T65" fmla="*/ 2147483647 h 2664"/>
                <a:gd name="T66" fmla="*/ 2147483647 w 2838"/>
                <a:gd name="T67" fmla="*/ 2147483647 h 2664"/>
                <a:gd name="T68" fmla="*/ 2147483647 w 2838"/>
                <a:gd name="T69" fmla="*/ 2147483647 h 2664"/>
                <a:gd name="T70" fmla="*/ 2147483647 w 2838"/>
                <a:gd name="T71" fmla="*/ 2147483647 h 2664"/>
                <a:gd name="T72" fmla="*/ 2147483647 w 2838"/>
                <a:gd name="T73" fmla="*/ 2147483647 h 2664"/>
                <a:gd name="T74" fmla="*/ 2147483647 w 2838"/>
                <a:gd name="T75" fmla="*/ 2147483647 h 2664"/>
                <a:gd name="T76" fmla="*/ 2147483647 w 2838"/>
                <a:gd name="T77" fmla="*/ 2147483647 h 2664"/>
                <a:gd name="T78" fmla="*/ 2147483647 w 2838"/>
                <a:gd name="T79" fmla="*/ 2147483647 h 2664"/>
                <a:gd name="T80" fmla="*/ 2147483647 w 2838"/>
                <a:gd name="T81" fmla="*/ 2147483647 h 2664"/>
                <a:gd name="T82" fmla="*/ 2147483647 w 2838"/>
                <a:gd name="T83" fmla="*/ 2147483647 h 2664"/>
                <a:gd name="T84" fmla="*/ 2147483647 w 2838"/>
                <a:gd name="T85" fmla="*/ 2147483647 h 2664"/>
                <a:gd name="T86" fmla="*/ 2147483647 w 2838"/>
                <a:gd name="T87" fmla="*/ 2147483647 h 2664"/>
                <a:gd name="T88" fmla="*/ 2147483647 w 2838"/>
                <a:gd name="T89" fmla="*/ 2147483647 h 2664"/>
                <a:gd name="T90" fmla="*/ 2147483647 w 2838"/>
                <a:gd name="T91" fmla="*/ 2147483647 h 2664"/>
                <a:gd name="T92" fmla="*/ 2147483647 w 2838"/>
                <a:gd name="T93" fmla="*/ 2147483647 h 2664"/>
                <a:gd name="T94" fmla="*/ 2147483647 w 2838"/>
                <a:gd name="T95" fmla="*/ 2147483647 h 2664"/>
                <a:gd name="T96" fmla="*/ 2147483647 w 2838"/>
                <a:gd name="T97" fmla="*/ 2147483647 h 2664"/>
                <a:gd name="T98" fmla="*/ 2147483647 w 2838"/>
                <a:gd name="T99" fmla="*/ 2147483647 h 2664"/>
                <a:gd name="T100" fmla="*/ 2147483647 w 2838"/>
                <a:gd name="T101" fmla="*/ 2147483647 h 2664"/>
                <a:gd name="T102" fmla="*/ 2147483647 w 2838"/>
                <a:gd name="T103" fmla="*/ 2147483647 h 2664"/>
                <a:gd name="T104" fmla="*/ 2147483647 w 2838"/>
                <a:gd name="T105" fmla="*/ 2147483647 h 2664"/>
                <a:gd name="T106" fmla="*/ 2147483647 w 2838"/>
                <a:gd name="T107" fmla="*/ 2147483647 h 2664"/>
                <a:gd name="T108" fmla="*/ 2147483647 w 2838"/>
                <a:gd name="T109" fmla="*/ 2147483647 h 2664"/>
                <a:gd name="T110" fmla="*/ 2147483647 w 2838"/>
                <a:gd name="T111" fmla="*/ 2147483647 h 2664"/>
                <a:gd name="T112" fmla="*/ 2147483647 w 2838"/>
                <a:gd name="T113" fmla="*/ 2147483647 h 2664"/>
                <a:gd name="T114" fmla="*/ 2147483647 w 2838"/>
                <a:gd name="T115" fmla="*/ 2147483647 h 2664"/>
                <a:gd name="T116" fmla="*/ 2147483647 w 2838"/>
                <a:gd name="T117" fmla="*/ 2147483647 h 266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838"/>
                <a:gd name="T178" fmla="*/ 0 h 2664"/>
                <a:gd name="T179" fmla="*/ 2838 w 2838"/>
                <a:gd name="T180" fmla="*/ 2664 h 266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838" h="2664">
                  <a:moveTo>
                    <a:pt x="1530" y="66"/>
                  </a:moveTo>
                  <a:lnTo>
                    <a:pt x="1524" y="60"/>
                  </a:lnTo>
                  <a:lnTo>
                    <a:pt x="1518" y="60"/>
                  </a:lnTo>
                  <a:lnTo>
                    <a:pt x="1506" y="66"/>
                  </a:lnTo>
                  <a:lnTo>
                    <a:pt x="1500" y="72"/>
                  </a:lnTo>
                  <a:lnTo>
                    <a:pt x="1494" y="84"/>
                  </a:lnTo>
                  <a:lnTo>
                    <a:pt x="1494" y="102"/>
                  </a:lnTo>
                  <a:lnTo>
                    <a:pt x="1506" y="102"/>
                  </a:lnTo>
                  <a:lnTo>
                    <a:pt x="1512" y="90"/>
                  </a:lnTo>
                  <a:lnTo>
                    <a:pt x="1524" y="78"/>
                  </a:lnTo>
                  <a:lnTo>
                    <a:pt x="1530" y="66"/>
                  </a:lnTo>
                  <a:close/>
                  <a:moveTo>
                    <a:pt x="1476" y="2016"/>
                  </a:moveTo>
                  <a:lnTo>
                    <a:pt x="1464" y="2016"/>
                  </a:lnTo>
                  <a:lnTo>
                    <a:pt x="1440" y="2028"/>
                  </a:lnTo>
                  <a:lnTo>
                    <a:pt x="1440" y="2034"/>
                  </a:lnTo>
                  <a:lnTo>
                    <a:pt x="1452" y="2046"/>
                  </a:lnTo>
                  <a:lnTo>
                    <a:pt x="1452" y="2052"/>
                  </a:lnTo>
                  <a:lnTo>
                    <a:pt x="1470" y="2052"/>
                  </a:lnTo>
                  <a:lnTo>
                    <a:pt x="1482" y="2046"/>
                  </a:lnTo>
                  <a:lnTo>
                    <a:pt x="1488" y="2040"/>
                  </a:lnTo>
                  <a:lnTo>
                    <a:pt x="1506" y="2040"/>
                  </a:lnTo>
                  <a:lnTo>
                    <a:pt x="1512" y="2034"/>
                  </a:lnTo>
                  <a:lnTo>
                    <a:pt x="1530" y="2034"/>
                  </a:lnTo>
                  <a:lnTo>
                    <a:pt x="1536" y="2028"/>
                  </a:lnTo>
                  <a:lnTo>
                    <a:pt x="1512" y="2028"/>
                  </a:lnTo>
                  <a:lnTo>
                    <a:pt x="1500" y="2016"/>
                  </a:lnTo>
                  <a:lnTo>
                    <a:pt x="1476" y="2016"/>
                  </a:lnTo>
                  <a:close/>
                  <a:moveTo>
                    <a:pt x="2802" y="1164"/>
                  </a:moveTo>
                  <a:lnTo>
                    <a:pt x="2802" y="1134"/>
                  </a:lnTo>
                  <a:lnTo>
                    <a:pt x="2796" y="1116"/>
                  </a:lnTo>
                  <a:lnTo>
                    <a:pt x="2796" y="1092"/>
                  </a:lnTo>
                  <a:lnTo>
                    <a:pt x="2790" y="1086"/>
                  </a:lnTo>
                  <a:lnTo>
                    <a:pt x="2778" y="1086"/>
                  </a:lnTo>
                  <a:lnTo>
                    <a:pt x="2772" y="1080"/>
                  </a:lnTo>
                  <a:lnTo>
                    <a:pt x="2760" y="1080"/>
                  </a:lnTo>
                  <a:lnTo>
                    <a:pt x="2760" y="1062"/>
                  </a:lnTo>
                  <a:lnTo>
                    <a:pt x="2742" y="1050"/>
                  </a:lnTo>
                  <a:lnTo>
                    <a:pt x="2742" y="1014"/>
                  </a:lnTo>
                  <a:lnTo>
                    <a:pt x="2736" y="1008"/>
                  </a:lnTo>
                  <a:lnTo>
                    <a:pt x="2724" y="1002"/>
                  </a:lnTo>
                  <a:lnTo>
                    <a:pt x="2718" y="996"/>
                  </a:lnTo>
                  <a:lnTo>
                    <a:pt x="2706" y="996"/>
                  </a:lnTo>
                  <a:lnTo>
                    <a:pt x="2712" y="996"/>
                  </a:lnTo>
                  <a:lnTo>
                    <a:pt x="2718" y="990"/>
                  </a:lnTo>
                  <a:lnTo>
                    <a:pt x="2730" y="990"/>
                  </a:lnTo>
                  <a:lnTo>
                    <a:pt x="2742" y="984"/>
                  </a:lnTo>
                  <a:lnTo>
                    <a:pt x="2760" y="966"/>
                  </a:lnTo>
                  <a:lnTo>
                    <a:pt x="2754" y="954"/>
                  </a:lnTo>
                  <a:lnTo>
                    <a:pt x="2736" y="936"/>
                  </a:lnTo>
                  <a:lnTo>
                    <a:pt x="2730" y="936"/>
                  </a:lnTo>
                  <a:lnTo>
                    <a:pt x="2730" y="930"/>
                  </a:lnTo>
                  <a:lnTo>
                    <a:pt x="2712" y="912"/>
                  </a:lnTo>
                  <a:lnTo>
                    <a:pt x="2700" y="906"/>
                  </a:lnTo>
                  <a:lnTo>
                    <a:pt x="2694" y="912"/>
                  </a:lnTo>
                  <a:lnTo>
                    <a:pt x="2694" y="936"/>
                  </a:lnTo>
                  <a:lnTo>
                    <a:pt x="2670" y="930"/>
                  </a:lnTo>
                  <a:lnTo>
                    <a:pt x="2670" y="924"/>
                  </a:lnTo>
                  <a:lnTo>
                    <a:pt x="2676" y="918"/>
                  </a:lnTo>
                  <a:lnTo>
                    <a:pt x="2676" y="906"/>
                  </a:lnTo>
                  <a:lnTo>
                    <a:pt x="2682" y="894"/>
                  </a:lnTo>
                  <a:lnTo>
                    <a:pt x="2688" y="876"/>
                  </a:lnTo>
                  <a:lnTo>
                    <a:pt x="2688" y="858"/>
                  </a:lnTo>
                  <a:lnTo>
                    <a:pt x="2682" y="852"/>
                  </a:lnTo>
                  <a:lnTo>
                    <a:pt x="2676" y="840"/>
                  </a:lnTo>
                  <a:lnTo>
                    <a:pt x="2670" y="840"/>
                  </a:lnTo>
                  <a:lnTo>
                    <a:pt x="2652" y="822"/>
                  </a:lnTo>
                  <a:lnTo>
                    <a:pt x="2652" y="816"/>
                  </a:lnTo>
                  <a:lnTo>
                    <a:pt x="2658" y="804"/>
                  </a:lnTo>
                  <a:lnTo>
                    <a:pt x="2658" y="792"/>
                  </a:lnTo>
                  <a:lnTo>
                    <a:pt x="2664" y="774"/>
                  </a:lnTo>
                  <a:lnTo>
                    <a:pt x="2664" y="762"/>
                  </a:lnTo>
                  <a:lnTo>
                    <a:pt x="2652" y="750"/>
                  </a:lnTo>
                  <a:lnTo>
                    <a:pt x="2628" y="732"/>
                  </a:lnTo>
                  <a:lnTo>
                    <a:pt x="2598" y="720"/>
                  </a:lnTo>
                  <a:lnTo>
                    <a:pt x="2580" y="708"/>
                  </a:lnTo>
                  <a:lnTo>
                    <a:pt x="2568" y="702"/>
                  </a:lnTo>
                  <a:lnTo>
                    <a:pt x="2556" y="708"/>
                  </a:lnTo>
                  <a:lnTo>
                    <a:pt x="2550" y="696"/>
                  </a:lnTo>
                  <a:lnTo>
                    <a:pt x="2538" y="684"/>
                  </a:lnTo>
                  <a:lnTo>
                    <a:pt x="2532" y="672"/>
                  </a:lnTo>
                  <a:lnTo>
                    <a:pt x="2520" y="660"/>
                  </a:lnTo>
                  <a:lnTo>
                    <a:pt x="2514" y="642"/>
                  </a:lnTo>
                  <a:lnTo>
                    <a:pt x="2514" y="594"/>
                  </a:lnTo>
                  <a:lnTo>
                    <a:pt x="2520" y="576"/>
                  </a:lnTo>
                  <a:lnTo>
                    <a:pt x="2526" y="564"/>
                  </a:lnTo>
                  <a:lnTo>
                    <a:pt x="2526" y="546"/>
                  </a:lnTo>
                  <a:lnTo>
                    <a:pt x="2520" y="504"/>
                  </a:lnTo>
                  <a:lnTo>
                    <a:pt x="2502" y="462"/>
                  </a:lnTo>
                  <a:lnTo>
                    <a:pt x="2490" y="426"/>
                  </a:lnTo>
                  <a:lnTo>
                    <a:pt x="2490" y="402"/>
                  </a:lnTo>
                  <a:lnTo>
                    <a:pt x="2496" y="390"/>
                  </a:lnTo>
                  <a:lnTo>
                    <a:pt x="2502" y="384"/>
                  </a:lnTo>
                  <a:lnTo>
                    <a:pt x="2502" y="324"/>
                  </a:lnTo>
                  <a:lnTo>
                    <a:pt x="2496" y="312"/>
                  </a:lnTo>
                  <a:lnTo>
                    <a:pt x="2496" y="300"/>
                  </a:lnTo>
                  <a:lnTo>
                    <a:pt x="2472" y="294"/>
                  </a:lnTo>
                  <a:lnTo>
                    <a:pt x="2460" y="288"/>
                  </a:lnTo>
                  <a:lnTo>
                    <a:pt x="2454" y="276"/>
                  </a:lnTo>
                  <a:lnTo>
                    <a:pt x="2442" y="270"/>
                  </a:lnTo>
                  <a:lnTo>
                    <a:pt x="2424" y="270"/>
                  </a:lnTo>
                  <a:lnTo>
                    <a:pt x="2418" y="282"/>
                  </a:lnTo>
                  <a:lnTo>
                    <a:pt x="2412" y="288"/>
                  </a:lnTo>
                  <a:lnTo>
                    <a:pt x="2412" y="282"/>
                  </a:lnTo>
                  <a:lnTo>
                    <a:pt x="2406" y="276"/>
                  </a:lnTo>
                  <a:lnTo>
                    <a:pt x="2400" y="264"/>
                  </a:lnTo>
                  <a:lnTo>
                    <a:pt x="2400" y="228"/>
                  </a:lnTo>
                  <a:lnTo>
                    <a:pt x="2406" y="216"/>
                  </a:lnTo>
                  <a:lnTo>
                    <a:pt x="2406" y="204"/>
                  </a:lnTo>
                  <a:lnTo>
                    <a:pt x="2388" y="180"/>
                  </a:lnTo>
                  <a:lnTo>
                    <a:pt x="2394" y="96"/>
                  </a:lnTo>
                  <a:lnTo>
                    <a:pt x="2382" y="90"/>
                  </a:lnTo>
                  <a:lnTo>
                    <a:pt x="2364" y="72"/>
                  </a:lnTo>
                  <a:lnTo>
                    <a:pt x="2364" y="66"/>
                  </a:lnTo>
                  <a:lnTo>
                    <a:pt x="2370" y="48"/>
                  </a:lnTo>
                  <a:lnTo>
                    <a:pt x="2370" y="24"/>
                  </a:lnTo>
                  <a:lnTo>
                    <a:pt x="2364" y="18"/>
                  </a:lnTo>
                  <a:lnTo>
                    <a:pt x="2346" y="18"/>
                  </a:lnTo>
                  <a:lnTo>
                    <a:pt x="2346" y="0"/>
                  </a:lnTo>
                  <a:lnTo>
                    <a:pt x="2316" y="12"/>
                  </a:lnTo>
                  <a:lnTo>
                    <a:pt x="2310" y="30"/>
                  </a:lnTo>
                  <a:lnTo>
                    <a:pt x="2298" y="36"/>
                  </a:lnTo>
                  <a:lnTo>
                    <a:pt x="2292" y="42"/>
                  </a:lnTo>
                  <a:lnTo>
                    <a:pt x="2280" y="48"/>
                  </a:lnTo>
                  <a:lnTo>
                    <a:pt x="2280" y="66"/>
                  </a:lnTo>
                  <a:lnTo>
                    <a:pt x="2286" y="78"/>
                  </a:lnTo>
                  <a:lnTo>
                    <a:pt x="2286" y="90"/>
                  </a:lnTo>
                  <a:lnTo>
                    <a:pt x="2292" y="102"/>
                  </a:lnTo>
                  <a:lnTo>
                    <a:pt x="2292" y="114"/>
                  </a:lnTo>
                  <a:lnTo>
                    <a:pt x="2286" y="126"/>
                  </a:lnTo>
                  <a:lnTo>
                    <a:pt x="2274" y="138"/>
                  </a:lnTo>
                  <a:lnTo>
                    <a:pt x="2268" y="150"/>
                  </a:lnTo>
                  <a:lnTo>
                    <a:pt x="2238" y="180"/>
                  </a:lnTo>
                  <a:lnTo>
                    <a:pt x="2256" y="192"/>
                  </a:lnTo>
                  <a:lnTo>
                    <a:pt x="2256" y="198"/>
                  </a:lnTo>
                  <a:lnTo>
                    <a:pt x="2250" y="204"/>
                  </a:lnTo>
                  <a:lnTo>
                    <a:pt x="2238" y="228"/>
                  </a:lnTo>
                  <a:lnTo>
                    <a:pt x="2232" y="234"/>
                  </a:lnTo>
                  <a:lnTo>
                    <a:pt x="2232" y="264"/>
                  </a:lnTo>
                  <a:lnTo>
                    <a:pt x="2238" y="276"/>
                  </a:lnTo>
                  <a:lnTo>
                    <a:pt x="2238" y="288"/>
                  </a:lnTo>
                  <a:lnTo>
                    <a:pt x="2232" y="300"/>
                  </a:lnTo>
                  <a:lnTo>
                    <a:pt x="2214" y="408"/>
                  </a:lnTo>
                  <a:lnTo>
                    <a:pt x="2208" y="432"/>
                  </a:lnTo>
                  <a:lnTo>
                    <a:pt x="2202" y="438"/>
                  </a:lnTo>
                  <a:lnTo>
                    <a:pt x="2190" y="462"/>
                  </a:lnTo>
                  <a:lnTo>
                    <a:pt x="2178" y="474"/>
                  </a:lnTo>
                  <a:lnTo>
                    <a:pt x="2172" y="486"/>
                  </a:lnTo>
                  <a:lnTo>
                    <a:pt x="2166" y="492"/>
                  </a:lnTo>
                  <a:lnTo>
                    <a:pt x="2166" y="516"/>
                  </a:lnTo>
                  <a:lnTo>
                    <a:pt x="2160" y="534"/>
                  </a:lnTo>
                  <a:lnTo>
                    <a:pt x="2154" y="546"/>
                  </a:lnTo>
                  <a:lnTo>
                    <a:pt x="2142" y="552"/>
                  </a:lnTo>
                  <a:lnTo>
                    <a:pt x="2088" y="570"/>
                  </a:lnTo>
                  <a:lnTo>
                    <a:pt x="2076" y="570"/>
                  </a:lnTo>
                  <a:lnTo>
                    <a:pt x="2064" y="576"/>
                  </a:lnTo>
                  <a:lnTo>
                    <a:pt x="2058" y="576"/>
                  </a:lnTo>
                  <a:lnTo>
                    <a:pt x="2058" y="570"/>
                  </a:lnTo>
                  <a:lnTo>
                    <a:pt x="2052" y="564"/>
                  </a:lnTo>
                  <a:lnTo>
                    <a:pt x="2028" y="516"/>
                  </a:lnTo>
                  <a:lnTo>
                    <a:pt x="2022" y="510"/>
                  </a:lnTo>
                  <a:lnTo>
                    <a:pt x="1998" y="492"/>
                  </a:lnTo>
                  <a:lnTo>
                    <a:pt x="1956" y="474"/>
                  </a:lnTo>
                  <a:lnTo>
                    <a:pt x="1920" y="462"/>
                  </a:lnTo>
                  <a:lnTo>
                    <a:pt x="1908" y="456"/>
                  </a:lnTo>
                  <a:lnTo>
                    <a:pt x="1896" y="438"/>
                  </a:lnTo>
                  <a:lnTo>
                    <a:pt x="1884" y="426"/>
                  </a:lnTo>
                  <a:lnTo>
                    <a:pt x="1872" y="402"/>
                  </a:lnTo>
                  <a:lnTo>
                    <a:pt x="1866" y="396"/>
                  </a:lnTo>
                  <a:lnTo>
                    <a:pt x="1830" y="396"/>
                  </a:lnTo>
                  <a:lnTo>
                    <a:pt x="1806" y="348"/>
                  </a:lnTo>
                  <a:lnTo>
                    <a:pt x="1824" y="330"/>
                  </a:lnTo>
                  <a:lnTo>
                    <a:pt x="1824" y="306"/>
                  </a:lnTo>
                  <a:lnTo>
                    <a:pt x="1830" y="294"/>
                  </a:lnTo>
                  <a:lnTo>
                    <a:pt x="1836" y="288"/>
                  </a:lnTo>
                  <a:lnTo>
                    <a:pt x="1848" y="282"/>
                  </a:lnTo>
                  <a:lnTo>
                    <a:pt x="1854" y="276"/>
                  </a:lnTo>
                  <a:lnTo>
                    <a:pt x="1848" y="228"/>
                  </a:lnTo>
                  <a:lnTo>
                    <a:pt x="1866" y="210"/>
                  </a:lnTo>
                  <a:lnTo>
                    <a:pt x="1872" y="216"/>
                  </a:lnTo>
                  <a:lnTo>
                    <a:pt x="1884" y="216"/>
                  </a:lnTo>
                  <a:lnTo>
                    <a:pt x="1890" y="222"/>
                  </a:lnTo>
                  <a:lnTo>
                    <a:pt x="1896" y="222"/>
                  </a:lnTo>
                  <a:lnTo>
                    <a:pt x="1902" y="216"/>
                  </a:lnTo>
                  <a:lnTo>
                    <a:pt x="1908" y="204"/>
                  </a:lnTo>
                  <a:lnTo>
                    <a:pt x="1908" y="180"/>
                  </a:lnTo>
                  <a:lnTo>
                    <a:pt x="1944" y="144"/>
                  </a:lnTo>
                  <a:lnTo>
                    <a:pt x="1938" y="132"/>
                  </a:lnTo>
                  <a:lnTo>
                    <a:pt x="1914" y="108"/>
                  </a:lnTo>
                  <a:lnTo>
                    <a:pt x="1890" y="108"/>
                  </a:lnTo>
                  <a:lnTo>
                    <a:pt x="1872" y="114"/>
                  </a:lnTo>
                  <a:lnTo>
                    <a:pt x="1848" y="126"/>
                  </a:lnTo>
                  <a:lnTo>
                    <a:pt x="1842" y="138"/>
                  </a:lnTo>
                  <a:lnTo>
                    <a:pt x="1842" y="120"/>
                  </a:lnTo>
                  <a:lnTo>
                    <a:pt x="1812" y="126"/>
                  </a:lnTo>
                  <a:lnTo>
                    <a:pt x="1794" y="138"/>
                  </a:lnTo>
                  <a:lnTo>
                    <a:pt x="1788" y="120"/>
                  </a:lnTo>
                  <a:lnTo>
                    <a:pt x="1752" y="114"/>
                  </a:lnTo>
                  <a:lnTo>
                    <a:pt x="1746" y="108"/>
                  </a:lnTo>
                  <a:lnTo>
                    <a:pt x="1734" y="102"/>
                  </a:lnTo>
                  <a:lnTo>
                    <a:pt x="1728" y="96"/>
                  </a:lnTo>
                  <a:lnTo>
                    <a:pt x="1716" y="90"/>
                  </a:lnTo>
                  <a:lnTo>
                    <a:pt x="1674" y="90"/>
                  </a:lnTo>
                  <a:lnTo>
                    <a:pt x="1662" y="84"/>
                  </a:lnTo>
                  <a:lnTo>
                    <a:pt x="1650" y="84"/>
                  </a:lnTo>
                  <a:lnTo>
                    <a:pt x="1650" y="78"/>
                  </a:lnTo>
                  <a:lnTo>
                    <a:pt x="1644" y="72"/>
                  </a:lnTo>
                  <a:lnTo>
                    <a:pt x="1632" y="48"/>
                  </a:lnTo>
                  <a:lnTo>
                    <a:pt x="1626" y="42"/>
                  </a:lnTo>
                  <a:lnTo>
                    <a:pt x="1620" y="42"/>
                  </a:lnTo>
                  <a:lnTo>
                    <a:pt x="1620" y="54"/>
                  </a:lnTo>
                  <a:lnTo>
                    <a:pt x="1614" y="60"/>
                  </a:lnTo>
                  <a:lnTo>
                    <a:pt x="1602" y="54"/>
                  </a:lnTo>
                  <a:lnTo>
                    <a:pt x="1596" y="54"/>
                  </a:lnTo>
                  <a:lnTo>
                    <a:pt x="1584" y="48"/>
                  </a:lnTo>
                  <a:lnTo>
                    <a:pt x="1566" y="48"/>
                  </a:lnTo>
                  <a:lnTo>
                    <a:pt x="1566" y="60"/>
                  </a:lnTo>
                  <a:lnTo>
                    <a:pt x="1572" y="66"/>
                  </a:lnTo>
                  <a:lnTo>
                    <a:pt x="1554" y="66"/>
                  </a:lnTo>
                  <a:lnTo>
                    <a:pt x="1548" y="72"/>
                  </a:lnTo>
                  <a:lnTo>
                    <a:pt x="1548" y="78"/>
                  </a:lnTo>
                  <a:lnTo>
                    <a:pt x="1554" y="84"/>
                  </a:lnTo>
                  <a:lnTo>
                    <a:pt x="1566" y="84"/>
                  </a:lnTo>
                  <a:lnTo>
                    <a:pt x="1590" y="96"/>
                  </a:lnTo>
                  <a:lnTo>
                    <a:pt x="1596" y="96"/>
                  </a:lnTo>
                  <a:lnTo>
                    <a:pt x="1608" y="90"/>
                  </a:lnTo>
                  <a:lnTo>
                    <a:pt x="1614" y="84"/>
                  </a:lnTo>
                  <a:lnTo>
                    <a:pt x="1644" y="102"/>
                  </a:lnTo>
                  <a:lnTo>
                    <a:pt x="1638" y="102"/>
                  </a:lnTo>
                  <a:lnTo>
                    <a:pt x="1632" y="108"/>
                  </a:lnTo>
                  <a:lnTo>
                    <a:pt x="1596" y="126"/>
                  </a:lnTo>
                  <a:lnTo>
                    <a:pt x="1572" y="126"/>
                  </a:lnTo>
                  <a:lnTo>
                    <a:pt x="1554" y="132"/>
                  </a:lnTo>
                  <a:lnTo>
                    <a:pt x="1512" y="132"/>
                  </a:lnTo>
                  <a:lnTo>
                    <a:pt x="1500" y="138"/>
                  </a:lnTo>
                  <a:lnTo>
                    <a:pt x="1482" y="144"/>
                  </a:lnTo>
                  <a:lnTo>
                    <a:pt x="1470" y="156"/>
                  </a:lnTo>
                  <a:lnTo>
                    <a:pt x="1452" y="162"/>
                  </a:lnTo>
                  <a:lnTo>
                    <a:pt x="1440" y="168"/>
                  </a:lnTo>
                  <a:lnTo>
                    <a:pt x="1434" y="174"/>
                  </a:lnTo>
                  <a:lnTo>
                    <a:pt x="1428" y="174"/>
                  </a:lnTo>
                  <a:lnTo>
                    <a:pt x="1428" y="186"/>
                  </a:lnTo>
                  <a:lnTo>
                    <a:pt x="1422" y="204"/>
                  </a:lnTo>
                  <a:lnTo>
                    <a:pt x="1422" y="228"/>
                  </a:lnTo>
                  <a:lnTo>
                    <a:pt x="1428" y="234"/>
                  </a:lnTo>
                  <a:lnTo>
                    <a:pt x="1440" y="240"/>
                  </a:lnTo>
                  <a:lnTo>
                    <a:pt x="1446" y="246"/>
                  </a:lnTo>
                  <a:lnTo>
                    <a:pt x="1452" y="246"/>
                  </a:lnTo>
                  <a:lnTo>
                    <a:pt x="1398" y="246"/>
                  </a:lnTo>
                  <a:lnTo>
                    <a:pt x="1368" y="282"/>
                  </a:lnTo>
                  <a:lnTo>
                    <a:pt x="1368" y="312"/>
                  </a:lnTo>
                  <a:lnTo>
                    <a:pt x="1362" y="324"/>
                  </a:lnTo>
                  <a:lnTo>
                    <a:pt x="1362" y="330"/>
                  </a:lnTo>
                  <a:lnTo>
                    <a:pt x="1368" y="336"/>
                  </a:lnTo>
                  <a:lnTo>
                    <a:pt x="1380" y="336"/>
                  </a:lnTo>
                  <a:lnTo>
                    <a:pt x="1404" y="348"/>
                  </a:lnTo>
                  <a:lnTo>
                    <a:pt x="1410" y="354"/>
                  </a:lnTo>
                  <a:lnTo>
                    <a:pt x="1410" y="390"/>
                  </a:lnTo>
                  <a:lnTo>
                    <a:pt x="1386" y="366"/>
                  </a:lnTo>
                  <a:lnTo>
                    <a:pt x="1356" y="366"/>
                  </a:lnTo>
                  <a:lnTo>
                    <a:pt x="1344" y="390"/>
                  </a:lnTo>
                  <a:lnTo>
                    <a:pt x="1308" y="354"/>
                  </a:lnTo>
                  <a:lnTo>
                    <a:pt x="1302" y="384"/>
                  </a:lnTo>
                  <a:lnTo>
                    <a:pt x="1278" y="396"/>
                  </a:lnTo>
                  <a:lnTo>
                    <a:pt x="1284" y="420"/>
                  </a:lnTo>
                  <a:lnTo>
                    <a:pt x="1254" y="414"/>
                  </a:lnTo>
                  <a:lnTo>
                    <a:pt x="1284" y="354"/>
                  </a:lnTo>
                  <a:lnTo>
                    <a:pt x="1278" y="348"/>
                  </a:lnTo>
                  <a:lnTo>
                    <a:pt x="1272" y="336"/>
                  </a:lnTo>
                  <a:lnTo>
                    <a:pt x="1272" y="324"/>
                  </a:lnTo>
                  <a:lnTo>
                    <a:pt x="1266" y="318"/>
                  </a:lnTo>
                  <a:lnTo>
                    <a:pt x="1254" y="312"/>
                  </a:lnTo>
                  <a:lnTo>
                    <a:pt x="1236" y="312"/>
                  </a:lnTo>
                  <a:lnTo>
                    <a:pt x="1224" y="282"/>
                  </a:lnTo>
                  <a:lnTo>
                    <a:pt x="1224" y="276"/>
                  </a:lnTo>
                  <a:lnTo>
                    <a:pt x="1230" y="270"/>
                  </a:lnTo>
                  <a:lnTo>
                    <a:pt x="1230" y="258"/>
                  </a:lnTo>
                  <a:lnTo>
                    <a:pt x="1224" y="246"/>
                  </a:lnTo>
                  <a:lnTo>
                    <a:pt x="1218" y="240"/>
                  </a:lnTo>
                  <a:lnTo>
                    <a:pt x="1206" y="234"/>
                  </a:lnTo>
                  <a:lnTo>
                    <a:pt x="1194" y="240"/>
                  </a:lnTo>
                  <a:lnTo>
                    <a:pt x="1188" y="246"/>
                  </a:lnTo>
                  <a:lnTo>
                    <a:pt x="1176" y="252"/>
                  </a:lnTo>
                  <a:lnTo>
                    <a:pt x="1176" y="264"/>
                  </a:lnTo>
                  <a:lnTo>
                    <a:pt x="1182" y="270"/>
                  </a:lnTo>
                  <a:lnTo>
                    <a:pt x="1182" y="282"/>
                  </a:lnTo>
                  <a:lnTo>
                    <a:pt x="1146" y="276"/>
                  </a:lnTo>
                  <a:lnTo>
                    <a:pt x="1152" y="306"/>
                  </a:lnTo>
                  <a:lnTo>
                    <a:pt x="1134" y="300"/>
                  </a:lnTo>
                  <a:lnTo>
                    <a:pt x="1116" y="306"/>
                  </a:lnTo>
                  <a:lnTo>
                    <a:pt x="1122" y="312"/>
                  </a:lnTo>
                  <a:lnTo>
                    <a:pt x="1122" y="330"/>
                  </a:lnTo>
                  <a:lnTo>
                    <a:pt x="1116" y="342"/>
                  </a:lnTo>
                  <a:lnTo>
                    <a:pt x="1110" y="348"/>
                  </a:lnTo>
                  <a:lnTo>
                    <a:pt x="1098" y="354"/>
                  </a:lnTo>
                  <a:lnTo>
                    <a:pt x="1092" y="360"/>
                  </a:lnTo>
                  <a:lnTo>
                    <a:pt x="1104" y="324"/>
                  </a:lnTo>
                  <a:lnTo>
                    <a:pt x="1080" y="348"/>
                  </a:lnTo>
                  <a:lnTo>
                    <a:pt x="1062" y="348"/>
                  </a:lnTo>
                  <a:lnTo>
                    <a:pt x="1056" y="360"/>
                  </a:lnTo>
                  <a:lnTo>
                    <a:pt x="1050" y="366"/>
                  </a:lnTo>
                  <a:lnTo>
                    <a:pt x="1050" y="378"/>
                  </a:lnTo>
                  <a:lnTo>
                    <a:pt x="1056" y="390"/>
                  </a:lnTo>
                  <a:lnTo>
                    <a:pt x="1056" y="396"/>
                  </a:lnTo>
                  <a:lnTo>
                    <a:pt x="1062" y="408"/>
                  </a:lnTo>
                  <a:lnTo>
                    <a:pt x="1014" y="384"/>
                  </a:lnTo>
                  <a:lnTo>
                    <a:pt x="1008" y="420"/>
                  </a:lnTo>
                  <a:lnTo>
                    <a:pt x="996" y="426"/>
                  </a:lnTo>
                  <a:lnTo>
                    <a:pt x="1008" y="450"/>
                  </a:lnTo>
                  <a:lnTo>
                    <a:pt x="1032" y="450"/>
                  </a:lnTo>
                  <a:lnTo>
                    <a:pt x="1026" y="468"/>
                  </a:lnTo>
                  <a:lnTo>
                    <a:pt x="954" y="474"/>
                  </a:lnTo>
                  <a:lnTo>
                    <a:pt x="948" y="468"/>
                  </a:lnTo>
                  <a:lnTo>
                    <a:pt x="936" y="462"/>
                  </a:lnTo>
                  <a:lnTo>
                    <a:pt x="930" y="462"/>
                  </a:lnTo>
                  <a:lnTo>
                    <a:pt x="918" y="468"/>
                  </a:lnTo>
                  <a:lnTo>
                    <a:pt x="912" y="474"/>
                  </a:lnTo>
                  <a:lnTo>
                    <a:pt x="918" y="486"/>
                  </a:lnTo>
                  <a:lnTo>
                    <a:pt x="918" y="492"/>
                  </a:lnTo>
                  <a:lnTo>
                    <a:pt x="924" y="504"/>
                  </a:lnTo>
                  <a:lnTo>
                    <a:pt x="930" y="510"/>
                  </a:lnTo>
                  <a:lnTo>
                    <a:pt x="930" y="540"/>
                  </a:lnTo>
                  <a:lnTo>
                    <a:pt x="924" y="564"/>
                  </a:lnTo>
                  <a:lnTo>
                    <a:pt x="930" y="600"/>
                  </a:lnTo>
                  <a:lnTo>
                    <a:pt x="912" y="600"/>
                  </a:lnTo>
                  <a:lnTo>
                    <a:pt x="906" y="522"/>
                  </a:lnTo>
                  <a:lnTo>
                    <a:pt x="888" y="510"/>
                  </a:lnTo>
                  <a:lnTo>
                    <a:pt x="888" y="480"/>
                  </a:lnTo>
                  <a:lnTo>
                    <a:pt x="870" y="480"/>
                  </a:lnTo>
                  <a:lnTo>
                    <a:pt x="852" y="504"/>
                  </a:lnTo>
                  <a:lnTo>
                    <a:pt x="822" y="534"/>
                  </a:lnTo>
                  <a:lnTo>
                    <a:pt x="804" y="546"/>
                  </a:lnTo>
                  <a:lnTo>
                    <a:pt x="792" y="558"/>
                  </a:lnTo>
                  <a:lnTo>
                    <a:pt x="786" y="570"/>
                  </a:lnTo>
                  <a:lnTo>
                    <a:pt x="786" y="600"/>
                  </a:lnTo>
                  <a:lnTo>
                    <a:pt x="792" y="606"/>
                  </a:lnTo>
                  <a:lnTo>
                    <a:pt x="792" y="618"/>
                  </a:lnTo>
                  <a:lnTo>
                    <a:pt x="798" y="618"/>
                  </a:lnTo>
                  <a:lnTo>
                    <a:pt x="816" y="636"/>
                  </a:lnTo>
                  <a:lnTo>
                    <a:pt x="810" y="648"/>
                  </a:lnTo>
                  <a:lnTo>
                    <a:pt x="792" y="654"/>
                  </a:lnTo>
                  <a:lnTo>
                    <a:pt x="774" y="666"/>
                  </a:lnTo>
                  <a:lnTo>
                    <a:pt x="750" y="678"/>
                  </a:lnTo>
                  <a:lnTo>
                    <a:pt x="750" y="696"/>
                  </a:lnTo>
                  <a:lnTo>
                    <a:pt x="720" y="726"/>
                  </a:lnTo>
                  <a:lnTo>
                    <a:pt x="702" y="732"/>
                  </a:lnTo>
                  <a:lnTo>
                    <a:pt x="690" y="744"/>
                  </a:lnTo>
                  <a:lnTo>
                    <a:pt x="666" y="756"/>
                  </a:lnTo>
                  <a:lnTo>
                    <a:pt x="630" y="762"/>
                  </a:lnTo>
                  <a:lnTo>
                    <a:pt x="600" y="768"/>
                  </a:lnTo>
                  <a:lnTo>
                    <a:pt x="588" y="768"/>
                  </a:lnTo>
                  <a:lnTo>
                    <a:pt x="534" y="762"/>
                  </a:lnTo>
                  <a:lnTo>
                    <a:pt x="492" y="780"/>
                  </a:lnTo>
                  <a:lnTo>
                    <a:pt x="438" y="786"/>
                  </a:lnTo>
                  <a:lnTo>
                    <a:pt x="432" y="798"/>
                  </a:lnTo>
                  <a:lnTo>
                    <a:pt x="414" y="798"/>
                  </a:lnTo>
                  <a:lnTo>
                    <a:pt x="402" y="804"/>
                  </a:lnTo>
                  <a:lnTo>
                    <a:pt x="396" y="810"/>
                  </a:lnTo>
                  <a:lnTo>
                    <a:pt x="384" y="816"/>
                  </a:lnTo>
                  <a:lnTo>
                    <a:pt x="372" y="828"/>
                  </a:lnTo>
                  <a:lnTo>
                    <a:pt x="342" y="828"/>
                  </a:lnTo>
                  <a:lnTo>
                    <a:pt x="324" y="834"/>
                  </a:lnTo>
                  <a:lnTo>
                    <a:pt x="312" y="840"/>
                  </a:lnTo>
                  <a:lnTo>
                    <a:pt x="306" y="852"/>
                  </a:lnTo>
                  <a:lnTo>
                    <a:pt x="294" y="858"/>
                  </a:lnTo>
                  <a:lnTo>
                    <a:pt x="288" y="870"/>
                  </a:lnTo>
                  <a:lnTo>
                    <a:pt x="282" y="876"/>
                  </a:lnTo>
                  <a:lnTo>
                    <a:pt x="282" y="882"/>
                  </a:lnTo>
                  <a:lnTo>
                    <a:pt x="276" y="882"/>
                  </a:lnTo>
                  <a:lnTo>
                    <a:pt x="270" y="888"/>
                  </a:lnTo>
                  <a:lnTo>
                    <a:pt x="252" y="888"/>
                  </a:lnTo>
                  <a:lnTo>
                    <a:pt x="240" y="894"/>
                  </a:lnTo>
                  <a:lnTo>
                    <a:pt x="228" y="894"/>
                  </a:lnTo>
                  <a:lnTo>
                    <a:pt x="216" y="900"/>
                  </a:lnTo>
                  <a:lnTo>
                    <a:pt x="210" y="906"/>
                  </a:lnTo>
                  <a:lnTo>
                    <a:pt x="198" y="912"/>
                  </a:lnTo>
                  <a:lnTo>
                    <a:pt x="192" y="930"/>
                  </a:lnTo>
                  <a:lnTo>
                    <a:pt x="150" y="972"/>
                  </a:lnTo>
                  <a:lnTo>
                    <a:pt x="150" y="978"/>
                  </a:lnTo>
                  <a:lnTo>
                    <a:pt x="162" y="912"/>
                  </a:lnTo>
                  <a:lnTo>
                    <a:pt x="144" y="918"/>
                  </a:lnTo>
                  <a:lnTo>
                    <a:pt x="120" y="978"/>
                  </a:lnTo>
                  <a:lnTo>
                    <a:pt x="90" y="1038"/>
                  </a:lnTo>
                  <a:lnTo>
                    <a:pt x="90" y="1056"/>
                  </a:lnTo>
                  <a:lnTo>
                    <a:pt x="96" y="1062"/>
                  </a:lnTo>
                  <a:lnTo>
                    <a:pt x="108" y="1068"/>
                  </a:lnTo>
                  <a:lnTo>
                    <a:pt x="114" y="1068"/>
                  </a:lnTo>
                  <a:lnTo>
                    <a:pt x="108" y="1080"/>
                  </a:lnTo>
                  <a:lnTo>
                    <a:pt x="96" y="1086"/>
                  </a:lnTo>
                  <a:lnTo>
                    <a:pt x="90" y="1098"/>
                  </a:lnTo>
                  <a:lnTo>
                    <a:pt x="66" y="1122"/>
                  </a:lnTo>
                  <a:lnTo>
                    <a:pt x="66" y="1134"/>
                  </a:lnTo>
                  <a:lnTo>
                    <a:pt x="72" y="1152"/>
                  </a:lnTo>
                  <a:lnTo>
                    <a:pt x="72" y="1164"/>
                  </a:lnTo>
                  <a:lnTo>
                    <a:pt x="84" y="1188"/>
                  </a:lnTo>
                  <a:lnTo>
                    <a:pt x="84" y="1200"/>
                  </a:lnTo>
                  <a:lnTo>
                    <a:pt x="102" y="1236"/>
                  </a:lnTo>
                  <a:lnTo>
                    <a:pt x="108" y="1254"/>
                  </a:lnTo>
                  <a:lnTo>
                    <a:pt x="114" y="1266"/>
                  </a:lnTo>
                  <a:lnTo>
                    <a:pt x="114" y="1278"/>
                  </a:lnTo>
                  <a:lnTo>
                    <a:pt x="108" y="1278"/>
                  </a:lnTo>
                  <a:lnTo>
                    <a:pt x="96" y="1266"/>
                  </a:lnTo>
                  <a:lnTo>
                    <a:pt x="90" y="1254"/>
                  </a:lnTo>
                  <a:lnTo>
                    <a:pt x="72" y="1236"/>
                  </a:lnTo>
                  <a:lnTo>
                    <a:pt x="66" y="1224"/>
                  </a:lnTo>
                  <a:lnTo>
                    <a:pt x="48" y="1218"/>
                  </a:lnTo>
                  <a:lnTo>
                    <a:pt x="66" y="1266"/>
                  </a:lnTo>
                  <a:lnTo>
                    <a:pt x="30" y="1236"/>
                  </a:lnTo>
                  <a:lnTo>
                    <a:pt x="30" y="1290"/>
                  </a:lnTo>
                  <a:lnTo>
                    <a:pt x="60" y="1350"/>
                  </a:lnTo>
                  <a:lnTo>
                    <a:pt x="66" y="1356"/>
                  </a:lnTo>
                  <a:lnTo>
                    <a:pt x="66" y="1368"/>
                  </a:lnTo>
                  <a:lnTo>
                    <a:pt x="60" y="1374"/>
                  </a:lnTo>
                  <a:lnTo>
                    <a:pt x="54" y="1386"/>
                  </a:lnTo>
                  <a:lnTo>
                    <a:pt x="54" y="1398"/>
                  </a:lnTo>
                  <a:lnTo>
                    <a:pt x="48" y="1410"/>
                  </a:lnTo>
                  <a:lnTo>
                    <a:pt x="54" y="1416"/>
                  </a:lnTo>
                  <a:lnTo>
                    <a:pt x="60" y="1428"/>
                  </a:lnTo>
                  <a:lnTo>
                    <a:pt x="78" y="1446"/>
                  </a:lnTo>
                  <a:lnTo>
                    <a:pt x="84" y="1458"/>
                  </a:lnTo>
                  <a:lnTo>
                    <a:pt x="90" y="1464"/>
                  </a:lnTo>
                  <a:lnTo>
                    <a:pt x="96" y="1476"/>
                  </a:lnTo>
                  <a:lnTo>
                    <a:pt x="96" y="1506"/>
                  </a:lnTo>
                  <a:lnTo>
                    <a:pt x="90" y="1518"/>
                  </a:lnTo>
                  <a:lnTo>
                    <a:pt x="84" y="1524"/>
                  </a:lnTo>
                  <a:lnTo>
                    <a:pt x="90" y="1542"/>
                  </a:lnTo>
                  <a:lnTo>
                    <a:pt x="90" y="1554"/>
                  </a:lnTo>
                  <a:lnTo>
                    <a:pt x="96" y="1572"/>
                  </a:lnTo>
                  <a:lnTo>
                    <a:pt x="96" y="1590"/>
                  </a:lnTo>
                  <a:lnTo>
                    <a:pt x="102" y="1596"/>
                  </a:lnTo>
                  <a:lnTo>
                    <a:pt x="102" y="1602"/>
                  </a:lnTo>
                  <a:lnTo>
                    <a:pt x="96" y="1602"/>
                  </a:lnTo>
                  <a:lnTo>
                    <a:pt x="78" y="1620"/>
                  </a:lnTo>
                  <a:lnTo>
                    <a:pt x="84" y="1626"/>
                  </a:lnTo>
                  <a:lnTo>
                    <a:pt x="84" y="1638"/>
                  </a:lnTo>
                  <a:lnTo>
                    <a:pt x="90" y="1650"/>
                  </a:lnTo>
                  <a:lnTo>
                    <a:pt x="90" y="1662"/>
                  </a:lnTo>
                  <a:lnTo>
                    <a:pt x="96" y="1668"/>
                  </a:lnTo>
                  <a:lnTo>
                    <a:pt x="96" y="1674"/>
                  </a:lnTo>
                  <a:lnTo>
                    <a:pt x="102" y="1674"/>
                  </a:lnTo>
                  <a:lnTo>
                    <a:pt x="108" y="1680"/>
                  </a:lnTo>
                  <a:lnTo>
                    <a:pt x="126" y="1716"/>
                  </a:lnTo>
                  <a:lnTo>
                    <a:pt x="126" y="1728"/>
                  </a:lnTo>
                  <a:lnTo>
                    <a:pt x="108" y="1764"/>
                  </a:lnTo>
                  <a:lnTo>
                    <a:pt x="90" y="1782"/>
                  </a:lnTo>
                  <a:lnTo>
                    <a:pt x="90" y="1824"/>
                  </a:lnTo>
                  <a:lnTo>
                    <a:pt x="84" y="1842"/>
                  </a:lnTo>
                  <a:lnTo>
                    <a:pt x="60" y="1866"/>
                  </a:lnTo>
                  <a:lnTo>
                    <a:pt x="42" y="1866"/>
                  </a:lnTo>
                  <a:lnTo>
                    <a:pt x="30" y="1872"/>
                  </a:lnTo>
                  <a:lnTo>
                    <a:pt x="18" y="1866"/>
                  </a:lnTo>
                  <a:lnTo>
                    <a:pt x="6" y="1866"/>
                  </a:lnTo>
                  <a:lnTo>
                    <a:pt x="0" y="1920"/>
                  </a:lnTo>
                  <a:lnTo>
                    <a:pt x="12" y="1920"/>
                  </a:lnTo>
                  <a:lnTo>
                    <a:pt x="24" y="1926"/>
                  </a:lnTo>
                  <a:lnTo>
                    <a:pt x="42" y="1926"/>
                  </a:lnTo>
                  <a:lnTo>
                    <a:pt x="54" y="1932"/>
                  </a:lnTo>
                  <a:lnTo>
                    <a:pt x="72" y="1950"/>
                  </a:lnTo>
                  <a:lnTo>
                    <a:pt x="78" y="1962"/>
                  </a:lnTo>
                  <a:lnTo>
                    <a:pt x="108" y="1956"/>
                  </a:lnTo>
                  <a:lnTo>
                    <a:pt x="114" y="1968"/>
                  </a:lnTo>
                  <a:lnTo>
                    <a:pt x="138" y="1980"/>
                  </a:lnTo>
                  <a:lnTo>
                    <a:pt x="174" y="1980"/>
                  </a:lnTo>
                  <a:lnTo>
                    <a:pt x="210" y="1968"/>
                  </a:lnTo>
                  <a:lnTo>
                    <a:pt x="234" y="1968"/>
                  </a:lnTo>
                  <a:lnTo>
                    <a:pt x="234" y="1950"/>
                  </a:lnTo>
                  <a:lnTo>
                    <a:pt x="228" y="1944"/>
                  </a:lnTo>
                  <a:lnTo>
                    <a:pt x="264" y="1950"/>
                  </a:lnTo>
                  <a:lnTo>
                    <a:pt x="276" y="1932"/>
                  </a:lnTo>
                  <a:lnTo>
                    <a:pt x="318" y="1926"/>
                  </a:lnTo>
                  <a:lnTo>
                    <a:pt x="354" y="1890"/>
                  </a:lnTo>
                  <a:lnTo>
                    <a:pt x="366" y="1884"/>
                  </a:lnTo>
                  <a:lnTo>
                    <a:pt x="372" y="1884"/>
                  </a:lnTo>
                  <a:lnTo>
                    <a:pt x="420" y="1908"/>
                  </a:lnTo>
                  <a:lnTo>
                    <a:pt x="426" y="1902"/>
                  </a:lnTo>
                  <a:lnTo>
                    <a:pt x="474" y="1878"/>
                  </a:lnTo>
                  <a:lnTo>
                    <a:pt x="480" y="1872"/>
                  </a:lnTo>
                  <a:lnTo>
                    <a:pt x="486" y="1872"/>
                  </a:lnTo>
                  <a:lnTo>
                    <a:pt x="498" y="1878"/>
                  </a:lnTo>
                  <a:lnTo>
                    <a:pt x="504" y="1884"/>
                  </a:lnTo>
                  <a:lnTo>
                    <a:pt x="516" y="1884"/>
                  </a:lnTo>
                  <a:lnTo>
                    <a:pt x="528" y="1890"/>
                  </a:lnTo>
                  <a:lnTo>
                    <a:pt x="534" y="1890"/>
                  </a:lnTo>
                  <a:lnTo>
                    <a:pt x="552" y="1884"/>
                  </a:lnTo>
                  <a:lnTo>
                    <a:pt x="576" y="1872"/>
                  </a:lnTo>
                  <a:lnTo>
                    <a:pt x="582" y="1872"/>
                  </a:lnTo>
                  <a:lnTo>
                    <a:pt x="594" y="1878"/>
                  </a:lnTo>
                  <a:lnTo>
                    <a:pt x="606" y="1878"/>
                  </a:lnTo>
                  <a:lnTo>
                    <a:pt x="624" y="1884"/>
                  </a:lnTo>
                  <a:lnTo>
                    <a:pt x="636" y="1884"/>
                  </a:lnTo>
                  <a:lnTo>
                    <a:pt x="648" y="1878"/>
                  </a:lnTo>
                  <a:lnTo>
                    <a:pt x="654" y="1872"/>
                  </a:lnTo>
                  <a:lnTo>
                    <a:pt x="654" y="1848"/>
                  </a:lnTo>
                  <a:lnTo>
                    <a:pt x="666" y="1848"/>
                  </a:lnTo>
                  <a:lnTo>
                    <a:pt x="672" y="1842"/>
                  </a:lnTo>
                  <a:lnTo>
                    <a:pt x="678" y="1842"/>
                  </a:lnTo>
                  <a:lnTo>
                    <a:pt x="684" y="1836"/>
                  </a:lnTo>
                  <a:lnTo>
                    <a:pt x="690" y="1824"/>
                  </a:lnTo>
                  <a:lnTo>
                    <a:pt x="702" y="1788"/>
                  </a:lnTo>
                  <a:lnTo>
                    <a:pt x="714" y="1776"/>
                  </a:lnTo>
                  <a:lnTo>
                    <a:pt x="726" y="1770"/>
                  </a:lnTo>
                  <a:lnTo>
                    <a:pt x="744" y="1764"/>
                  </a:lnTo>
                  <a:lnTo>
                    <a:pt x="756" y="1764"/>
                  </a:lnTo>
                  <a:lnTo>
                    <a:pt x="774" y="1770"/>
                  </a:lnTo>
                  <a:lnTo>
                    <a:pt x="798" y="1770"/>
                  </a:lnTo>
                  <a:lnTo>
                    <a:pt x="822" y="1758"/>
                  </a:lnTo>
                  <a:lnTo>
                    <a:pt x="840" y="1752"/>
                  </a:lnTo>
                  <a:lnTo>
                    <a:pt x="858" y="1740"/>
                  </a:lnTo>
                  <a:lnTo>
                    <a:pt x="876" y="1734"/>
                  </a:lnTo>
                  <a:lnTo>
                    <a:pt x="912" y="1734"/>
                  </a:lnTo>
                  <a:lnTo>
                    <a:pt x="918" y="1740"/>
                  </a:lnTo>
                  <a:lnTo>
                    <a:pt x="930" y="1740"/>
                  </a:lnTo>
                  <a:lnTo>
                    <a:pt x="942" y="1746"/>
                  </a:lnTo>
                  <a:lnTo>
                    <a:pt x="972" y="1740"/>
                  </a:lnTo>
                  <a:lnTo>
                    <a:pt x="1044" y="1704"/>
                  </a:lnTo>
                  <a:lnTo>
                    <a:pt x="1074" y="1692"/>
                  </a:lnTo>
                  <a:lnTo>
                    <a:pt x="1098" y="1686"/>
                  </a:lnTo>
                  <a:lnTo>
                    <a:pt x="1140" y="1680"/>
                  </a:lnTo>
                  <a:lnTo>
                    <a:pt x="1176" y="1674"/>
                  </a:lnTo>
                  <a:lnTo>
                    <a:pt x="1224" y="1674"/>
                  </a:lnTo>
                  <a:lnTo>
                    <a:pt x="1236" y="1662"/>
                  </a:lnTo>
                  <a:lnTo>
                    <a:pt x="1254" y="1680"/>
                  </a:lnTo>
                  <a:lnTo>
                    <a:pt x="1266" y="1686"/>
                  </a:lnTo>
                  <a:lnTo>
                    <a:pt x="1278" y="1698"/>
                  </a:lnTo>
                  <a:lnTo>
                    <a:pt x="1302" y="1710"/>
                  </a:lnTo>
                  <a:lnTo>
                    <a:pt x="1320" y="1716"/>
                  </a:lnTo>
                  <a:lnTo>
                    <a:pt x="1332" y="1716"/>
                  </a:lnTo>
                  <a:lnTo>
                    <a:pt x="1338" y="1710"/>
                  </a:lnTo>
                  <a:lnTo>
                    <a:pt x="1338" y="1716"/>
                  </a:lnTo>
                  <a:lnTo>
                    <a:pt x="1344" y="1722"/>
                  </a:lnTo>
                  <a:lnTo>
                    <a:pt x="1350" y="1734"/>
                  </a:lnTo>
                  <a:lnTo>
                    <a:pt x="1356" y="1740"/>
                  </a:lnTo>
                  <a:lnTo>
                    <a:pt x="1374" y="1740"/>
                  </a:lnTo>
                  <a:lnTo>
                    <a:pt x="1380" y="1734"/>
                  </a:lnTo>
                  <a:lnTo>
                    <a:pt x="1380" y="1752"/>
                  </a:lnTo>
                  <a:lnTo>
                    <a:pt x="1392" y="1752"/>
                  </a:lnTo>
                  <a:lnTo>
                    <a:pt x="1398" y="1758"/>
                  </a:lnTo>
                  <a:lnTo>
                    <a:pt x="1398" y="1770"/>
                  </a:lnTo>
                  <a:lnTo>
                    <a:pt x="1386" y="1794"/>
                  </a:lnTo>
                  <a:lnTo>
                    <a:pt x="1380" y="1800"/>
                  </a:lnTo>
                  <a:lnTo>
                    <a:pt x="1374" y="1812"/>
                  </a:lnTo>
                  <a:lnTo>
                    <a:pt x="1392" y="1842"/>
                  </a:lnTo>
                  <a:lnTo>
                    <a:pt x="1410" y="1830"/>
                  </a:lnTo>
                  <a:lnTo>
                    <a:pt x="1428" y="1866"/>
                  </a:lnTo>
                  <a:lnTo>
                    <a:pt x="1428" y="1872"/>
                  </a:lnTo>
                  <a:lnTo>
                    <a:pt x="1434" y="1878"/>
                  </a:lnTo>
                  <a:lnTo>
                    <a:pt x="1434" y="1902"/>
                  </a:lnTo>
                  <a:lnTo>
                    <a:pt x="1440" y="1914"/>
                  </a:lnTo>
                  <a:lnTo>
                    <a:pt x="1440" y="1926"/>
                  </a:lnTo>
                  <a:lnTo>
                    <a:pt x="1422" y="1926"/>
                  </a:lnTo>
                  <a:lnTo>
                    <a:pt x="1410" y="1920"/>
                  </a:lnTo>
                  <a:lnTo>
                    <a:pt x="1404" y="1920"/>
                  </a:lnTo>
                  <a:lnTo>
                    <a:pt x="1410" y="1956"/>
                  </a:lnTo>
                  <a:lnTo>
                    <a:pt x="1446" y="1956"/>
                  </a:lnTo>
                  <a:lnTo>
                    <a:pt x="1452" y="1962"/>
                  </a:lnTo>
                  <a:lnTo>
                    <a:pt x="1452" y="1968"/>
                  </a:lnTo>
                  <a:lnTo>
                    <a:pt x="1470" y="1968"/>
                  </a:lnTo>
                  <a:lnTo>
                    <a:pt x="1470" y="1956"/>
                  </a:lnTo>
                  <a:lnTo>
                    <a:pt x="1464" y="1938"/>
                  </a:lnTo>
                  <a:lnTo>
                    <a:pt x="1464" y="1926"/>
                  </a:lnTo>
                  <a:lnTo>
                    <a:pt x="1470" y="1914"/>
                  </a:lnTo>
                  <a:lnTo>
                    <a:pt x="1476" y="1908"/>
                  </a:lnTo>
                  <a:lnTo>
                    <a:pt x="1500" y="1896"/>
                  </a:lnTo>
                  <a:lnTo>
                    <a:pt x="1512" y="1896"/>
                  </a:lnTo>
                  <a:lnTo>
                    <a:pt x="1518" y="1890"/>
                  </a:lnTo>
                  <a:lnTo>
                    <a:pt x="1530" y="1884"/>
                  </a:lnTo>
                  <a:lnTo>
                    <a:pt x="1542" y="1872"/>
                  </a:lnTo>
                  <a:lnTo>
                    <a:pt x="1548" y="1860"/>
                  </a:lnTo>
                  <a:lnTo>
                    <a:pt x="1566" y="1842"/>
                  </a:lnTo>
                  <a:lnTo>
                    <a:pt x="1566" y="1836"/>
                  </a:lnTo>
                  <a:lnTo>
                    <a:pt x="1590" y="1842"/>
                  </a:lnTo>
                  <a:lnTo>
                    <a:pt x="1608" y="1788"/>
                  </a:lnTo>
                  <a:lnTo>
                    <a:pt x="1638" y="1788"/>
                  </a:lnTo>
                  <a:lnTo>
                    <a:pt x="1650" y="1782"/>
                  </a:lnTo>
                  <a:lnTo>
                    <a:pt x="1662" y="1770"/>
                  </a:lnTo>
                  <a:lnTo>
                    <a:pt x="1668" y="1752"/>
                  </a:lnTo>
                  <a:lnTo>
                    <a:pt x="1668" y="1740"/>
                  </a:lnTo>
                  <a:lnTo>
                    <a:pt x="1668" y="1746"/>
                  </a:lnTo>
                  <a:lnTo>
                    <a:pt x="1674" y="1752"/>
                  </a:lnTo>
                  <a:lnTo>
                    <a:pt x="1674" y="1764"/>
                  </a:lnTo>
                  <a:lnTo>
                    <a:pt x="1680" y="1776"/>
                  </a:lnTo>
                  <a:lnTo>
                    <a:pt x="1680" y="1782"/>
                  </a:lnTo>
                  <a:lnTo>
                    <a:pt x="1668" y="1794"/>
                  </a:lnTo>
                  <a:lnTo>
                    <a:pt x="1662" y="1806"/>
                  </a:lnTo>
                  <a:lnTo>
                    <a:pt x="1650" y="1812"/>
                  </a:lnTo>
                  <a:lnTo>
                    <a:pt x="1644" y="1818"/>
                  </a:lnTo>
                  <a:lnTo>
                    <a:pt x="1620" y="1818"/>
                  </a:lnTo>
                  <a:lnTo>
                    <a:pt x="1614" y="1830"/>
                  </a:lnTo>
                  <a:lnTo>
                    <a:pt x="1632" y="1866"/>
                  </a:lnTo>
                  <a:lnTo>
                    <a:pt x="1620" y="1866"/>
                  </a:lnTo>
                  <a:lnTo>
                    <a:pt x="1614" y="1872"/>
                  </a:lnTo>
                  <a:lnTo>
                    <a:pt x="1602" y="1878"/>
                  </a:lnTo>
                  <a:lnTo>
                    <a:pt x="1566" y="1914"/>
                  </a:lnTo>
                  <a:lnTo>
                    <a:pt x="1566" y="1926"/>
                  </a:lnTo>
                  <a:lnTo>
                    <a:pt x="1560" y="1932"/>
                  </a:lnTo>
                  <a:lnTo>
                    <a:pt x="1554" y="1944"/>
                  </a:lnTo>
                  <a:lnTo>
                    <a:pt x="1542" y="1956"/>
                  </a:lnTo>
                  <a:lnTo>
                    <a:pt x="1518" y="1968"/>
                  </a:lnTo>
                  <a:lnTo>
                    <a:pt x="1512" y="1974"/>
                  </a:lnTo>
                  <a:lnTo>
                    <a:pt x="1512" y="1980"/>
                  </a:lnTo>
                  <a:lnTo>
                    <a:pt x="1518" y="1986"/>
                  </a:lnTo>
                  <a:lnTo>
                    <a:pt x="1548" y="1986"/>
                  </a:lnTo>
                  <a:lnTo>
                    <a:pt x="1560" y="1980"/>
                  </a:lnTo>
                  <a:lnTo>
                    <a:pt x="1572" y="1980"/>
                  </a:lnTo>
                  <a:lnTo>
                    <a:pt x="1584" y="1968"/>
                  </a:lnTo>
                  <a:lnTo>
                    <a:pt x="1602" y="1932"/>
                  </a:lnTo>
                  <a:lnTo>
                    <a:pt x="1608" y="1926"/>
                  </a:lnTo>
                  <a:lnTo>
                    <a:pt x="1614" y="1914"/>
                  </a:lnTo>
                  <a:lnTo>
                    <a:pt x="1626" y="1908"/>
                  </a:lnTo>
                  <a:lnTo>
                    <a:pt x="1632" y="1902"/>
                  </a:lnTo>
                  <a:lnTo>
                    <a:pt x="1632" y="1920"/>
                  </a:lnTo>
                  <a:lnTo>
                    <a:pt x="1638" y="1932"/>
                  </a:lnTo>
                  <a:lnTo>
                    <a:pt x="1638" y="1956"/>
                  </a:lnTo>
                  <a:lnTo>
                    <a:pt x="1626" y="1968"/>
                  </a:lnTo>
                  <a:lnTo>
                    <a:pt x="1614" y="1974"/>
                  </a:lnTo>
                  <a:lnTo>
                    <a:pt x="1602" y="1986"/>
                  </a:lnTo>
                  <a:lnTo>
                    <a:pt x="1602" y="2004"/>
                  </a:lnTo>
                  <a:lnTo>
                    <a:pt x="1608" y="2010"/>
                  </a:lnTo>
                  <a:lnTo>
                    <a:pt x="1614" y="2010"/>
                  </a:lnTo>
                  <a:lnTo>
                    <a:pt x="1632" y="2016"/>
                  </a:lnTo>
                  <a:lnTo>
                    <a:pt x="1662" y="2016"/>
                  </a:lnTo>
                  <a:lnTo>
                    <a:pt x="1668" y="2028"/>
                  </a:lnTo>
                  <a:lnTo>
                    <a:pt x="1644" y="2052"/>
                  </a:lnTo>
                  <a:lnTo>
                    <a:pt x="1644" y="2058"/>
                  </a:lnTo>
                  <a:lnTo>
                    <a:pt x="1650" y="2064"/>
                  </a:lnTo>
                  <a:lnTo>
                    <a:pt x="1668" y="2100"/>
                  </a:lnTo>
                  <a:lnTo>
                    <a:pt x="1674" y="2106"/>
                  </a:lnTo>
                  <a:lnTo>
                    <a:pt x="1674" y="2118"/>
                  </a:lnTo>
                  <a:lnTo>
                    <a:pt x="1626" y="2166"/>
                  </a:lnTo>
                  <a:lnTo>
                    <a:pt x="1626" y="2178"/>
                  </a:lnTo>
                  <a:lnTo>
                    <a:pt x="1638" y="2190"/>
                  </a:lnTo>
                  <a:lnTo>
                    <a:pt x="1644" y="2202"/>
                  </a:lnTo>
                  <a:lnTo>
                    <a:pt x="1668" y="2214"/>
                  </a:lnTo>
                  <a:lnTo>
                    <a:pt x="1680" y="2226"/>
                  </a:lnTo>
                  <a:lnTo>
                    <a:pt x="1692" y="2232"/>
                  </a:lnTo>
                  <a:lnTo>
                    <a:pt x="1716" y="2256"/>
                  </a:lnTo>
                  <a:lnTo>
                    <a:pt x="1728" y="2262"/>
                  </a:lnTo>
                  <a:lnTo>
                    <a:pt x="1800" y="2262"/>
                  </a:lnTo>
                  <a:lnTo>
                    <a:pt x="1824" y="2286"/>
                  </a:lnTo>
                  <a:lnTo>
                    <a:pt x="1842" y="2292"/>
                  </a:lnTo>
                  <a:lnTo>
                    <a:pt x="1872" y="2286"/>
                  </a:lnTo>
                  <a:lnTo>
                    <a:pt x="1902" y="2274"/>
                  </a:lnTo>
                  <a:lnTo>
                    <a:pt x="1932" y="2256"/>
                  </a:lnTo>
                  <a:lnTo>
                    <a:pt x="1944" y="2250"/>
                  </a:lnTo>
                  <a:lnTo>
                    <a:pt x="1944" y="2226"/>
                  </a:lnTo>
                  <a:lnTo>
                    <a:pt x="1956" y="2214"/>
                  </a:lnTo>
                  <a:lnTo>
                    <a:pt x="1962" y="2214"/>
                  </a:lnTo>
                  <a:lnTo>
                    <a:pt x="1974" y="2226"/>
                  </a:lnTo>
                  <a:lnTo>
                    <a:pt x="1974" y="2256"/>
                  </a:lnTo>
                  <a:lnTo>
                    <a:pt x="1992" y="2256"/>
                  </a:lnTo>
                  <a:lnTo>
                    <a:pt x="1980" y="2280"/>
                  </a:lnTo>
                  <a:lnTo>
                    <a:pt x="1998" y="2280"/>
                  </a:lnTo>
                  <a:lnTo>
                    <a:pt x="1998" y="2292"/>
                  </a:lnTo>
                  <a:lnTo>
                    <a:pt x="2004" y="2298"/>
                  </a:lnTo>
                  <a:lnTo>
                    <a:pt x="2010" y="2310"/>
                  </a:lnTo>
                  <a:lnTo>
                    <a:pt x="2016" y="2316"/>
                  </a:lnTo>
                  <a:lnTo>
                    <a:pt x="2028" y="2316"/>
                  </a:lnTo>
                  <a:lnTo>
                    <a:pt x="2040" y="2304"/>
                  </a:lnTo>
                  <a:lnTo>
                    <a:pt x="2046" y="2304"/>
                  </a:lnTo>
                  <a:lnTo>
                    <a:pt x="2052" y="2298"/>
                  </a:lnTo>
                  <a:lnTo>
                    <a:pt x="2070" y="2292"/>
                  </a:lnTo>
                  <a:lnTo>
                    <a:pt x="2082" y="2286"/>
                  </a:lnTo>
                  <a:lnTo>
                    <a:pt x="2088" y="2280"/>
                  </a:lnTo>
                  <a:lnTo>
                    <a:pt x="2100" y="2274"/>
                  </a:lnTo>
                  <a:lnTo>
                    <a:pt x="2124" y="2250"/>
                  </a:lnTo>
                  <a:lnTo>
                    <a:pt x="2136" y="2244"/>
                  </a:lnTo>
                  <a:lnTo>
                    <a:pt x="2148" y="2232"/>
                  </a:lnTo>
                  <a:lnTo>
                    <a:pt x="2160" y="2226"/>
                  </a:lnTo>
                  <a:lnTo>
                    <a:pt x="2154" y="2214"/>
                  </a:lnTo>
                  <a:lnTo>
                    <a:pt x="2190" y="2202"/>
                  </a:lnTo>
                  <a:lnTo>
                    <a:pt x="2202" y="2214"/>
                  </a:lnTo>
                  <a:lnTo>
                    <a:pt x="2220" y="2214"/>
                  </a:lnTo>
                  <a:lnTo>
                    <a:pt x="2256" y="2208"/>
                  </a:lnTo>
                  <a:lnTo>
                    <a:pt x="2298" y="2196"/>
                  </a:lnTo>
                  <a:lnTo>
                    <a:pt x="2316" y="2178"/>
                  </a:lnTo>
                  <a:lnTo>
                    <a:pt x="2328" y="2148"/>
                  </a:lnTo>
                  <a:lnTo>
                    <a:pt x="2334" y="2118"/>
                  </a:lnTo>
                  <a:lnTo>
                    <a:pt x="2340" y="2100"/>
                  </a:lnTo>
                  <a:lnTo>
                    <a:pt x="2346" y="2088"/>
                  </a:lnTo>
                  <a:lnTo>
                    <a:pt x="2376" y="2058"/>
                  </a:lnTo>
                  <a:lnTo>
                    <a:pt x="2382" y="2058"/>
                  </a:lnTo>
                  <a:lnTo>
                    <a:pt x="2382" y="2034"/>
                  </a:lnTo>
                  <a:lnTo>
                    <a:pt x="2388" y="2034"/>
                  </a:lnTo>
                  <a:lnTo>
                    <a:pt x="2394" y="2028"/>
                  </a:lnTo>
                  <a:lnTo>
                    <a:pt x="2406" y="2022"/>
                  </a:lnTo>
                  <a:lnTo>
                    <a:pt x="2418" y="2010"/>
                  </a:lnTo>
                  <a:lnTo>
                    <a:pt x="2424" y="1998"/>
                  </a:lnTo>
                  <a:lnTo>
                    <a:pt x="2442" y="1980"/>
                  </a:lnTo>
                  <a:lnTo>
                    <a:pt x="2442" y="1956"/>
                  </a:lnTo>
                  <a:lnTo>
                    <a:pt x="2448" y="1944"/>
                  </a:lnTo>
                  <a:lnTo>
                    <a:pt x="2454" y="1926"/>
                  </a:lnTo>
                  <a:lnTo>
                    <a:pt x="2460" y="1914"/>
                  </a:lnTo>
                  <a:lnTo>
                    <a:pt x="2490" y="1884"/>
                  </a:lnTo>
                  <a:lnTo>
                    <a:pt x="2502" y="1866"/>
                  </a:lnTo>
                  <a:lnTo>
                    <a:pt x="2526" y="1842"/>
                  </a:lnTo>
                  <a:lnTo>
                    <a:pt x="2538" y="1836"/>
                  </a:lnTo>
                  <a:lnTo>
                    <a:pt x="2550" y="1824"/>
                  </a:lnTo>
                  <a:lnTo>
                    <a:pt x="2556" y="1812"/>
                  </a:lnTo>
                  <a:lnTo>
                    <a:pt x="2556" y="1800"/>
                  </a:lnTo>
                  <a:lnTo>
                    <a:pt x="2562" y="1788"/>
                  </a:lnTo>
                  <a:lnTo>
                    <a:pt x="2562" y="1782"/>
                  </a:lnTo>
                  <a:lnTo>
                    <a:pt x="2586" y="1782"/>
                  </a:lnTo>
                  <a:lnTo>
                    <a:pt x="2610" y="1770"/>
                  </a:lnTo>
                  <a:lnTo>
                    <a:pt x="2622" y="1752"/>
                  </a:lnTo>
                  <a:lnTo>
                    <a:pt x="2646" y="1728"/>
                  </a:lnTo>
                  <a:lnTo>
                    <a:pt x="2670" y="1698"/>
                  </a:lnTo>
                  <a:lnTo>
                    <a:pt x="2688" y="1674"/>
                  </a:lnTo>
                  <a:lnTo>
                    <a:pt x="2700" y="1662"/>
                  </a:lnTo>
                  <a:lnTo>
                    <a:pt x="2700" y="1656"/>
                  </a:lnTo>
                  <a:lnTo>
                    <a:pt x="2706" y="1638"/>
                  </a:lnTo>
                  <a:lnTo>
                    <a:pt x="2706" y="1614"/>
                  </a:lnTo>
                  <a:lnTo>
                    <a:pt x="2712" y="1596"/>
                  </a:lnTo>
                  <a:lnTo>
                    <a:pt x="2718" y="1590"/>
                  </a:lnTo>
                  <a:lnTo>
                    <a:pt x="2730" y="1572"/>
                  </a:lnTo>
                  <a:lnTo>
                    <a:pt x="2754" y="1542"/>
                  </a:lnTo>
                  <a:lnTo>
                    <a:pt x="2772" y="1494"/>
                  </a:lnTo>
                  <a:lnTo>
                    <a:pt x="2796" y="1458"/>
                  </a:lnTo>
                  <a:lnTo>
                    <a:pt x="2808" y="1428"/>
                  </a:lnTo>
                  <a:lnTo>
                    <a:pt x="2814" y="1416"/>
                  </a:lnTo>
                  <a:lnTo>
                    <a:pt x="2814" y="1386"/>
                  </a:lnTo>
                  <a:lnTo>
                    <a:pt x="2802" y="1362"/>
                  </a:lnTo>
                  <a:lnTo>
                    <a:pt x="2820" y="1308"/>
                  </a:lnTo>
                  <a:lnTo>
                    <a:pt x="2832" y="1290"/>
                  </a:lnTo>
                  <a:lnTo>
                    <a:pt x="2838" y="1266"/>
                  </a:lnTo>
                  <a:lnTo>
                    <a:pt x="2838" y="1224"/>
                  </a:lnTo>
                  <a:lnTo>
                    <a:pt x="2832" y="1194"/>
                  </a:lnTo>
                  <a:lnTo>
                    <a:pt x="2832" y="1176"/>
                  </a:lnTo>
                  <a:lnTo>
                    <a:pt x="2802" y="1164"/>
                  </a:lnTo>
                  <a:close/>
                  <a:moveTo>
                    <a:pt x="2016" y="2436"/>
                  </a:moveTo>
                  <a:lnTo>
                    <a:pt x="2022" y="2442"/>
                  </a:lnTo>
                  <a:lnTo>
                    <a:pt x="2028" y="2442"/>
                  </a:lnTo>
                  <a:lnTo>
                    <a:pt x="2040" y="2436"/>
                  </a:lnTo>
                  <a:lnTo>
                    <a:pt x="2046" y="2430"/>
                  </a:lnTo>
                  <a:lnTo>
                    <a:pt x="2034" y="2418"/>
                  </a:lnTo>
                  <a:lnTo>
                    <a:pt x="2016" y="2436"/>
                  </a:lnTo>
                  <a:close/>
                  <a:moveTo>
                    <a:pt x="1992" y="2454"/>
                  </a:moveTo>
                  <a:lnTo>
                    <a:pt x="1974" y="2454"/>
                  </a:lnTo>
                  <a:lnTo>
                    <a:pt x="1962" y="2466"/>
                  </a:lnTo>
                  <a:lnTo>
                    <a:pt x="1962" y="2472"/>
                  </a:lnTo>
                  <a:lnTo>
                    <a:pt x="1962" y="2460"/>
                  </a:lnTo>
                  <a:lnTo>
                    <a:pt x="1938" y="2460"/>
                  </a:lnTo>
                  <a:lnTo>
                    <a:pt x="1926" y="2466"/>
                  </a:lnTo>
                  <a:lnTo>
                    <a:pt x="1914" y="2466"/>
                  </a:lnTo>
                  <a:lnTo>
                    <a:pt x="1908" y="2478"/>
                  </a:lnTo>
                  <a:lnTo>
                    <a:pt x="1890" y="2460"/>
                  </a:lnTo>
                  <a:lnTo>
                    <a:pt x="1854" y="2460"/>
                  </a:lnTo>
                  <a:lnTo>
                    <a:pt x="1830" y="2430"/>
                  </a:lnTo>
                  <a:lnTo>
                    <a:pt x="1824" y="2436"/>
                  </a:lnTo>
                  <a:lnTo>
                    <a:pt x="1818" y="2436"/>
                  </a:lnTo>
                  <a:lnTo>
                    <a:pt x="1812" y="2442"/>
                  </a:lnTo>
                  <a:lnTo>
                    <a:pt x="1806" y="2442"/>
                  </a:lnTo>
                  <a:lnTo>
                    <a:pt x="1776" y="2412"/>
                  </a:lnTo>
                  <a:lnTo>
                    <a:pt x="1776" y="2424"/>
                  </a:lnTo>
                  <a:lnTo>
                    <a:pt x="1782" y="2448"/>
                  </a:lnTo>
                  <a:lnTo>
                    <a:pt x="1782" y="2472"/>
                  </a:lnTo>
                  <a:lnTo>
                    <a:pt x="1776" y="2478"/>
                  </a:lnTo>
                  <a:lnTo>
                    <a:pt x="1776" y="2484"/>
                  </a:lnTo>
                  <a:lnTo>
                    <a:pt x="1770" y="2490"/>
                  </a:lnTo>
                  <a:lnTo>
                    <a:pt x="1770" y="2502"/>
                  </a:lnTo>
                  <a:lnTo>
                    <a:pt x="1776" y="2514"/>
                  </a:lnTo>
                  <a:lnTo>
                    <a:pt x="1776" y="2532"/>
                  </a:lnTo>
                  <a:lnTo>
                    <a:pt x="1764" y="2538"/>
                  </a:lnTo>
                  <a:lnTo>
                    <a:pt x="1758" y="2544"/>
                  </a:lnTo>
                  <a:lnTo>
                    <a:pt x="1752" y="2544"/>
                  </a:lnTo>
                  <a:lnTo>
                    <a:pt x="1740" y="2532"/>
                  </a:lnTo>
                  <a:lnTo>
                    <a:pt x="1740" y="2538"/>
                  </a:lnTo>
                  <a:lnTo>
                    <a:pt x="1734" y="2544"/>
                  </a:lnTo>
                  <a:lnTo>
                    <a:pt x="1734" y="2556"/>
                  </a:lnTo>
                  <a:lnTo>
                    <a:pt x="1728" y="2574"/>
                  </a:lnTo>
                  <a:lnTo>
                    <a:pt x="1728" y="2586"/>
                  </a:lnTo>
                  <a:lnTo>
                    <a:pt x="1740" y="2610"/>
                  </a:lnTo>
                  <a:lnTo>
                    <a:pt x="1740" y="2616"/>
                  </a:lnTo>
                  <a:lnTo>
                    <a:pt x="1746" y="2628"/>
                  </a:lnTo>
                  <a:lnTo>
                    <a:pt x="1770" y="2628"/>
                  </a:lnTo>
                  <a:lnTo>
                    <a:pt x="1752" y="2640"/>
                  </a:lnTo>
                  <a:lnTo>
                    <a:pt x="1758" y="2664"/>
                  </a:lnTo>
                  <a:lnTo>
                    <a:pt x="1770" y="2658"/>
                  </a:lnTo>
                  <a:lnTo>
                    <a:pt x="1776" y="2658"/>
                  </a:lnTo>
                  <a:lnTo>
                    <a:pt x="1782" y="2652"/>
                  </a:lnTo>
                  <a:lnTo>
                    <a:pt x="1794" y="2652"/>
                  </a:lnTo>
                  <a:lnTo>
                    <a:pt x="1800" y="2658"/>
                  </a:lnTo>
                  <a:lnTo>
                    <a:pt x="1818" y="2658"/>
                  </a:lnTo>
                  <a:lnTo>
                    <a:pt x="1830" y="2652"/>
                  </a:lnTo>
                  <a:lnTo>
                    <a:pt x="1836" y="2646"/>
                  </a:lnTo>
                  <a:lnTo>
                    <a:pt x="1842" y="2634"/>
                  </a:lnTo>
                  <a:lnTo>
                    <a:pt x="1854" y="2634"/>
                  </a:lnTo>
                  <a:lnTo>
                    <a:pt x="1860" y="2640"/>
                  </a:lnTo>
                  <a:lnTo>
                    <a:pt x="1860" y="2646"/>
                  </a:lnTo>
                  <a:lnTo>
                    <a:pt x="1848" y="2658"/>
                  </a:lnTo>
                  <a:lnTo>
                    <a:pt x="1866" y="2664"/>
                  </a:lnTo>
                  <a:lnTo>
                    <a:pt x="1884" y="2646"/>
                  </a:lnTo>
                  <a:lnTo>
                    <a:pt x="1890" y="2634"/>
                  </a:lnTo>
                  <a:lnTo>
                    <a:pt x="1902" y="2628"/>
                  </a:lnTo>
                  <a:lnTo>
                    <a:pt x="1908" y="2616"/>
                  </a:lnTo>
                  <a:lnTo>
                    <a:pt x="1920" y="2604"/>
                  </a:lnTo>
                  <a:lnTo>
                    <a:pt x="1914" y="2604"/>
                  </a:lnTo>
                  <a:lnTo>
                    <a:pt x="1902" y="2592"/>
                  </a:lnTo>
                  <a:lnTo>
                    <a:pt x="1920" y="2562"/>
                  </a:lnTo>
                  <a:lnTo>
                    <a:pt x="1950" y="2562"/>
                  </a:lnTo>
                  <a:lnTo>
                    <a:pt x="1962" y="2538"/>
                  </a:lnTo>
                  <a:lnTo>
                    <a:pt x="1962" y="2514"/>
                  </a:lnTo>
                  <a:lnTo>
                    <a:pt x="1968" y="2502"/>
                  </a:lnTo>
                  <a:lnTo>
                    <a:pt x="1980" y="2496"/>
                  </a:lnTo>
                  <a:lnTo>
                    <a:pt x="1986" y="2484"/>
                  </a:lnTo>
                  <a:lnTo>
                    <a:pt x="1992" y="2478"/>
                  </a:lnTo>
                  <a:lnTo>
                    <a:pt x="1998" y="2466"/>
                  </a:lnTo>
                  <a:lnTo>
                    <a:pt x="1998" y="2460"/>
                  </a:lnTo>
                  <a:lnTo>
                    <a:pt x="1992" y="2454"/>
                  </a:lnTo>
                  <a:close/>
                  <a:moveTo>
                    <a:pt x="1902" y="246"/>
                  </a:moveTo>
                  <a:lnTo>
                    <a:pt x="1890" y="258"/>
                  </a:lnTo>
                  <a:lnTo>
                    <a:pt x="1890" y="270"/>
                  </a:lnTo>
                  <a:lnTo>
                    <a:pt x="1884" y="282"/>
                  </a:lnTo>
                  <a:lnTo>
                    <a:pt x="1884" y="294"/>
                  </a:lnTo>
                  <a:lnTo>
                    <a:pt x="1896" y="300"/>
                  </a:lnTo>
                  <a:lnTo>
                    <a:pt x="1920" y="300"/>
                  </a:lnTo>
                  <a:lnTo>
                    <a:pt x="1926" y="294"/>
                  </a:lnTo>
                  <a:lnTo>
                    <a:pt x="1932" y="294"/>
                  </a:lnTo>
                  <a:lnTo>
                    <a:pt x="1926" y="282"/>
                  </a:lnTo>
                  <a:lnTo>
                    <a:pt x="1932" y="252"/>
                  </a:lnTo>
                  <a:lnTo>
                    <a:pt x="1920" y="252"/>
                  </a:lnTo>
                  <a:lnTo>
                    <a:pt x="1908" y="246"/>
                  </a:lnTo>
                  <a:lnTo>
                    <a:pt x="1902" y="246"/>
                  </a:lnTo>
                  <a:close/>
                  <a:moveTo>
                    <a:pt x="1770" y="2334"/>
                  </a:moveTo>
                  <a:lnTo>
                    <a:pt x="1758" y="2376"/>
                  </a:lnTo>
                  <a:lnTo>
                    <a:pt x="1812" y="2328"/>
                  </a:lnTo>
                  <a:lnTo>
                    <a:pt x="1770" y="2334"/>
                  </a:lnTo>
                  <a:close/>
                  <a:moveTo>
                    <a:pt x="2034" y="2400"/>
                  </a:moveTo>
                  <a:lnTo>
                    <a:pt x="2016" y="2358"/>
                  </a:lnTo>
                  <a:lnTo>
                    <a:pt x="1998" y="2376"/>
                  </a:lnTo>
                  <a:lnTo>
                    <a:pt x="1998" y="2394"/>
                  </a:lnTo>
                  <a:lnTo>
                    <a:pt x="2010" y="2406"/>
                  </a:lnTo>
                  <a:lnTo>
                    <a:pt x="2028" y="2406"/>
                  </a:lnTo>
                  <a:lnTo>
                    <a:pt x="2034" y="240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Armenia"/>
            <p:cNvSpPr>
              <a:spLocks/>
            </p:cNvSpPr>
            <p:nvPr/>
          </p:nvSpPr>
          <p:spPr bwMode="gray">
            <a:xfrm>
              <a:off x="5370513" y="3033862"/>
              <a:ext cx="88900" cy="85725"/>
            </a:xfrm>
            <a:custGeom>
              <a:avLst/>
              <a:gdLst>
                <a:gd name="T0" fmla="*/ 2147483647 w 222"/>
                <a:gd name="T1" fmla="*/ 2147483647 h 210"/>
                <a:gd name="T2" fmla="*/ 2147483647 w 222"/>
                <a:gd name="T3" fmla="*/ 2147483647 h 210"/>
                <a:gd name="T4" fmla="*/ 2147483647 w 222"/>
                <a:gd name="T5" fmla="*/ 2147483647 h 210"/>
                <a:gd name="T6" fmla="*/ 2147483647 w 222"/>
                <a:gd name="T7" fmla="*/ 2147483647 h 210"/>
                <a:gd name="T8" fmla="*/ 2147483647 w 222"/>
                <a:gd name="T9" fmla="*/ 2147483647 h 210"/>
                <a:gd name="T10" fmla="*/ 2147483647 w 222"/>
                <a:gd name="T11" fmla="*/ 2147483647 h 210"/>
                <a:gd name="T12" fmla="*/ 2147483647 w 222"/>
                <a:gd name="T13" fmla="*/ 2147483647 h 210"/>
                <a:gd name="T14" fmla="*/ 2147483647 w 222"/>
                <a:gd name="T15" fmla="*/ 2147483647 h 210"/>
                <a:gd name="T16" fmla="*/ 2147483647 w 222"/>
                <a:gd name="T17" fmla="*/ 2147483647 h 210"/>
                <a:gd name="T18" fmla="*/ 2147483647 w 222"/>
                <a:gd name="T19" fmla="*/ 2147483647 h 210"/>
                <a:gd name="T20" fmla="*/ 2147483647 w 222"/>
                <a:gd name="T21" fmla="*/ 2147483647 h 210"/>
                <a:gd name="T22" fmla="*/ 2147483647 w 222"/>
                <a:gd name="T23" fmla="*/ 2147483647 h 210"/>
                <a:gd name="T24" fmla="*/ 2147483647 w 222"/>
                <a:gd name="T25" fmla="*/ 2147483647 h 210"/>
                <a:gd name="T26" fmla="*/ 2147483647 w 222"/>
                <a:gd name="T27" fmla="*/ 2147483647 h 210"/>
                <a:gd name="T28" fmla="*/ 2147483647 w 222"/>
                <a:gd name="T29" fmla="*/ 2147483647 h 210"/>
                <a:gd name="T30" fmla="*/ 2147483647 w 222"/>
                <a:gd name="T31" fmla="*/ 2147483647 h 210"/>
                <a:gd name="T32" fmla="*/ 2147483647 w 222"/>
                <a:gd name="T33" fmla="*/ 2147483647 h 210"/>
                <a:gd name="T34" fmla="*/ 2147483647 w 222"/>
                <a:gd name="T35" fmla="*/ 2147483647 h 210"/>
                <a:gd name="T36" fmla="*/ 2147483647 w 222"/>
                <a:gd name="T37" fmla="*/ 2147483647 h 210"/>
                <a:gd name="T38" fmla="*/ 2147483647 w 222"/>
                <a:gd name="T39" fmla="*/ 0 h 210"/>
                <a:gd name="T40" fmla="*/ 2147483647 w 222"/>
                <a:gd name="T41" fmla="*/ 0 h 210"/>
                <a:gd name="T42" fmla="*/ 2147483647 w 222"/>
                <a:gd name="T43" fmla="*/ 2147483647 h 210"/>
                <a:gd name="T44" fmla="*/ 2147483647 w 222"/>
                <a:gd name="T45" fmla="*/ 2147483647 h 210"/>
                <a:gd name="T46" fmla="*/ 2147483647 w 222"/>
                <a:gd name="T47" fmla="*/ 2147483647 h 210"/>
                <a:gd name="T48" fmla="*/ 0 w 222"/>
                <a:gd name="T49" fmla="*/ 2147483647 h 210"/>
                <a:gd name="T50" fmla="*/ 2147483647 w 222"/>
                <a:gd name="T51" fmla="*/ 2147483647 h 210"/>
                <a:gd name="T52" fmla="*/ 2147483647 w 222"/>
                <a:gd name="T53" fmla="*/ 2147483647 h 210"/>
                <a:gd name="T54" fmla="*/ 2147483647 w 222"/>
                <a:gd name="T55" fmla="*/ 2147483647 h 210"/>
                <a:gd name="T56" fmla="*/ 2147483647 w 222"/>
                <a:gd name="T57" fmla="*/ 2147483647 h 210"/>
                <a:gd name="T58" fmla="*/ 2147483647 w 222"/>
                <a:gd name="T59" fmla="*/ 2147483647 h 210"/>
                <a:gd name="T60" fmla="*/ 2147483647 w 222"/>
                <a:gd name="T61" fmla="*/ 2147483647 h 210"/>
                <a:gd name="T62" fmla="*/ 2147483647 w 222"/>
                <a:gd name="T63" fmla="*/ 2147483647 h 210"/>
                <a:gd name="T64" fmla="*/ 2147483647 w 222"/>
                <a:gd name="T65" fmla="*/ 2147483647 h 210"/>
                <a:gd name="T66" fmla="*/ 2147483647 w 222"/>
                <a:gd name="T67" fmla="*/ 2147483647 h 210"/>
                <a:gd name="T68" fmla="*/ 2147483647 w 222"/>
                <a:gd name="T69" fmla="*/ 2147483647 h 210"/>
                <a:gd name="T70" fmla="*/ 2147483647 w 222"/>
                <a:gd name="T71" fmla="*/ 2147483647 h 210"/>
                <a:gd name="T72" fmla="*/ 2147483647 w 222"/>
                <a:gd name="T73" fmla="*/ 2147483647 h 210"/>
                <a:gd name="T74" fmla="*/ 2147483647 w 222"/>
                <a:gd name="T75" fmla="*/ 2147483647 h 210"/>
                <a:gd name="T76" fmla="*/ 2147483647 w 222"/>
                <a:gd name="T77" fmla="*/ 2147483647 h 210"/>
                <a:gd name="T78" fmla="*/ 2147483647 w 222"/>
                <a:gd name="T79" fmla="*/ 2147483647 h 210"/>
                <a:gd name="T80" fmla="*/ 2147483647 w 222"/>
                <a:gd name="T81" fmla="*/ 2147483647 h 210"/>
                <a:gd name="T82" fmla="*/ 2147483647 w 222"/>
                <a:gd name="T83" fmla="*/ 2147483647 h 210"/>
                <a:gd name="T84" fmla="*/ 2147483647 w 222"/>
                <a:gd name="T85" fmla="*/ 2147483647 h 210"/>
                <a:gd name="T86" fmla="*/ 2147483647 w 222"/>
                <a:gd name="T87" fmla="*/ 2147483647 h 210"/>
                <a:gd name="T88" fmla="*/ 2147483647 w 222"/>
                <a:gd name="T89" fmla="*/ 2147483647 h 210"/>
                <a:gd name="T90" fmla="*/ 2147483647 w 222"/>
                <a:gd name="T91" fmla="*/ 2147483647 h 210"/>
                <a:gd name="T92" fmla="*/ 2147483647 w 222"/>
                <a:gd name="T93" fmla="*/ 2147483647 h 210"/>
                <a:gd name="T94" fmla="*/ 2147483647 w 222"/>
                <a:gd name="T95" fmla="*/ 2147483647 h 210"/>
                <a:gd name="T96" fmla="*/ 2147483647 w 222"/>
                <a:gd name="T97" fmla="*/ 2147483647 h 210"/>
                <a:gd name="T98" fmla="*/ 2147483647 w 222"/>
                <a:gd name="T99" fmla="*/ 2147483647 h 210"/>
                <a:gd name="T100" fmla="*/ 2147483647 w 222"/>
                <a:gd name="T101" fmla="*/ 2147483647 h 210"/>
                <a:gd name="T102" fmla="*/ 2147483647 w 222"/>
                <a:gd name="T103" fmla="*/ 2147483647 h 210"/>
                <a:gd name="T104" fmla="*/ 2147483647 w 222"/>
                <a:gd name="T105" fmla="*/ 2147483647 h 210"/>
                <a:gd name="T106" fmla="*/ 2147483647 w 222"/>
                <a:gd name="T107" fmla="*/ 2147483647 h 21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22"/>
                <a:gd name="T163" fmla="*/ 0 h 210"/>
                <a:gd name="T164" fmla="*/ 222 w 222"/>
                <a:gd name="T165" fmla="*/ 210 h 21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22" h="210">
                  <a:moveTo>
                    <a:pt x="222" y="168"/>
                  </a:moveTo>
                  <a:lnTo>
                    <a:pt x="216" y="156"/>
                  </a:lnTo>
                  <a:lnTo>
                    <a:pt x="216" y="144"/>
                  </a:lnTo>
                  <a:lnTo>
                    <a:pt x="186" y="138"/>
                  </a:lnTo>
                  <a:lnTo>
                    <a:pt x="174" y="120"/>
                  </a:lnTo>
                  <a:lnTo>
                    <a:pt x="144" y="108"/>
                  </a:lnTo>
                  <a:lnTo>
                    <a:pt x="156" y="108"/>
                  </a:lnTo>
                  <a:lnTo>
                    <a:pt x="174" y="90"/>
                  </a:lnTo>
                  <a:lnTo>
                    <a:pt x="174" y="84"/>
                  </a:lnTo>
                  <a:lnTo>
                    <a:pt x="168" y="78"/>
                  </a:lnTo>
                  <a:lnTo>
                    <a:pt x="144" y="66"/>
                  </a:lnTo>
                  <a:lnTo>
                    <a:pt x="138" y="60"/>
                  </a:lnTo>
                  <a:lnTo>
                    <a:pt x="132" y="60"/>
                  </a:lnTo>
                  <a:lnTo>
                    <a:pt x="138" y="54"/>
                  </a:lnTo>
                  <a:lnTo>
                    <a:pt x="138" y="30"/>
                  </a:lnTo>
                  <a:lnTo>
                    <a:pt x="132" y="24"/>
                  </a:lnTo>
                  <a:lnTo>
                    <a:pt x="114" y="24"/>
                  </a:lnTo>
                  <a:lnTo>
                    <a:pt x="114" y="12"/>
                  </a:lnTo>
                  <a:lnTo>
                    <a:pt x="102" y="6"/>
                  </a:lnTo>
                  <a:lnTo>
                    <a:pt x="96" y="0"/>
                  </a:lnTo>
                  <a:lnTo>
                    <a:pt x="84" y="0"/>
                  </a:lnTo>
                  <a:lnTo>
                    <a:pt x="84" y="18"/>
                  </a:lnTo>
                  <a:lnTo>
                    <a:pt x="30" y="12"/>
                  </a:lnTo>
                  <a:lnTo>
                    <a:pt x="24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6" y="42"/>
                  </a:lnTo>
                  <a:lnTo>
                    <a:pt x="18" y="78"/>
                  </a:lnTo>
                  <a:lnTo>
                    <a:pt x="18" y="90"/>
                  </a:lnTo>
                  <a:lnTo>
                    <a:pt x="24" y="102"/>
                  </a:lnTo>
                  <a:lnTo>
                    <a:pt x="30" y="108"/>
                  </a:lnTo>
                  <a:lnTo>
                    <a:pt x="42" y="114"/>
                  </a:lnTo>
                  <a:lnTo>
                    <a:pt x="54" y="114"/>
                  </a:lnTo>
                  <a:lnTo>
                    <a:pt x="66" y="108"/>
                  </a:lnTo>
                  <a:lnTo>
                    <a:pt x="72" y="108"/>
                  </a:lnTo>
                  <a:lnTo>
                    <a:pt x="72" y="114"/>
                  </a:lnTo>
                  <a:lnTo>
                    <a:pt x="78" y="120"/>
                  </a:lnTo>
                  <a:lnTo>
                    <a:pt x="78" y="132"/>
                  </a:lnTo>
                  <a:lnTo>
                    <a:pt x="84" y="144"/>
                  </a:lnTo>
                  <a:lnTo>
                    <a:pt x="84" y="150"/>
                  </a:lnTo>
                  <a:lnTo>
                    <a:pt x="90" y="156"/>
                  </a:lnTo>
                  <a:lnTo>
                    <a:pt x="108" y="132"/>
                  </a:lnTo>
                  <a:lnTo>
                    <a:pt x="126" y="132"/>
                  </a:lnTo>
                  <a:lnTo>
                    <a:pt x="138" y="144"/>
                  </a:lnTo>
                  <a:lnTo>
                    <a:pt x="174" y="144"/>
                  </a:lnTo>
                  <a:lnTo>
                    <a:pt x="174" y="156"/>
                  </a:lnTo>
                  <a:lnTo>
                    <a:pt x="180" y="162"/>
                  </a:lnTo>
                  <a:lnTo>
                    <a:pt x="180" y="174"/>
                  </a:lnTo>
                  <a:lnTo>
                    <a:pt x="186" y="186"/>
                  </a:lnTo>
                  <a:lnTo>
                    <a:pt x="186" y="198"/>
                  </a:lnTo>
                  <a:lnTo>
                    <a:pt x="192" y="204"/>
                  </a:lnTo>
                  <a:lnTo>
                    <a:pt x="192" y="210"/>
                  </a:lnTo>
                  <a:lnTo>
                    <a:pt x="222" y="210"/>
                  </a:lnTo>
                  <a:lnTo>
                    <a:pt x="222" y="168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Argentina"/>
            <p:cNvSpPr>
              <a:spLocks noEditPoints="1"/>
            </p:cNvSpPr>
            <p:nvPr/>
          </p:nvSpPr>
          <p:spPr bwMode="gray">
            <a:xfrm>
              <a:off x="2281238" y="5084912"/>
              <a:ext cx="439737" cy="982662"/>
            </a:xfrm>
            <a:custGeom>
              <a:avLst/>
              <a:gdLst>
                <a:gd name="T0" fmla="*/ 2147483647 w 1092"/>
                <a:gd name="T1" fmla="*/ 2147483647 h 2442"/>
                <a:gd name="T2" fmla="*/ 2147483647 w 1092"/>
                <a:gd name="T3" fmla="*/ 2147483647 h 2442"/>
                <a:gd name="T4" fmla="*/ 2147483647 w 1092"/>
                <a:gd name="T5" fmla="*/ 2147483647 h 2442"/>
                <a:gd name="T6" fmla="*/ 2147483647 w 1092"/>
                <a:gd name="T7" fmla="*/ 2147483647 h 2442"/>
                <a:gd name="T8" fmla="*/ 2147483647 w 1092"/>
                <a:gd name="T9" fmla="*/ 2147483647 h 2442"/>
                <a:gd name="T10" fmla="*/ 2147483647 w 1092"/>
                <a:gd name="T11" fmla="*/ 2147483647 h 2442"/>
                <a:gd name="T12" fmla="*/ 2147483647 w 1092"/>
                <a:gd name="T13" fmla="*/ 2147483647 h 2442"/>
                <a:gd name="T14" fmla="*/ 2147483647 w 1092"/>
                <a:gd name="T15" fmla="*/ 2147483647 h 2442"/>
                <a:gd name="T16" fmla="*/ 2147483647 w 1092"/>
                <a:gd name="T17" fmla="*/ 2147483647 h 2442"/>
                <a:gd name="T18" fmla="*/ 2147483647 w 1092"/>
                <a:gd name="T19" fmla="*/ 2147483647 h 2442"/>
                <a:gd name="T20" fmla="*/ 2147483647 w 1092"/>
                <a:gd name="T21" fmla="*/ 0 h 2442"/>
                <a:gd name="T22" fmla="*/ 2147483647 w 1092"/>
                <a:gd name="T23" fmla="*/ 2147483647 h 2442"/>
                <a:gd name="T24" fmla="*/ 2147483647 w 1092"/>
                <a:gd name="T25" fmla="*/ 2147483647 h 2442"/>
                <a:gd name="T26" fmla="*/ 2147483647 w 1092"/>
                <a:gd name="T27" fmla="*/ 2147483647 h 2442"/>
                <a:gd name="T28" fmla="*/ 2147483647 w 1092"/>
                <a:gd name="T29" fmla="*/ 2147483647 h 2442"/>
                <a:gd name="T30" fmla="*/ 2147483647 w 1092"/>
                <a:gd name="T31" fmla="*/ 2147483647 h 2442"/>
                <a:gd name="T32" fmla="*/ 2147483647 w 1092"/>
                <a:gd name="T33" fmla="*/ 2147483647 h 2442"/>
                <a:gd name="T34" fmla="*/ 2147483647 w 1092"/>
                <a:gd name="T35" fmla="*/ 2147483647 h 2442"/>
                <a:gd name="T36" fmla="*/ 2147483647 w 1092"/>
                <a:gd name="T37" fmla="*/ 2147483647 h 2442"/>
                <a:gd name="T38" fmla="*/ 2147483647 w 1092"/>
                <a:gd name="T39" fmla="*/ 2147483647 h 2442"/>
                <a:gd name="T40" fmla="*/ 2147483647 w 1092"/>
                <a:gd name="T41" fmla="*/ 2147483647 h 2442"/>
                <a:gd name="T42" fmla="*/ 2147483647 w 1092"/>
                <a:gd name="T43" fmla="*/ 2147483647 h 2442"/>
                <a:gd name="T44" fmla="*/ 2147483647 w 1092"/>
                <a:gd name="T45" fmla="*/ 2147483647 h 2442"/>
                <a:gd name="T46" fmla="*/ 2147483647 w 1092"/>
                <a:gd name="T47" fmla="*/ 2147483647 h 2442"/>
                <a:gd name="T48" fmla="*/ 2147483647 w 1092"/>
                <a:gd name="T49" fmla="*/ 2147483647 h 2442"/>
                <a:gd name="T50" fmla="*/ 2147483647 w 1092"/>
                <a:gd name="T51" fmla="*/ 2147483647 h 2442"/>
                <a:gd name="T52" fmla="*/ 2147483647 w 1092"/>
                <a:gd name="T53" fmla="*/ 2147483647 h 2442"/>
                <a:gd name="T54" fmla="*/ 2147483647 w 1092"/>
                <a:gd name="T55" fmla="*/ 2147483647 h 2442"/>
                <a:gd name="T56" fmla="*/ 2147483647 w 1092"/>
                <a:gd name="T57" fmla="*/ 2147483647 h 2442"/>
                <a:gd name="T58" fmla="*/ 2147483647 w 1092"/>
                <a:gd name="T59" fmla="*/ 2147483647 h 2442"/>
                <a:gd name="T60" fmla="*/ 2147483647 w 1092"/>
                <a:gd name="T61" fmla="*/ 2147483647 h 2442"/>
                <a:gd name="T62" fmla="*/ 2147483647 w 1092"/>
                <a:gd name="T63" fmla="*/ 2147483647 h 2442"/>
                <a:gd name="T64" fmla="*/ 2147483647 w 1092"/>
                <a:gd name="T65" fmla="*/ 2147483647 h 2442"/>
                <a:gd name="T66" fmla="*/ 2147483647 w 1092"/>
                <a:gd name="T67" fmla="*/ 2147483647 h 2442"/>
                <a:gd name="T68" fmla="*/ 2147483647 w 1092"/>
                <a:gd name="T69" fmla="*/ 2147483647 h 2442"/>
                <a:gd name="T70" fmla="*/ 2147483647 w 1092"/>
                <a:gd name="T71" fmla="*/ 2147483647 h 2442"/>
                <a:gd name="T72" fmla="*/ 2147483647 w 1092"/>
                <a:gd name="T73" fmla="*/ 2147483647 h 2442"/>
                <a:gd name="T74" fmla="*/ 2147483647 w 1092"/>
                <a:gd name="T75" fmla="*/ 2147483647 h 2442"/>
                <a:gd name="T76" fmla="*/ 2147483647 w 1092"/>
                <a:gd name="T77" fmla="*/ 2147483647 h 2442"/>
                <a:gd name="T78" fmla="*/ 2147483647 w 1092"/>
                <a:gd name="T79" fmla="*/ 2147483647 h 2442"/>
                <a:gd name="T80" fmla="*/ 2147483647 w 1092"/>
                <a:gd name="T81" fmla="*/ 2147483647 h 2442"/>
                <a:gd name="T82" fmla="*/ 2147483647 w 1092"/>
                <a:gd name="T83" fmla="*/ 2147483647 h 2442"/>
                <a:gd name="T84" fmla="*/ 2147483647 w 1092"/>
                <a:gd name="T85" fmla="*/ 2147483647 h 2442"/>
                <a:gd name="T86" fmla="*/ 2147483647 w 1092"/>
                <a:gd name="T87" fmla="*/ 2147483647 h 2442"/>
                <a:gd name="T88" fmla="*/ 2147483647 w 1092"/>
                <a:gd name="T89" fmla="*/ 2147483647 h 2442"/>
                <a:gd name="T90" fmla="*/ 2147483647 w 1092"/>
                <a:gd name="T91" fmla="*/ 2147483647 h 2442"/>
                <a:gd name="T92" fmla="*/ 2147483647 w 1092"/>
                <a:gd name="T93" fmla="*/ 2147483647 h 2442"/>
                <a:gd name="T94" fmla="*/ 2147483647 w 1092"/>
                <a:gd name="T95" fmla="*/ 2147483647 h 2442"/>
                <a:gd name="T96" fmla="*/ 2147483647 w 1092"/>
                <a:gd name="T97" fmla="*/ 2147483647 h 2442"/>
                <a:gd name="T98" fmla="*/ 2147483647 w 1092"/>
                <a:gd name="T99" fmla="*/ 2147483647 h 2442"/>
                <a:gd name="T100" fmla="*/ 2147483647 w 1092"/>
                <a:gd name="T101" fmla="*/ 2147483647 h 2442"/>
                <a:gd name="T102" fmla="*/ 2147483647 w 1092"/>
                <a:gd name="T103" fmla="*/ 2147483647 h 2442"/>
                <a:gd name="T104" fmla="*/ 2147483647 w 1092"/>
                <a:gd name="T105" fmla="*/ 2147483647 h 2442"/>
                <a:gd name="T106" fmla="*/ 2147483647 w 1092"/>
                <a:gd name="T107" fmla="*/ 2147483647 h 2442"/>
                <a:gd name="T108" fmla="*/ 2147483647 w 1092"/>
                <a:gd name="T109" fmla="*/ 2147483647 h 2442"/>
                <a:gd name="T110" fmla="*/ 2147483647 w 1092"/>
                <a:gd name="T111" fmla="*/ 2147483647 h 2442"/>
                <a:gd name="T112" fmla="*/ 2147483647 w 1092"/>
                <a:gd name="T113" fmla="*/ 2147483647 h 244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92"/>
                <a:gd name="T172" fmla="*/ 0 h 2442"/>
                <a:gd name="T173" fmla="*/ 1092 w 1092"/>
                <a:gd name="T174" fmla="*/ 2442 h 244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92" h="2442">
                  <a:moveTo>
                    <a:pt x="954" y="534"/>
                  </a:moveTo>
                  <a:lnTo>
                    <a:pt x="978" y="528"/>
                  </a:lnTo>
                  <a:lnTo>
                    <a:pt x="984" y="504"/>
                  </a:lnTo>
                  <a:lnTo>
                    <a:pt x="990" y="498"/>
                  </a:lnTo>
                  <a:lnTo>
                    <a:pt x="990" y="480"/>
                  </a:lnTo>
                  <a:lnTo>
                    <a:pt x="1026" y="480"/>
                  </a:lnTo>
                  <a:lnTo>
                    <a:pt x="1026" y="462"/>
                  </a:lnTo>
                  <a:lnTo>
                    <a:pt x="1032" y="450"/>
                  </a:lnTo>
                  <a:lnTo>
                    <a:pt x="1038" y="444"/>
                  </a:lnTo>
                  <a:lnTo>
                    <a:pt x="1092" y="426"/>
                  </a:lnTo>
                  <a:lnTo>
                    <a:pt x="1092" y="390"/>
                  </a:lnTo>
                  <a:lnTo>
                    <a:pt x="1086" y="372"/>
                  </a:lnTo>
                  <a:lnTo>
                    <a:pt x="1086" y="342"/>
                  </a:lnTo>
                  <a:lnTo>
                    <a:pt x="1080" y="336"/>
                  </a:lnTo>
                  <a:lnTo>
                    <a:pt x="1074" y="336"/>
                  </a:lnTo>
                  <a:lnTo>
                    <a:pt x="1074" y="324"/>
                  </a:lnTo>
                  <a:lnTo>
                    <a:pt x="1062" y="300"/>
                  </a:lnTo>
                  <a:lnTo>
                    <a:pt x="1056" y="294"/>
                  </a:lnTo>
                  <a:lnTo>
                    <a:pt x="1038" y="294"/>
                  </a:lnTo>
                  <a:lnTo>
                    <a:pt x="1032" y="300"/>
                  </a:lnTo>
                  <a:lnTo>
                    <a:pt x="1020" y="306"/>
                  </a:lnTo>
                  <a:lnTo>
                    <a:pt x="1020" y="384"/>
                  </a:lnTo>
                  <a:lnTo>
                    <a:pt x="1008" y="390"/>
                  </a:lnTo>
                  <a:lnTo>
                    <a:pt x="1002" y="402"/>
                  </a:lnTo>
                  <a:lnTo>
                    <a:pt x="990" y="408"/>
                  </a:lnTo>
                  <a:lnTo>
                    <a:pt x="984" y="414"/>
                  </a:lnTo>
                  <a:lnTo>
                    <a:pt x="978" y="414"/>
                  </a:lnTo>
                  <a:lnTo>
                    <a:pt x="966" y="426"/>
                  </a:lnTo>
                  <a:lnTo>
                    <a:pt x="954" y="450"/>
                  </a:lnTo>
                  <a:lnTo>
                    <a:pt x="948" y="456"/>
                  </a:lnTo>
                  <a:lnTo>
                    <a:pt x="948" y="450"/>
                  </a:lnTo>
                  <a:lnTo>
                    <a:pt x="942" y="444"/>
                  </a:lnTo>
                  <a:lnTo>
                    <a:pt x="930" y="444"/>
                  </a:lnTo>
                  <a:lnTo>
                    <a:pt x="924" y="450"/>
                  </a:lnTo>
                  <a:lnTo>
                    <a:pt x="924" y="468"/>
                  </a:lnTo>
                  <a:lnTo>
                    <a:pt x="912" y="450"/>
                  </a:lnTo>
                  <a:lnTo>
                    <a:pt x="852" y="450"/>
                  </a:lnTo>
                  <a:lnTo>
                    <a:pt x="834" y="444"/>
                  </a:lnTo>
                  <a:lnTo>
                    <a:pt x="822" y="438"/>
                  </a:lnTo>
                  <a:lnTo>
                    <a:pt x="816" y="432"/>
                  </a:lnTo>
                  <a:lnTo>
                    <a:pt x="804" y="426"/>
                  </a:lnTo>
                  <a:lnTo>
                    <a:pt x="798" y="426"/>
                  </a:lnTo>
                  <a:lnTo>
                    <a:pt x="786" y="432"/>
                  </a:lnTo>
                  <a:lnTo>
                    <a:pt x="762" y="432"/>
                  </a:lnTo>
                  <a:lnTo>
                    <a:pt x="756" y="426"/>
                  </a:lnTo>
                  <a:lnTo>
                    <a:pt x="756" y="414"/>
                  </a:lnTo>
                  <a:lnTo>
                    <a:pt x="762" y="402"/>
                  </a:lnTo>
                  <a:lnTo>
                    <a:pt x="768" y="396"/>
                  </a:lnTo>
                  <a:lnTo>
                    <a:pt x="774" y="384"/>
                  </a:lnTo>
                  <a:lnTo>
                    <a:pt x="780" y="378"/>
                  </a:lnTo>
                  <a:lnTo>
                    <a:pt x="780" y="342"/>
                  </a:lnTo>
                  <a:lnTo>
                    <a:pt x="798" y="342"/>
                  </a:lnTo>
                  <a:lnTo>
                    <a:pt x="804" y="336"/>
                  </a:lnTo>
                  <a:lnTo>
                    <a:pt x="804" y="330"/>
                  </a:lnTo>
                  <a:lnTo>
                    <a:pt x="798" y="318"/>
                  </a:lnTo>
                  <a:lnTo>
                    <a:pt x="792" y="312"/>
                  </a:lnTo>
                  <a:lnTo>
                    <a:pt x="798" y="300"/>
                  </a:lnTo>
                  <a:lnTo>
                    <a:pt x="804" y="294"/>
                  </a:lnTo>
                  <a:lnTo>
                    <a:pt x="804" y="282"/>
                  </a:lnTo>
                  <a:lnTo>
                    <a:pt x="810" y="276"/>
                  </a:lnTo>
                  <a:lnTo>
                    <a:pt x="804" y="270"/>
                  </a:lnTo>
                  <a:lnTo>
                    <a:pt x="792" y="264"/>
                  </a:lnTo>
                  <a:lnTo>
                    <a:pt x="774" y="258"/>
                  </a:lnTo>
                  <a:lnTo>
                    <a:pt x="762" y="252"/>
                  </a:lnTo>
                  <a:lnTo>
                    <a:pt x="750" y="252"/>
                  </a:lnTo>
                  <a:lnTo>
                    <a:pt x="744" y="246"/>
                  </a:lnTo>
                  <a:lnTo>
                    <a:pt x="708" y="228"/>
                  </a:lnTo>
                  <a:lnTo>
                    <a:pt x="690" y="216"/>
                  </a:lnTo>
                  <a:lnTo>
                    <a:pt x="678" y="210"/>
                  </a:lnTo>
                  <a:lnTo>
                    <a:pt x="672" y="204"/>
                  </a:lnTo>
                  <a:lnTo>
                    <a:pt x="666" y="204"/>
                  </a:lnTo>
                  <a:lnTo>
                    <a:pt x="660" y="198"/>
                  </a:lnTo>
                  <a:lnTo>
                    <a:pt x="648" y="192"/>
                  </a:lnTo>
                  <a:lnTo>
                    <a:pt x="642" y="186"/>
                  </a:lnTo>
                  <a:lnTo>
                    <a:pt x="630" y="180"/>
                  </a:lnTo>
                  <a:lnTo>
                    <a:pt x="600" y="180"/>
                  </a:lnTo>
                  <a:lnTo>
                    <a:pt x="564" y="162"/>
                  </a:lnTo>
                  <a:lnTo>
                    <a:pt x="558" y="156"/>
                  </a:lnTo>
                  <a:lnTo>
                    <a:pt x="552" y="156"/>
                  </a:lnTo>
                  <a:lnTo>
                    <a:pt x="546" y="138"/>
                  </a:lnTo>
                  <a:lnTo>
                    <a:pt x="534" y="132"/>
                  </a:lnTo>
                  <a:lnTo>
                    <a:pt x="516" y="114"/>
                  </a:lnTo>
                  <a:lnTo>
                    <a:pt x="492" y="102"/>
                  </a:lnTo>
                  <a:lnTo>
                    <a:pt x="486" y="96"/>
                  </a:lnTo>
                  <a:lnTo>
                    <a:pt x="480" y="84"/>
                  </a:lnTo>
                  <a:lnTo>
                    <a:pt x="468" y="78"/>
                  </a:lnTo>
                  <a:lnTo>
                    <a:pt x="462" y="66"/>
                  </a:lnTo>
                  <a:lnTo>
                    <a:pt x="456" y="60"/>
                  </a:lnTo>
                  <a:lnTo>
                    <a:pt x="456" y="54"/>
                  </a:lnTo>
                  <a:lnTo>
                    <a:pt x="438" y="36"/>
                  </a:lnTo>
                  <a:lnTo>
                    <a:pt x="402" y="12"/>
                  </a:lnTo>
                  <a:lnTo>
                    <a:pt x="330" y="18"/>
                  </a:lnTo>
                  <a:lnTo>
                    <a:pt x="318" y="72"/>
                  </a:lnTo>
                  <a:lnTo>
                    <a:pt x="288" y="24"/>
                  </a:lnTo>
                  <a:lnTo>
                    <a:pt x="234" y="24"/>
                  </a:lnTo>
                  <a:lnTo>
                    <a:pt x="216" y="18"/>
                  </a:lnTo>
                  <a:lnTo>
                    <a:pt x="204" y="18"/>
                  </a:lnTo>
                  <a:lnTo>
                    <a:pt x="180" y="6"/>
                  </a:lnTo>
                  <a:lnTo>
                    <a:pt x="174" y="0"/>
                  </a:lnTo>
                  <a:lnTo>
                    <a:pt x="162" y="24"/>
                  </a:lnTo>
                  <a:lnTo>
                    <a:pt x="138" y="30"/>
                  </a:lnTo>
                  <a:lnTo>
                    <a:pt x="138" y="48"/>
                  </a:lnTo>
                  <a:lnTo>
                    <a:pt x="126" y="48"/>
                  </a:lnTo>
                  <a:lnTo>
                    <a:pt x="126" y="78"/>
                  </a:lnTo>
                  <a:lnTo>
                    <a:pt x="114" y="78"/>
                  </a:lnTo>
                  <a:lnTo>
                    <a:pt x="126" y="96"/>
                  </a:lnTo>
                  <a:lnTo>
                    <a:pt x="114" y="180"/>
                  </a:lnTo>
                  <a:lnTo>
                    <a:pt x="108" y="180"/>
                  </a:lnTo>
                  <a:lnTo>
                    <a:pt x="102" y="186"/>
                  </a:lnTo>
                  <a:lnTo>
                    <a:pt x="90" y="192"/>
                  </a:lnTo>
                  <a:lnTo>
                    <a:pt x="72" y="198"/>
                  </a:lnTo>
                  <a:lnTo>
                    <a:pt x="60" y="210"/>
                  </a:lnTo>
                  <a:lnTo>
                    <a:pt x="48" y="216"/>
                  </a:lnTo>
                  <a:lnTo>
                    <a:pt x="42" y="228"/>
                  </a:lnTo>
                  <a:lnTo>
                    <a:pt x="36" y="234"/>
                  </a:lnTo>
                  <a:lnTo>
                    <a:pt x="36" y="240"/>
                  </a:lnTo>
                  <a:lnTo>
                    <a:pt x="42" y="246"/>
                  </a:lnTo>
                  <a:lnTo>
                    <a:pt x="54" y="252"/>
                  </a:lnTo>
                  <a:lnTo>
                    <a:pt x="66" y="252"/>
                  </a:lnTo>
                  <a:lnTo>
                    <a:pt x="66" y="258"/>
                  </a:lnTo>
                  <a:lnTo>
                    <a:pt x="42" y="282"/>
                  </a:lnTo>
                  <a:lnTo>
                    <a:pt x="42" y="300"/>
                  </a:lnTo>
                  <a:lnTo>
                    <a:pt x="48" y="306"/>
                  </a:lnTo>
                  <a:lnTo>
                    <a:pt x="60" y="312"/>
                  </a:lnTo>
                  <a:lnTo>
                    <a:pt x="72" y="324"/>
                  </a:lnTo>
                  <a:lnTo>
                    <a:pt x="78" y="336"/>
                  </a:lnTo>
                  <a:lnTo>
                    <a:pt x="72" y="342"/>
                  </a:lnTo>
                  <a:lnTo>
                    <a:pt x="66" y="354"/>
                  </a:lnTo>
                  <a:lnTo>
                    <a:pt x="54" y="366"/>
                  </a:lnTo>
                  <a:lnTo>
                    <a:pt x="48" y="366"/>
                  </a:lnTo>
                  <a:lnTo>
                    <a:pt x="54" y="366"/>
                  </a:lnTo>
                  <a:lnTo>
                    <a:pt x="60" y="372"/>
                  </a:lnTo>
                  <a:lnTo>
                    <a:pt x="84" y="384"/>
                  </a:lnTo>
                  <a:lnTo>
                    <a:pt x="90" y="396"/>
                  </a:lnTo>
                  <a:lnTo>
                    <a:pt x="90" y="408"/>
                  </a:lnTo>
                  <a:lnTo>
                    <a:pt x="78" y="414"/>
                  </a:lnTo>
                  <a:lnTo>
                    <a:pt x="72" y="420"/>
                  </a:lnTo>
                  <a:lnTo>
                    <a:pt x="54" y="420"/>
                  </a:lnTo>
                  <a:lnTo>
                    <a:pt x="54" y="432"/>
                  </a:lnTo>
                  <a:lnTo>
                    <a:pt x="48" y="450"/>
                  </a:lnTo>
                  <a:lnTo>
                    <a:pt x="48" y="462"/>
                  </a:lnTo>
                  <a:lnTo>
                    <a:pt x="42" y="474"/>
                  </a:lnTo>
                  <a:lnTo>
                    <a:pt x="42" y="486"/>
                  </a:lnTo>
                  <a:lnTo>
                    <a:pt x="30" y="498"/>
                  </a:lnTo>
                  <a:lnTo>
                    <a:pt x="24" y="510"/>
                  </a:lnTo>
                  <a:lnTo>
                    <a:pt x="18" y="516"/>
                  </a:lnTo>
                  <a:lnTo>
                    <a:pt x="18" y="582"/>
                  </a:lnTo>
                  <a:lnTo>
                    <a:pt x="6" y="594"/>
                  </a:lnTo>
                  <a:lnTo>
                    <a:pt x="6" y="606"/>
                  </a:lnTo>
                  <a:lnTo>
                    <a:pt x="18" y="630"/>
                  </a:lnTo>
                  <a:lnTo>
                    <a:pt x="30" y="666"/>
                  </a:lnTo>
                  <a:lnTo>
                    <a:pt x="36" y="678"/>
                  </a:lnTo>
                  <a:lnTo>
                    <a:pt x="36" y="684"/>
                  </a:lnTo>
                  <a:lnTo>
                    <a:pt x="12" y="684"/>
                  </a:lnTo>
                  <a:lnTo>
                    <a:pt x="18" y="738"/>
                  </a:lnTo>
                  <a:lnTo>
                    <a:pt x="6" y="744"/>
                  </a:lnTo>
                  <a:lnTo>
                    <a:pt x="0" y="744"/>
                  </a:lnTo>
                  <a:lnTo>
                    <a:pt x="0" y="768"/>
                  </a:lnTo>
                  <a:lnTo>
                    <a:pt x="6" y="774"/>
                  </a:lnTo>
                  <a:lnTo>
                    <a:pt x="6" y="780"/>
                  </a:lnTo>
                  <a:lnTo>
                    <a:pt x="18" y="786"/>
                  </a:lnTo>
                  <a:lnTo>
                    <a:pt x="36" y="804"/>
                  </a:lnTo>
                  <a:lnTo>
                    <a:pt x="36" y="816"/>
                  </a:lnTo>
                  <a:lnTo>
                    <a:pt x="30" y="822"/>
                  </a:lnTo>
                  <a:lnTo>
                    <a:pt x="30" y="828"/>
                  </a:lnTo>
                  <a:lnTo>
                    <a:pt x="48" y="846"/>
                  </a:lnTo>
                  <a:lnTo>
                    <a:pt x="60" y="876"/>
                  </a:lnTo>
                  <a:lnTo>
                    <a:pt x="66" y="888"/>
                  </a:lnTo>
                  <a:lnTo>
                    <a:pt x="60" y="894"/>
                  </a:lnTo>
                  <a:lnTo>
                    <a:pt x="60" y="906"/>
                  </a:lnTo>
                  <a:lnTo>
                    <a:pt x="72" y="918"/>
                  </a:lnTo>
                  <a:lnTo>
                    <a:pt x="96" y="918"/>
                  </a:lnTo>
                  <a:lnTo>
                    <a:pt x="102" y="960"/>
                  </a:lnTo>
                  <a:lnTo>
                    <a:pt x="108" y="972"/>
                  </a:lnTo>
                  <a:lnTo>
                    <a:pt x="114" y="978"/>
                  </a:lnTo>
                  <a:lnTo>
                    <a:pt x="120" y="990"/>
                  </a:lnTo>
                  <a:lnTo>
                    <a:pt x="120" y="996"/>
                  </a:lnTo>
                  <a:lnTo>
                    <a:pt x="102" y="1014"/>
                  </a:lnTo>
                  <a:lnTo>
                    <a:pt x="102" y="1038"/>
                  </a:lnTo>
                  <a:lnTo>
                    <a:pt x="96" y="1056"/>
                  </a:lnTo>
                  <a:lnTo>
                    <a:pt x="96" y="1086"/>
                  </a:lnTo>
                  <a:lnTo>
                    <a:pt x="84" y="1086"/>
                  </a:lnTo>
                  <a:lnTo>
                    <a:pt x="90" y="1092"/>
                  </a:lnTo>
                  <a:lnTo>
                    <a:pt x="96" y="1104"/>
                  </a:lnTo>
                  <a:lnTo>
                    <a:pt x="102" y="1110"/>
                  </a:lnTo>
                  <a:lnTo>
                    <a:pt x="108" y="1122"/>
                  </a:lnTo>
                  <a:lnTo>
                    <a:pt x="114" y="1128"/>
                  </a:lnTo>
                  <a:lnTo>
                    <a:pt x="114" y="1140"/>
                  </a:lnTo>
                  <a:lnTo>
                    <a:pt x="108" y="1152"/>
                  </a:lnTo>
                  <a:lnTo>
                    <a:pt x="108" y="1158"/>
                  </a:lnTo>
                  <a:lnTo>
                    <a:pt x="102" y="1176"/>
                  </a:lnTo>
                  <a:lnTo>
                    <a:pt x="78" y="1182"/>
                  </a:lnTo>
                  <a:lnTo>
                    <a:pt x="78" y="1188"/>
                  </a:lnTo>
                  <a:lnTo>
                    <a:pt x="84" y="1194"/>
                  </a:lnTo>
                  <a:lnTo>
                    <a:pt x="84" y="1206"/>
                  </a:lnTo>
                  <a:lnTo>
                    <a:pt x="90" y="1224"/>
                  </a:lnTo>
                  <a:lnTo>
                    <a:pt x="96" y="1236"/>
                  </a:lnTo>
                  <a:lnTo>
                    <a:pt x="96" y="1284"/>
                  </a:lnTo>
                  <a:lnTo>
                    <a:pt x="126" y="1308"/>
                  </a:lnTo>
                  <a:lnTo>
                    <a:pt x="126" y="1326"/>
                  </a:lnTo>
                  <a:lnTo>
                    <a:pt x="132" y="1326"/>
                  </a:lnTo>
                  <a:lnTo>
                    <a:pt x="150" y="1344"/>
                  </a:lnTo>
                  <a:lnTo>
                    <a:pt x="150" y="1350"/>
                  </a:lnTo>
                  <a:lnTo>
                    <a:pt x="144" y="1362"/>
                  </a:lnTo>
                  <a:lnTo>
                    <a:pt x="132" y="1368"/>
                  </a:lnTo>
                  <a:lnTo>
                    <a:pt x="126" y="1374"/>
                  </a:lnTo>
                  <a:lnTo>
                    <a:pt x="120" y="1374"/>
                  </a:lnTo>
                  <a:lnTo>
                    <a:pt x="132" y="1416"/>
                  </a:lnTo>
                  <a:lnTo>
                    <a:pt x="114" y="1428"/>
                  </a:lnTo>
                  <a:lnTo>
                    <a:pt x="132" y="1446"/>
                  </a:lnTo>
                  <a:lnTo>
                    <a:pt x="132" y="1452"/>
                  </a:lnTo>
                  <a:lnTo>
                    <a:pt x="126" y="1464"/>
                  </a:lnTo>
                  <a:lnTo>
                    <a:pt x="126" y="1470"/>
                  </a:lnTo>
                  <a:lnTo>
                    <a:pt x="144" y="1482"/>
                  </a:lnTo>
                  <a:lnTo>
                    <a:pt x="144" y="1494"/>
                  </a:lnTo>
                  <a:lnTo>
                    <a:pt x="138" y="1500"/>
                  </a:lnTo>
                  <a:lnTo>
                    <a:pt x="138" y="1530"/>
                  </a:lnTo>
                  <a:lnTo>
                    <a:pt x="144" y="1536"/>
                  </a:lnTo>
                  <a:lnTo>
                    <a:pt x="150" y="1548"/>
                  </a:lnTo>
                  <a:lnTo>
                    <a:pt x="150" y="1572"/>
                  </a:lnTo>
                  <a:lnTo>
                    <a:pt x="156" y="1584"/>
                  </a:lnTo>
                  <a:lnTo>
                    <a:pt x="174" y="1602"/>
                  </a:lnTo>
                  <a:lnTo>
                    <a:pt x="186" y="1608"/>
                  </a:lnTo>
                  <a:lnTo>
                    <a:pt x="198" y="1620"/>
                  </a:lnTo>
                  <a:lnTo>
                    <a:pt x="192" y="1620"/>
                  </a:lnTo>
                  <a:lnTo>
                    <a:pt x="180" y="1626"/>
                  </a:lnTo>
                  <a:lnTo>
                    <a:pt x="174" y="1632"/>
                  </a:lnTo>
                  <a:lnTo>
                    <a:pt x="174" y="1644"/>
                  </a:lnTo>
                  <a:lnTo>
                    <a:pt x="180" y="1656"/>
                  </a:lnTo>
                  <a:lnTo>
                    <a:pt x="180" y="1674"/>
                  </a:lnTo>
                  <a:lnTo>
                    <a:pt x="186" y="1686"/>
                  </a:lnTo>
                  <a:lnTo>
                    <a:pt x="186" y="1698"/>
                  </a:lnTo>
                  <a:lnTo>
                    <a:pt x="192" y="1704"/>
                  </a:lnTo>
                  <a:lnTo>
                    <a:pt x="216" y="1716"/>
                  </a:lnTo>
                  <a:lnTo>
                    <a:pt x="210" y="1746"/>
                  </a:lnTo>
                  <a:lnTo>
                    <a:pt x="216" y="1746"/>
                  </a:lnTo>
                  <a:lnTo>
                    <a:pt x="228" y="1752"/>
                  </a:lnTo>
                  <a:lnTo>
                    <a:pt x="234" y="1758"/>
                  </a:lnTo>
                  <a:lnTo>
                    <a:pt x="234" y="1764"/>
                  </a:lnTo>
                  <a:lnTo>
                    <a:pt x="240" y="1776"/>
                  </a:lnTo>
                  <a:lnTo>
                    <a:pt x="240" y="1806"/>
                  </a:lnTo>
                  <a:lnTo>
                    <a:pt x="252" y="1818"/>
                  </a:lnTo>
                  <a:lnTo>
                    <a:pt x="282" y="1818"/>
                  </a:lnTo>
                  <a:lnTo>
                    <a:pt x="294" y="1824"/>
                  </a:lnTo>
                  <a:lnTo>
                    <a:pt x="294" y="1830"/>
                  </a:lnTo>
                  <a:lnTo>
                    <a:pt x="288" y="1836"/>
                  </a:lnTo>
                  <a:lnTo>
                    <a:pt x="276" y="1836"/>
                  </a:lnTo>
                  <a:lnTo>
                    <a:pt x="264" y="1842"/>
                  </a:lnTo>
                  <a:lnTo>
                    <a:pt x="246" y="1842"/>
                  </a:lnTo>
                  <a:lnTo>
                    <a:pt x="252" y="1848"/>
                  </a:lnTo>
                  <a:lnTo>
                    <a:pt x="258" y="1848"/>
                  </a:lnTo>
                  <a:lnTo>
                    <a:pt x="270" y="1854"/>
                  </a:lnTo>
                  <a:lnTo>
                    <a:pt x="276" y="1860"/>
                  </a:lnTo>
                  <a:lnTo>
                    <a:pt x="288" y="1860"/>
                  </a:lnTo>
                  <a:lnTo>
                    <a:pt x="312" y="1884"/>
                  </a:lnTo>
                  <a:lnTo>
                    <a:pt x="306" y="1890"/>
                  </a:lnTo>
                  <a:lnTo>
                    <a:pt x="300" y="1902"/>
                  </a:lnTo>
                  <a:lnTo>
                    <a:pt x="288" y="1914"/>
                  </a:lnTo>
                  <a:lnTo>
                    <a:pt x="312" y="1932"/>
                  </a:lnTo>
                  <a:lnTo>
                    <a:pt x="306" y="1956"/>
                  </a:lnTo>
                  <a:lnTo>
                    <a:pt x="330" y="1980"/>
                  </a:lnTo>
                  <a:lnTo>
                    <a:pt x="324" y="2016"/>
                  </a:lnTo>
                  <a:lnTo>
                    <a:pt x="336" y="2040"/>
                  </a:lnTo>
                  <a:lnTo>
                    <a:pt x="324" y="2046"/>
                  </a:lnTo>
                  <a:lnTo>
                    <a:pt x="318" y="2088"/>
                  </a:lnTo>
                  <a:lnTo>
                    <a:pt x="324" y="2088"/>
                  </a:lnTo>
                  <a:lnTo>
                    <a:pt x="348" y="2112"/>
                  </a:lnTo>
                  <a:lnTo>
                    <a:pt x="348" y="2118"/>
                  </a:lnTo>
                  <a:lnTo>
                    <a:pt x="342" y="2118"/>
                  </a:lnTo>
                  <a:lnTo>
                    <a:pt x="330" y="2124"/>
                  </a:lnTo>
                  <a:lnTo>
                    <a:pt x="324" y="2130"/>
                  </a:lnTo>
                  <a:lnTo>
                    <a:pt x="348" y="2154"/>
                  </a:lnTo>
                  <a:lnTo>
                    <a:pt x="348" y="2160"/>
                  </a:lnTo>
                  <a:lnTo>
                    <a:pt x="342" y="2166"/>
                  </a:lnTo>
                  <a:lnTo>
                    <a:pt x="336" y="2166"/>
                  </a:lnTo>
                  <a:lnTo>
                    <a:pt x="330" y="2172"/>
                  </a:lnTo>
                  <a:lnTo>
                    <a:pt x="324" y="2172"/>
                  </a:lnTo>
                  <a:lnTo>
                    <a:pt x="324" y="2196"/>
                  </a:lnTo>
                  <a:lnTo>
                    <a:pt x="312" y="2202"/>
                  </a:lnTo>
                  <a:lnTo>
                    <a:pt x="312" y="2214"/>
                  </a:lnTo>
                  <a:lnTo>
                    <a:pt x="318" y="2226"/>
                  </a:lnTo>
                  <a:lnTo>
                    <a:pt x="324" y="2232"/>
                  </a:lnTo>
                  <a:lnTo>
                    <a:pt x="324" y="2268"/>
                  </a:lnTo>
                  <a:lnTo>
                    <a:pt x="354" y="2274"/>
                  </a:lnTo>
                  <a:lnTo>
                    <a:pt x="354" y="2280"/>
                  </a:lnTo>
                  <a:lnTo>
                    <a:pt x="360" y="2286"/>
                  </a:lnTo>
                  <a:lnTo>
                    <a:pt x="360" y="2298"/>
                  </a:lnTo>
                  <a:lnTo>
                    <a:pt x="366" y="2304"/>
                  </a:lnTo>
                  <a:lnTo>
                    <a:pt x="378" y="2310"/>
                  </a:lnTo>
                  <a:lnTo>
                    <a:pt x="384" y="2310"/>
                  </a:lnTo>
                  <a:lnTo>
                    <a:pt x="396" y="2298"/>
                  </a:lnTo>
                  <a:lnTo>
                    <a:pt x="414" y="2298"/>
                  </a:lnTo>
                  <a:lnTo>
                    <a:pt x="426" y="2304"/>
                  </a:lnTo>
                  <a:lnTo>
                    <a:pt x="438" y="2316"/>
                  </a:lnTo>
                  <a:lnTo>
                    <a:pt x="438" y="2340"/>
                  </a:lnTo>
                  <a:lnTo>
                    <a:pt x="456" y="2364"/>
                  </a:lnTo>
                  <a:lnTo>
                    <a:pt x="468" y="2382"/>
                  </a:lnTo>
                  <a:lnTo>
                    <a:pt x="504" y="2400"/>
                  </a:lnTo>
                  <a:lnTo>
                    <a:pt x="522" y="2418"/>
                  </a:lnTo>
                  <a:lnTo>
                    <a:pt x="534" y="2418"/>
                  </a:lnTo>
                  <a:lnTo>
                    <a:pt x="546" y="2412"/>
                  </a:lnTo>
                  <a:lnTo>
                    <a:pt x="642" y="2412"/>
                  </a:lnTo>
                  <a:lnTo>
                    <a:pt x="666" y="2430"/>
                  </a:lnTo>
                  <a:lnTo>
                    <a:pt x="660" y="2442"/>
                  </a:lnTo>
                  <a:lnTo>
                    <a:pt x="666" y="2424"/>
                  </a:lnTo>
                  <a:lnTo>
                    <a:pt x="672" y="2418"/>
                  </a:lnTo>
                  <a:lnTo>
                    <a:pt x="684" y="2418"/>
                  </a:lnTo>
                  <a:lnTo>
                    <a:pt x="690" y="2424"/>
                  </a:lnTo>
                  <a:lnTo>
                    <a:pt x="702" y="2424"/>
                  </a:lnTo>
                  <a:lnTo>
                    <a:pt x="714" y="2430"/>
                  </a:lnTo>
                  <a:lnTo>
                    <a:pt x="720" y="2436"/>
                  </a:lnTo>
                  <a:lnTo>
                    <a:pt x="678" y="2382"/>
                  </a:lnTo>
                  <a:lnTo>
                    <a:pt x="660" y="2382"/>
                  </a:lnTo>
                  <a:lnTo>
                    <a:pt x="666" y="2370"/>
                  </a:lnTo>
                  <a:lnTo>
                    <a:pt x="630" y="2340"/>
                  </a:lnTo>
                  <a:lnTo>
                    <a:pt x="630" y="2310"/>
                  </a:lnTo>
                  <a:lnTo>
                    <a:pt x="618" y="2298"/>
                  </a:lnTo>
                  <a:lnTo>
                    <a:pt x="624" y="2286"/>
                  </a:lnTo>
                  <a:lnTo>
                    <a:pt x="630" y="2286"/>
                  </a:lnTo>
                  <a:lnTo>
                    <a:pt x="642" y="2274"/>
                  </a:lnTo>
                  <a:lnTo>
                    <a:pt x="642" y="2268"/>
                  </a:lnTo>
                  <a:lnTo>
                    <a:pt x="636" y="2268"/>
                  </a:lnTo>
                  <a:lnTo>
                    <a:pt x="624" y="2262"/>
                  </a:lnTo>
                  <a:lnTo>
                    <a:pt x="606" y="2262"/>
                  </a:lnTo>
                  <a:lnTo>
                    <a:pt x="618" y="2250"/>
                  </a:lnTo>
                  <a:lnTo>
                    <a:pt x="618" y="2232"/>
                  </a:lnTo>
                  <a:lnTo>
                    <a:pt x="636" y="2256"/>
                  </a:lnTo>
                  <a:lnTo>
                    <a:pt x="648" y="2262"/>
                  </a:lnTo>
                  <a:lnTo>
                    <a:pt x="666" y="2262"/>
                  </a:lnTo>
                  <a:lnTo>
                    <a:pt x="672" y="2256"/>
                  </a:lnTo>
                  <a:lnTo>
                    <a:pt x="678" y="2244"/>
                  </a:lnTo>
                  <a:lnTo>
                    <a:pt x="678" y="2226"/>
                  </a:lnTo>
                  <a:lnTo>
                    <a:pt x="672" y="2208"/>
                  </a:lnTo>
                  <a:lnTo>
                    <a:pt x="666" y="2196"/>
                  </a:lnTo>
                  <a:lnTo>
                    <a:pt x="666" y="2178"/>
                  </a:lnTo>
                  <a:lnTo>
                    <a:pt x="678" y="2154"/>
                  </a:lnTo>
                  <a:lnTo>
                    <a:pt x="690" y="2142"/>
                  </a:lnTo>
                  <a:lnTo>
                    <a:pt x="708" y="2130"/>
                  </a:lnTo>
                  <a:lnTo>
                    <a:pt x="738" y="2100"/>
                  </a:lnTo>
                  <a:lnTo>
                    <a:pt x="726" y="2088"/>
                  </a:lnTo>
                  <a:lnTo>
                    <a:pt x="702" y="2088"/>
                  </a:lnTo>
                  <a:lnTo>
                    <a:pt x="726" y="2082"/>
                  </a:lnTo>
                  <a:lnTo>
                    <a:pt x="726" y="2064"/>
                  </a:lnTo>
                  <a:lnTo>
                    <a:pt x="714" y="2040"/>
                  </a:lnTo>
                  <a:lnTo>
                    <a:pt x="708" y="2034"/>
                  </a:lnTo>
                  <a:lnTo>
                    <a:pt x="696" y="2028"/>
                  </a:lnTo>
                  <a:lnTo>
                    <a:pt x="690" y="2028"/>
                  </a:lnTo>
                  <a:lnTo>
                    <a:pt x="684" y="2034"/>
                  </a:lnTo>
                  <a:lnTo>
                    <a:pt x="672" y="2016"/>
                  </a:lnTo>
                  <a:lnTo>
                    <a:pt x="642" y="2016"/>
                  </a:lnTo>
                  <a:lnTo>
                    <a:pt x="636" y="2010"/>
                  </a:lnTo>
                  <a:lnTo>
                    <a:pt x="624" y="2004"/>
                  </a:lnTo>
                  <a:lnTo>
                    <a:pt x="606" y="1992"/>
                  </a:lnTo>
                  <a:lnTo>
                    <a:pt x="582" y="1968"/>
                  </a:lnTo>
                  <a:lnTo>
                    <a:pt x="570" y="1950"/>
                  </a:lnTo>
                  <a:lnTo>
                    <a:pt x="564" y="1938"/>
                  </a:lnTo>
                  <a:lnTo>
                    <a:pt x="564" y="1926"/>
                  </a:lnTo>
                  <a:lnTo>
                    <a:pt x="570" y="1914"/>
                  </a:lnTo>
                  <a:lnTo>
                    <a:pt x="570" y="1908"/>
                  </a:lnTo>
                  <a:lnTo>
                    <a:pt x="576" y="1908"/>
                  </a:lnTo>
                  <a:lnTo>
                    <a:pt x="582" y="1902"/>
                  </a:lnTo>
                  <a:lnTo>
                    <a:pt x="594" y="1878"/>
                  </a:lnTo>
                  <a:lnTo>
                    <a:pt x="606" y="1878"/>
                  </a:lnTo>
                  <a:lnTo>
                    <a:pt x="612" y="1860"/>
                  </a:lnTo>
                  <a:lnTo>
                    <a:pt x="666" y="1860"/>
                  </a:lnTo>
                  <a:lnTo>
                    <a:pt x="654" y="1848"/>
                  </a:lnTo>
                  <a:lnTo>
                    <a:pt x="654" y="1824"/>
                  </a:lnTo>
                  <a:lnTo>
                    <a:pt x="666" y="1824"/>
                  </a:lnTo>
                  <a:lnTo>
                    <a:pt x="666" y="1794"/>
                  </a:lnTo>
                  <a:lnTo>
                    <a:pt x="660" y="1788"/>
                  </a:lnTo>
                  <a:lnTo>
                    <a:pt x="654" y="1776"/>
                  </a:lnTo>
                  <a:lnTo>
                    <a:pt x="642" y="1764"/>
                  </a:lnTo>
                  <a:lnTo>
                    <a:pt x="642" y="1746"/>
                  </a:lnTo>
                  <a:lnTo>
                    <a:pt x="648" y="1728"/>
                  </a:lnTo>
                  <a:lnTo>
                    <a:pt x="654" y="1716"/>
                  </a:lnTo>
                  <a:lnTo>
                    <a:pt x="666" y="1710"/>
                  </a:lnTo>
                  <a:lnTo>
                    <a:pt x="672" y="1704"/>
                  </a:lnTo>
                  <a:lnTo>
                    <a:pt x="684" y="1704"/>
                  </a:lnTo>
                  <a:lnTo>
                    <a:pt x="684" y="1692"/>
                  </a:lnTo>
                  <a:lnTo>
                    <a:pt x="660" y="1692"/>
                  </a:lnTo>
                  <a:lnTo>
                    <a:pt x="648" y="1686"/>
                  </a:lnTo>
                  <a:lnTo>
                    <a:pt x="642" y="1680"/>
                  </a:lnTo>
                  <a:lnTo>
                    <a:pt x="642" y="1674"/>
                  </a:lnTo>
                  <a:lnTo>
                    <a:pt x="654" y="1668"/>
                  </a:lnTo>
                  <a:lnTo>
                    <a:pt x="666" y="1668"/>
                  </a:lnTo>
                  <a:lnTo>
                    <a:pt x="702" y="1686"/>
                  </a:lnTo>
                  <a:lnTo>
                    <a:pt x="708" y="1692"/>
                  </a:lnTo>
                  <a:lnTo>
                    <a:pt x="714" y="1692"/>
                  </a:lnTo>
                  <a:lnTo>
                    <a:pt x="720" y="1686"/>
                  </a:lnTo>
                  <a:lnTo>
                    <a:pt x="732" y="1680"/>
                  </a:lnTo>
                  <a:lnTo>
                    <a:pt x="732" y="1656"/>
                  </a:lnTo>
                  <a:lnTo>
                    <a:pt x="726" y="1644"/>
                  </a:lnTo>
                  <a:lnTo>
                    <a:pt x="708" y="1626"/>
                  </a:lnTo>
                  <a:lnTo>
                    <a:pt x="696" y="1626"/>
                  </a:lnTo>
                  <a:lnTo>
                    <a:pt x="690" y="1632"/>
                  </a:lnTo>
                  <a:lnTo>
                    <a:pt x="690" y="1650"/>
                  </a:lnTo>
                  <a:lnTo>
                    <a:pt x="684" y="1656"/>
                  </a:lnTo>
                  <a:lnTo>
                    <a:pt x="666" y="1656"/>
                  </a:lnTo>
                  <a:lnTo>
                    <a:pt x="654" y="1650"/>
                  </a:lnTo>
                  <a:lnTo>
                    <a:pt x="648" y="1644"/>
                  </a:lnTo>
                  <a:lnTo>
                    <a:pt x="648" y="1638"/>
                  </a:lnTo>
                  <a:lnTo>
                    <a:pt x="612" y="1638"/>
                  </a:lnTo>
                  <a:lnTo>
                    <a:pt x="606" y="1632"/>
                  </a:lnTo>
                  <a:lnTo>
                    <a:pt x="606" y="1572"/>
                  </a:lnTo>
                  <a:lnTo>
                    <a:pt x="600" y="1566"/>
                  </a:lnTo>
                  <a:lnTo>
                    <a:pt x="594" y="1554"/>
                  </a:lnTo>
                  <a:lnTo>
                    <a:pt x="588" y="1536"/>
                  </a:lnTo>
                  <a:lnTo>
                    <a:pt x="588" y="1524"/>
                  </a:lnTo>
                  <a:lnTo>
                    <a:pt x="594" y="1518"/>
                  </a:lnTo>
                  <a:lnTo>
                    <a:pt x="600" y="1518"/>
                  </a:lnTo>
                  <a:lnTo>
                    <a:pt x="606" y="1524"/>
                  </a:lnTo>
                  <a:lnTo>
                    <a:pt x="618" y="1524"/>
                  </a:lnTo>
                  <a:lnTo>
                    <a:pt x="624" y="1530"/>
                  </a:lnTo>
                  <a:lnTo>
                    <a:pt x="636" y="1536"/>
                  </a:lnTo>
                  <a:lnTo>
                    <a:pt x="672" y="1548"/>
                  </a:lnTo>
                  <a:lnTo>
                    <a:pt x="690" y="1560"/>
                  </a:lnTo>
                  <a:lnTo>
                    <a:pt x="708" y="1560"/>
                  </a:lnTo>
                  <a:lnTo>
                    <a:pt x="726" y="1554"/>
                  </a:lnTo>
                  <a:lnTo>
                    <a:pt x="738" y="1542"/>
                  </a:lnTo>
                  <a:lnTo>
                    <a:pt x="750" y="1536"/>
                  </a:lnTo>
                  <a:lnTo>
                    <a:pt x="768" y="1530"/>
                  </a:lnTo>
                  <a:lnTo>
                    <a:pt x="774" y="1524"/>
                  </a:lnTo>
                  <a:lnTo>
                    <a:pt x="774" y="1512"/>
                  </a:lnTo>
                  <a:lnTo>
                    <a:pt x="762" y="1506"/>
                  </a:lnTo>
                  <a:lnTo>
                    <a:pt x="750" y="1494"/>
                  </a:lnTo>
                  <a:lnTo>
                    <a:pt x="738" y="1488"/>
                  </a:lnTo>
                  <a:lnTo>
                    <a:pt x="738" y="1464"/>
                  </a:lnTo>
                  <a:lnTo>
                    <a:pt x="744" y="1452"/>
                  </a:lnTo>
                  <a:lnTo>
                    <a:pt x="750" y="1446"/>
                  </a:lnTo>
                  <a:lnTo>
                    <a:pt x="750" y="1434"/>
                  </a:lnTo>
                  <a:lnTo>
                    <a:pt x="756" y="1422"/>
                  </a:lnTo>
                  <a:lnTo>
                    <a:pt x="744" y="1410"/>
                  </a:lnTo>
                  <a:lnTo>
                    <a:pt x="726" y="1410"/>
                  </a:lnTo>
                  <a:lnTo>
                    <a:pt x="720" y="1386"/>
                  </a:lnTo>
                  <a:lnTo>
                    <a:pt x="714" y="1380"/>
                  </a:lnTo>
                  <a:lnTo>
                    <a:pt x="714" y="1368"/>
                  </a:lnTo>
                  <a:lnTo>
                    <a:pt x="720" y="1362"/>
                  </a:lnTo>
                  <a:lnTo>
                    <a:pt x="726" y="1362"/>
                  </a:lnTo>
                  <a:lnTo>
                    <a:pt x="732" y="1374"/>
                  </a:lnTo>
                  <a:lnTo>
                    <a:pt x="738" y="1380"/>
                  </a:lnTo>
                  <a:lnTo>
                    <a:pt x="738" y="1386"/>
                  </a:lnTo>
                  <a:lnTo>
                    <a:pt x="744" y="1398"/>
                  </a:lnTo>
                  <a:lnTo>
                    <a:pt x="756" y="1398"/>
                  </a:lnTo>
                  <a:lnTo>
                    <a:pt x="750" y="1380"/>
                  </a:lnTo>
                  <a:lnTo>
                    <a:pt x="828" y="1386"/>
                  </a:lnTo>
                  <a:lnTo>
                    <a:pt x="834" y="1380"/>
                  </a:lnTo>
                  <a:lnTo>
                    <a:pt x="840" y="1380"/>
                  </a:lnTo>
                  <a:lnTo>
                    <a:pt x="846" y="1374"/>
                  </a:lnTo>
                  <a:lnTo>
                    <a:pt x="864" y="1368"/>
                  </a:lnTo>
                  <a:lnTo>
                    <a:pt x="894" y="1362"/>
                  </a:lnTo>
                  <a:lnTo>
                    <a:pt x="930" y="1350"/>
                  </a:lnTo>
                  <a:lnTo>
                    <a:pt x="972" y="1338"/>
                  </a:lnTo>
                  <a:lnTo>
                    <a:pt x="1002" y="1326"/>
                  </a:lnTo>
                  <a:lnTo>
                    <a:pt x="1014" y="1320"/>
                  </a:lnTo>
                  <a:lnTo>
                    <a:pt x="1014" y="1284"/>
                  </a:lnTo>
                  <a:lnTo>
                    <a:pt x="1032" y="1272"/>
                  </a:lnTo>
                  <a:lnTo>
                    <a:pt x="1044" y="1218"/>
                  </a:lnTo>
                  <a:lnTo>
                    <a:pt x="1038" y="1194"/>
                  </a:lnTo>
                  <a:lnTo>
                    <a:pt x="1038" y="1170"/>
                  </a:lnTo>
                  <a:lnTo>
                    <a:pt x="1032" y="1170"/>
                  </a:lnTo>
                  <a:lnTo>
                    <a:pt x="1026" y="1164"/>
                  </a:lnTo>
                  <a:lnTo>
                    <a:pt x="1002" y="1152"/>
                  </a:lnTo>
                  <a:lnTo>
                    <a:pt x="990" y="1152"/>
                  </a:lnTo>
                  <a:lnTo>
                    <a:pt x="984" y="1146"/>
                  </a:lnTo>
                  <a:lnTo>
                    <a:pt x="978" y="1146"/>
                  </a:lnTo>
                  <a:lnTo>
                    <a:pt x="972" y="1140"/>
                  </a:lnTo>
                  <a:lnTo>
                    <a:pt x="990" y="1122"/>
                  </a:lnTo>
                  <a:lnTo>
                    <a:pt x="990" y="1092"/>
                  </a:lnTo>
                  <a:lnTo>
                    <a:pt x="984" y="1080"/>
                  </a:lnTo>
                  <a:lnTo>
                    <a:pt x="978" y="1074"/>
                  </a:lnTo>
                  <a:lnTo>
                    <a:pt x="954" y="1062"/>
                  </a:lnTo>
                  <a:lnTo>
                    <a:pt x="918" y="1050"/>
                  </a:lnTo>
                  <a:lnTo>
                    <a:pt x="906" y="1044"/>
                  </a:lnTo>
                  <a:lnTo>
                    <a:pt x="888" y="1032"/>
                  </a:lnTo>
                  <a:lnTo>
                    <a:pt x="876" y="1020"/>
                  </a:lnTo>
                  <a:lnTo>
                    <a:pt x="876" y="1002"/>
                  </a:lnTo>
                  <a:lnTo>
                    <a:pt x="882" y="990"/>
                  </a:lnTo>
                  <a:lnTo>
                    <a:pt x="888" y="990"/>
                  </a:lnTo>
                  <a:lnTo>
                    <a:pt x="888" y="984"/>
                  </a:lnTo>
                  <a:lnTo>
                    <a:pt x="858" y="948"/>
                  </a:lnTo>
                  <a:lnTo>
                    <a:pt x="858" y="900"/>
                  </a:lnTo>
                  <a:lnTo>
                    <a:pt x="882" y="900"/>
                  </a:lnTo>
                  <a:lnTo>
                    <a:pt x="888" y="894"/>
                  </a:lnTo>
                  <a:lnTo>
                    <a:pt x="894" y="894"/>
                  </a:lnTo>
                  <a:lnTo>
                    <a:pt x="894" y="888"/>
                  </a:lnTo>
                  <a:lnTo>
                    <a:pt x="888" y="876"/>
                  </a:lnTo>
                  <a:lnTo>
                    <a:pt x="876" y="870"/>
                  </a:lnTo>
                  <a:lnTo>
                    <a:pt x="870" y="858"/>
                  </a:lnTo>
                  <a:lnTo>
                    <a:pt x="864" y="852"/>
                  </a:lnTo>
                  <a:lnTo>
                    <a:pt x="876" y="834"/>
                  </a:lnTo>
                  <a:lnTo>
                    <a:pt x="864" y="822"/>
                  </a:lnTo>
                  <a:lnTo>
                    <a:pt x="858" y="810"/>
                  </a:lnTo>
                  <a:lnTo>
                    <a:pt x="852" y="804"/>
                  </a:lnTo>
                  <a:lnTo>
                    <a:pt x="864" y="792"/>
                  </a:lnTo>
                  <a:lnTo>
                    <a:pt x="882" y="792"/>
                  </a:lnTo>
                  <a:lnTo>
                    <a:pt x="858" y="774"/>
                  </a:lnTo>
                  <a:lnTo>
                    <a:pt x="858" y="738"/>
                  </a:lnTo>
                  <a:lnTo>
                    <a:pt x="882" y="726"/>
                  </a:lnTo>
                  <a:lnTo>
                    <a:pt x="876" y="726"/>
                  </a:lnTo>
                  <a:lnTo>
                    <a:pt x="852" y="702"/>
                  </a:lnTo>
                  <a:lnTo>
                    <a:pt x="852" y="696"/>
                  </a:lnTo>
                  <a:lnTo>
                    <a:pt x="870" y="678"/>
                  </a:lnTo>
                  <a:lnTo>
                    <a:pt x="870" y="666"/>
                  </a:lnTo>
                  <a:lnTo>
                    <a:pt x="876" y="654"/>
                  </a:lnTo>
                  <a:lnTo>
                    <a:pt x="876" y="642"/>
                  </a:lnTo>
                  <a:lnTo>
                    <a:pt x="882" y="636"/>
                  </a:lnTo>
                  <a:lnTo>
                    <a:pt x="900" y="636"/>
                  </a:lnTo>
                  <a:lnTo>
                    <a:pt x="906" y="630"/>
                  </a:lnTo>
                  <a:lnTo>
                    <a:pt x="912" y="618"/>
                  </a:lnTo>
                  <a:lnTo>
                    <a:pt x="918" y="612"/>
                  </a:lnTo>
                  <a:lnTo>
                    <a:pt x="918" y="588"/>
                  </a:lnTo>
                  <a:lnTo>
                    <a:pt x="930" y="588"/>
                  </a:lnTo>
                  <a:lnTo>
                    <a:pt x="948" y="570"/>
                  </a:lnTo>
                  <a:lnTo>
                    <a:pt x="948" y="558"/>
                  </a:lnTo>
                  <a:lnTo>
                    <a:pt x="954" y="546"/>
                  </a:lnTo>
                  <a:lnTo>
                    <a:pt x="954" y="534"/>
                  </a:lnTo>
                  <a:close/>
                  <a:moveTo>
                    <a:pt x="930" y="1020"/>
                  </a:moveTo>
                  <a:lnTo>
                    <a:pt x="942" y="1020"/>
                  </a:lnTo>
                  <a:lnTo>
                    <a:pt x="930" y="1014"/>
                  </a:lnTo>
                  <a:lnTo>
                    <a:pt x="930" y="1020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Angola"/>
            <p:cNvSpPr>
              <a:spLocks noEditPoints="1"/>
            </p:cNvSpPr>
            <p:nvPr/>
          </p:nvSpPr>
          <p:spPr bwMode="gray">
            <a:xfrm>
              <a:off x="4537075" y="4513412"/>
              <a:ext cx="357188" cy="446087"/>
            </a:xfrm>
            <a:custGeom>
              <a:avLst/>
              <a:gdLst>
                <a:gd name="T0" fmla="*/ 2147483647 w 888"/>
                <a:gd name="T1" fmla="*/ 2147483647 h 1104"/>
                <a:gd name="T2" fmla="*/ 2147483647 w 888"/>
                <a:gd name="T3" fmla="*/ 2147483647 h 1104"/>
                <a:gd name="T4" fmla="*/ 2147483647 w 888"/>
                <a:gd name="T5" fmla="*/ 2147483647 h 1104"/>
                <a:gd name="T6" fmla="*/ 2147483647 w 888"/>
                <a:gd name="T7" fmla="*/ 0 h 1104"/>
                <a:gd name="T8" fmla="*/ 2147483647 w 888"/>
                <a:gd name="T9" fmla="*/ 2147483647 h 1104"/>
                <a:gd name="T10" fmla="*/ 2147483647 w 888"/>
                <a:gd name="T11" fmla="*/ 2147483647 h 1104"/>
                <a:gd name="T12" fmla="*/ 2147483647 w 888"/>
                <a:gd name="T13" fmla="*/ 2147483647 h 1104"/>
                <a:gd name="T14" fmla="*/ 2147483647 w 888"/>
                <a:gd name="T15" fmla="*/ 2147483647 h 1104"/>
                <a:gd name="T16" fmla="*/ 2147483647 w 888"/>
                <a:gd name="T17" fmla="*/ 2147483647 h 1104"/>
                <a:gd name="T18" fmla="*/ 2147483647 w 888"/>
                <a:gd name="T19" fmla="*/ 2147483647 h 1104"/>
                <a:gd name="T20" fmla="*/ 2147483647 w 888"/>
                <a:gd name="T21" fmla="*/ 2147483647 h 1104"/>
                <a:gd name="T22" fmla="*/ 2147483647 w 888"/>
                <a:gd name="T23" fmla="*/ 2147483647 h 1104"/>
                <a:gd name="T24" fmla="*/ 2147483647 w 888"/>
                <a:gd name="T25" fmla="*/ 2147483647 h 1104"/>
                <a:gd name="T26" fmla="*/ 2147483647 w 888"/>
                <a:gd name="T27" fmla="*/ 2147483647 h 1104"/>
                <a:gd name="T28" fmla="*/ 2147483647 w 888"/>
                <a:gd name="T29" fmla="*/ 2147483647 h 1104"/>
                <a:gd name="T30" fmla="*/ 2147483647 w 888"/>
                <a:gd name="T31" fmla="*/ 2147483647 h 1104"/>
                <a:gd name="T32" fmla="*/ 2147483647 w 888"/>
                <a:gd name="T33" fmla="*/ 2147483647 h 1104"/>
                <a:gd name="T34" fmla="*/ 2147483647 w 888"/>
                <a:gd name="T35" fmla="*/ 2147483647 h 1104"/>
                <a:gd name="T36" fmla="*/ 2147483647 w 888"/>
                <a:gd name="T37" fmla="*/ 2147483647 h 1104"/>
                <a:gd name="T38" fmla="*/ 2147483647 w 888"/>
                <a:gd name="T39" fmla="*/ 2147483647 h 1104"/>
                <a:gd name="T40" fmla="*/ 2147483647 w 888"/>
                <a:gd name="T41" fmla="*/ 2147483647 h 1104"/>
                <a:gd name="T42" fmla="*/ 2147483647 w 888"/>
                <a:gd name="T43" fmla="*/ 2147483647 h 1104"/>
                <a:gd name="T44" fmla="*/ 2147483647 w 888"/>
                <a:gd name="T45" fmla="*/ 2147483647 h 1104"/>
                <a:gd name="T46" fmla="*/ 2147483647 w 888"/>
                <a:gd name="T47" fmla="*/ 2147483647 h 1104"/>
                <a:gd name="T48" fmla="*/ 2147483647 w 888"/>
                <a:gd name="T49" fmla="*/ 2147483647 h 1104"/>
                <a:gd name="T50" fmla="*/ 2147483647 w 888"/>
                <a:gd name="T51" fmla="*/ 2147483647 h 1104"/>
                <a:gd name="T52" fmla="*/ 2147483647 w 888"/>
                <a:gd name="T53" fmla="*/ 2147483647 h 1104"/>
                <a:gd name="T54" fmla="*/ 2147483647 w 888"/>
                <a:gd name="T55" fmla="*/ 2147483647 h 1104"/>
                <a:gd name="T56" fmla="*/ 2147483647 w 888"/>
                <a:gd name="T57" fmla="*/ 2147483647 h 1104"/>
                <a:gd name="T58" fmla="*/ 2147483647 w 888"/>
                <a:gd name="T59" fmla="*/ 2147483647 h 1104"/>
                <a:gd name="T60" fmla="*/ 2147483647 w 888"/>
                <a:gd name="T61" fmla="*/ 2147483647 h 1104"/>
                <a:gd name="T62" fmla="*/ 2147483647 w 888"/>
                <a:gd name="T63" fmla="*/ 2147483647 h 1104"/>
                <a:gd name="T64" fmla="*/ 2147483647 w 888"/>
                <a:gd name="T65" fmla="*/ 2147483647 h 1104"/>
                <a:gd name="T66" fmla="*/ 2147483647 w 888"/>
                <a:gd name="T67" fmla="*/ 2147483647 h 1104"/>
                <a:gd name="T68" fmla="*/ 2147483647 w 888"/>
                <a:gd name="T69" fmla="*/ 2147483647 h 1104"/>
                <a:gd name="T70" fmla="*/ 2147483647 w 888"/>
                <a:gd name="T71" fmla="*/ 2147483647 h 1104"/>
                <a:gd name="T72" fmla="*/ 2147483647 w 888"/>
                <a:gd name="T73" fmla="*/ 2147483647 h 1104"/>
                <a:gd name="T74" fmla="*/ 0 w 888"/>
                <a:gd name="T75" fmla="*/ 2147483647 h 1104"/>
                <a:gd name="T76" fmla="*/ 2147483647 w 888"/>
                <a:gd name="T77" fmla="*/ 2147483647 h 1104"/>
                <a:gd name="T78" fmla="*/ 2147483647 w 888"/>
                <a:gd name="T79" fmla="*/ 2147483647 h 1104"/>
                <a:gd name="T80" fmla="*/ 2147483647 w 888"/>
                <a:gd name="T81" fmla="*/ 2147483647 h 1104"/>
                <a:gd name="T82" fmla="*/ 2147483647 w 888"/>
                <a:gd name="T83" fmla="*/ 2147483647 h 1104"/>
                <a:gd name="T84" fmla="*/ 2147483647 w 888"/>
                <a:gd name="T85" fmla="*/ 2147483647 h 1104"/>
                <a:gd name="T86" fmla="*/ 2147483647 w 888"/>
                <a:gd name="T87" fmla="*/ 2147483647 h 1104"/>
                <a:gd name="T88" fmla="*/ 2147483647 w 888"/>
                <a:gd name="T89" fmla="*/ 2147483647 h 1104"/>
                <a:gd name="T90" fmla="*/ 2147483647 w 888"/>
                <a:gd name="T91" fmla="*/ 2147483647 h 1104"/>
                <a:gd name="T92" fmla="*/ 2147483647 w 888"/>
                <a:gd name="T93" fmla="*/ 2147483647 h 1104"/>
                <a:gd name="T94" fmla="*/ 2147483647 w 888"/>
                <a:gd name="T95" fmla="*/ 2147483647 h 110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88"/>
                <a:gd name="T145" fmla="*/ 0 h 1104"/>
                <a:gd name="T146" fmla="*/ 888 w 888"/>
                <a:gd name="T147" fmla="*/ 1104 h 110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88" h="1104">
                  <a:moveTo>
                    <a:pt x="42" y="114"/>
                  </a:moveTo>
                  <a:lnTo>
                    <a:pt x="42" y="120"/>
                  </a:lnTo>
                  <a:lnTo>
                    <a:pt x="48" y="120"/>
                  </a:lnTo>
                  <a:lnTo>
                    <a:pt x="54" y="114"/>
                  </a:lnTo>
                  <a:lnTo>
                    <a:pt x="66" y="108"/>
                  </a:lnTo>
                  <a:lnTo>
                    <a:pt x="72" y="102"/>
                  </a:lnTo>
                  <a:lnTo>
                    <a:pt x="72" y="96"/>
                  </a:lnTo>
                  <a:lnTo>
                    <a:pt x="66" y="84"/>
                  </a:lnTo>
                  <a:lnTo>
                    <a:pt x="66" y="78"/>
                  </a:lnTo>
                  <a:lnTo>
                    <a:pt x="60" y="66"/>
                  </a:lnTo>
                  <a:lnTo>
                    <a:pt x="96" y="36"/>
                  </a:lnTo>
                  <a:lnTo>
                    <a:pt x="102" y="24"/>
                  </a:lnTo>
                  <a:lnTo>
                    <a:pt x="102" y="18"/>
                  </a:lnTo>
                  <a:lnTo>
                    <a:pt x="96" y="12"/>
                  </a:lnTo>
                  <a:lnTo>
                    <a:pt x="96" y="6"/>
                  </a:lnTo>
                  <a:lnTo>
                    <a:pt x="90" y="0"/>
                  </a:lnTo>
                  <a:lnTo>
                    <a:pt x="84" y="6"/>
                  </a:lnTo>
                  <a:lnTo>
                    <a:pt x="72" y="12"/>
                  </a:lnTo>
                  <a:lnTo>
                    <a:pt x="66" y="18"/>
                  </a:lnTo>
                  <a:lnTo>
                    <a:pt x="54" y="24"/>
                  </a:lnTo>
                  <a:lnTo>
                    <a:pt x="54" y="42"/>
                  </a:lnTo>
                  <a:lnTo>
                    <a:pt x="36" y="42"/>
                  </a:lnTo>
                  <a:lnTo>
                    <a:pt x="36" y="60"/>
                  </a:lnTo>
                  <a:lnTo>
                    <a:pt x="42" y="114"/>
                  </a:lnTo>
                  <a:close/>
                  <a:moveTo>
                    <a:pt x="876" y="546"/>
                  </a:moveTo>
                  <a:lnTo>
                    <a:pt x="852" y="546"/>
                  </a:lnTo>
                  <a:lnTo>
                    <a:pt x="840" y="534"/>
                  </a:lnTo>
                  <a:lnTo>
                    <a:pt x="828" y="534"/>
                  </a:lnTo>
                  <a:lnTo>
                    <a:pt x="828" y="546"/>
                  </a:lnTo>
                  <a:lnTo>
                    <a:pt x="804" y="552"/>
                  </a:lnTo>
                  <a:lnTo>
                    <a:pt x="774" y="546"/>
                  </a:lnTo>
                  <a:lnTo>
                    <a:pt x="768" y="564"/>
                  </a:lnTo>
                  <a:lnTo>
                    <a:pt x="762" y="558"/>
                  </a:lnTo>
                  <a:lnTo>
                    <a:pt x="756" y="558"/>
                  </a:lnTo>
                  <a:lnTo>
                    <a:pt x="750" y="552"/>
                  </a:lnTo>
                  <a:lnTo>
                    <a:pt x="750" y="528"/>
                  </a:lnTo>
                  <a:lnTo>
                    <a:pt x="756" y="522"/>
                  </a:lnTo>
                  <a:lnTo>
                    <a:pt x="756" y="510"/>
                  </a:lnTo>
                  <a:lnTo>
                    <a:pt x="762" y="498"/>
                  </a:lnTo>
                  <a:lnTo>
                    <a:pt x="762" y="480"/>
                  </a:lnTo>
                  <a:lnTo>
                    <a:pt x="756" y="474"/>
                  </a:lnTo>
                  <a:lnTo>
                    <a:pt x="744" y="450"/>
                  </a:lnTo>
                  <a:lnTo>
                    <a:pt x="732" y="432"/>
                  </a:lnTo>
                  <a:lnTo>
                    <a:pt x="726" y="414"/>
                  </a:lnTo>
                  <a:lnTo>
                    <a:pt x="726" y="402"/>
                  </a:lnTo>
                  <a:lnTo>
                    <a:pt x="732" y="396"/>
                  </a:lnTo>
                  <a:lnTo>
                    <a:pt x="732" y="384"/>
                  </a:lnTo>
                  <a:lnTo>
                    <a:pt x="726" y="360"/>
                  </a:lnTo>
                  <a:lnTo>
                    <a:pt x="732" y="354"/>
                  </a:lnTo>
                  <a:lnTo>
                    <a:pt x="738" y="342"/>
                  </a:lnTo>
                  <a:lnTo>
                    <a:pt x="738" y="330"/>
                  </a:lnTo>
                  <a:lnTo>
                    <a:pt x="732" y="318"/>
                  </a:lnTo>
                  <a:lnTo>
                    <a:pt x="720" y="306"/>
                  </a:lnTo>
                  <a:lnTo>
                    <a:pt x="714" y="288"/>
                  </a:lnTo>
                  <a:lnTo>
                    <a:pt x="726" y="270"/>
                  </a:lnTo>
                  <a:lnTo>
                    <a:pt x="726" y="246"/>
                  </a:lnTo>
                  <a:lnTo>
                    <a:pt x="636" y="246"/>
                  </a:lnTo>
                  <a:lnTo>
                    <a:pt x="636" y="222"/>
                  </a:lnTo>
                  <a:lnTo>
                    <a:pt x="624" y="216"/>
                  </a:lnTo>
                  <a:lnTo>
                    <a:pt x="612" y="216"/>
                  </a:lnTo>
                  <a:lnTo>
                    <a:pt x="612" y="222"/>
                  </a:lnTo>
                  <a:lnTo>
                    <a:pt x="564" y="222"/>
                  </a:lnTo>
                  <a:lnTo>
                    <a:pt x="558" y="228"/>
                  </a:lnTo>
                  <a:lnTo>
                    <a:pt x="558" y="234"/>
                  </a:lnTo>
                  <a:lnTo>
                    <a:pt x="564" y="240"/>
                  </a:lnTo>
                  <a:lnTo>
                    <a:pt x="570" y="252"/>
                  </a:lnTo>
                  <a:lnTo>
                    <a:pt x="570" y="264"/>
                  </a:lnTo>
                  <a:lnTo>
                    <a:pt x="558" y="264"/>
                  </a:lnTo>
                  <a:lnTo>
                    <a:pt x="558" y="270"/>
                  </a:lnTo>
                  <a:lnTo>
                    <a:pt x="552" y="276"/>
                  </a:lnTo>
                  <a:lnTo>
                    <a:pt x="552" y="294"/>
                  </a:lnTo>
                  <a:lnTo>
                    <a:pt x="510" y="300"/>
                  </a:lnTo>
                  <a:lnTo>
                    <a:pt x="504" y="294"/>
                  </a:lnTo>
                  <a:lnTo>
                    <a:pt x="492" y="300"/>
                  </a:lnTo>
                  <a:lnTo>
                    <a:pt x="468" y="300"/>
                  </a:lnTo>
                  <a:lnTo>
                    <a:pt x="462" y="312"/>
                  </a:lnTo>
                  <a:lnTo>
                    <a:pt x="450" y="306"/>
                  </a:lnTo>
                  <a:lnTo>
                    <a:pt x="420" y="306"/>
                  </a:lnTo>
                  <a:lnTo>
                    <a:pt x="408" y="282"/>
                  </a:lnTo>
                  <a:lnTo>
                    <a:pt x="402" y="276"/>
                  </a:lnTo>
                  <a:lnTo>
                    <a:pt x="402" y="264"/>
                  </a:lnTo>
                  <a:lnTo>
                    <a:pt x="390" y="252"/>
                  </a:lnTo>
                  <a:lnTo>
                    <a:pt x="384" y="252"/>
                  </a:lnTo>
                  <a:lnTo>
                    <a:pt x="378" y="246"/>
                  </a:lnTo>
                  <a:lnTo>
                    <a:pt x="378" y="240"/>
                  </a:lnTo>
                  <a:lnTo>
                    <a:pt x="384" y="234"/>
                  </a:lnTo>
                  <a:lnTo>
                    <a:pt x="384" y="210"/>
                  </a:lnTo>
                  <a:lnTo>
                    <a:pt x="366" y="192"/>
                  </a:lnTo>
                  <a:lnTo>
                    <a:pt x="366" y="150"/>
                  </a:lnTo>
                  <a:lnTo>
                    <a:pt x="354" y="138"/>
                  </a:lnTo>
                  <a:lnTo>
                    <a:pt x="348" y="126"/>
                  </a:lnTo>
                  <a:lnTo>
                    <a:pt x="342" y="120"/>
                  </a:lnTo>
                  <a:lnTo>
                    <a:pt x="324" y="120"/>
                  </a:lnTo>
                  <a:lnTo>
                    <a:pt x="318" y="126"/>
                  </a:lnTo>
                  <a:lnTo>
                    <a:pt x="294" y="126"/>
                  </a:lnTo>
                  <a:lnTo>
                    <a:pt x="276" y="132"/>
                  </a:lnTo>
                  <a:lnTo>
                    <a:pt x="246" y="132"/>
                  </a:lnTo>
                  <a:lnTo>
                    <a:pt x="234" y="126"/>
                  </a:lnTo>
                  <a:lnTo>
                    <a:pt x="222" y="126"/>
                  </a:lnTo>
                  <a:lnTo>
                    <a:pt x="210" y="132"/>
                  </a:lnTo>
                  <a:lnTo>
                    <a:pt x="180" y="132"/>
                  </a:lnTo>
                  <a:lnTo>
                    <a:pt x="168" y="126"/>
                  </a:lnTo>
                  <a:lnTo>
                    <a:pt x="144" y="132"/>
                  </a:lnTo>
                  <a:lnTo>
                    <a:pt x="132" y="126"/>
                  </a:lnTo>
                  <a:lnTo>
                    <a:pt x="126" y="132"/>
                  </a:lnTo>
                  <a:lnTo>
                    <a:pt x="102" y="126"/>
                  </a:lnTo>
                  <a:lnTo>
                    <a:pt x="54" y="150"/>
                  </a:lnTo>
                  <a:lnTo>
                    <a:pt x="48" y="156"/>
                  </a:lnTo>
                  <a:lnTo>
                    <a:pt x="54" y="168"/>
                  </a:lnTo>
                  <a:lnTo>
                    <a:pt x="60" y="174"/>
                  </a:lnTo>
                  <a:lnTo>
                    <a:pt x="66" y="186"/>
                  </a:lnTo>
                  <a:lnTo>
                    <a:pt x="90" y="210"/>
                  </a:lnTo>
                  <a:lnTo>
                    <a:pt x="84" y="234"/>
                  </a:lnTo>
                  <a:lnTo>
                    <a:pt x="90" y="246"/>
                  </a:lnTo>
                  <a:lnTo>
                    <a:pt x="108" y="270"/>
                  </a:lnTo>
                  <a:lnTo>
                    <a:pt x="120" y="300"/>
                  </a:lnTo>
                  <a:lnTo>
                    <a:pt x="126" y="330"/>
                  </a:lnTo>
                  <a:lnTo>
                    <a:pt x="120" y="354"/>
                  </a:lnTo>
                  <a:lnTo>
                    <a:pt x="108" y="378"/>
                  </a:lnTo>
                  <a:lnTo>
                    <a:pt x="102" y="384"/>
                  </a:lnTo>
                  <a:lnTo>
                    <a:pt x="102" y="408"/>
                  </a:lnTo>
                  <a:lnTo>
                    <a:pt x="114" y="408"/>
                  </a:lnTo>
                  <a:lnTo>
                    <a:pt x="114" y="438"/>
                  </a:lnTo>
                  <a:lnTo>
                    <a:pt x="126" y="474"/>
                  </a:lnTo>
                  <a:lnTo>
                    <a:pt x="150" y="510"/>
                  </a:lnTo>
                  <a:lnTo>
                    <a:pt x="162" y="552"/>
                  </a:lnTo>
                  <a:lnTo>
                    <a:pt x="162" y="582"/>
                  </a:lnTo>
                  <a:lnTo>
                    <a:pt x="156" y="594"/>
                  </a:lnTo>
                  <a:lnTo>
                    <a:pt x="150" y="612"/>
                  </a:lnTo>
                  <a:lnTo>
                    <a:pt x="144" y="618"/>
                  </a:lnTo>
                  <a:lnTo>
                    <a:pt x="138" y="630"/>
                  </a:lnTo>
                  <a:lnTo>
                    <a:pt x="144" y="642"/>
                  </a:lnTo>
                  <a:lnTo>
                    <a:pt x="144" y="660"/>
                  </a:lnTo>
                  <a:lnTo>
                    <a:pt x="138" y="666"/>
                  </a:lnTo>
                  <a:lnTo>
                    <a:pt x="126" y="672"/>
                  </a:lnTo>
                  <a:lnTo>
                    <a:pt x="108" y="672"/>
                  </a:lnTo>
                  <a:lnTo>
                    <a:pt x="96" y="690"/>
                  </a:lnTo>
                  <a:lnTo>
                    <a:pt x="102" y="714"/>
                  </a:lnTo>
                  <a:lnTo>
                    <a:pt x="78" y="714"/>
                  </a:lnTo>
                  <a:lnTo>
                    <a:pt x="66" y="720"/>
                  </a:lnTo>
                  <a:lnTo>
                    <a:pt x="66" y="750"/>
                  </a:lnTo>
                  <a:lnTo>
                    <a:pt x="60" y="762"/>
                  </a:lnTo>
                  <a:lnTo>
                    <a:pt x="60" y="774"/>
                  </a:lnTo>
                  <a:lnTo>
                    <a:pt x="48" y="786"/>
                  </a:lnTo>
                  <a:lnTo>
                    <a:pt x="48" y="858"/>
                  </a:lnTo>
                  <a:lnTo>
                    <a:pt x="36" y="864"/>
                  </a:lnTo>
                  <a:lnTo>
                    <a:pt x="30" y="870"/>
                  </a:lnTo>
                  <a:lnTo>
                    <a:pt x="30" y="912"/>
                  </a:lnTo>
                  <a:lnTo>
                    <a:pt x="6" y="930"/>
                  </a:lnTo>
                  <a:lnTo>
                    <a:pt x="6" y="966"/>
                  </a:lnTo>
                  <a:lnTo>
                    <a:pt x="18" y="984"/>
                  </a:lnTo>
                  <a:lnTo>
                    <a:pt x="0" y="1002"/>
                  </a:lnTo>
                  <a:lnTo>
                    <a:pt x="0" y="1044"/>
                  </a:lnTo>
                  <a:lnTo>
                    <a:pt x="18" y="1044"/>
                  </a:lnTo>
                  <a:lnTo>
                    <a:pt x="36" y="1038"/>
                  </a:lnTo>
                  <a:lnTo>
                    <a:pt x="42" y="1044"/>
                  </a:lnTo>
                  <a:lnTo>
                    <a:pt x="72" y="1044"/>
                  </a:lnTo>
                  <a:lnTo>
                    <a:pt x="90" y="1026"/>
                  </a:lnTo>
                  <a:lnTo>
                    <a:pt x="90" y="1020"/>
                  </a:lnTo>
                  <a:lnTo>
                    <a:pt x="120" y="1020"/>
                  </a:lnTo>
                  <a:lnTo>
                    <a:pt x="126" y="1026"/>
                  </a:lnTo>
                  <a:lnTo>
                    <a:pt x="132" y="1038"/>
                  </a:lnTo>
                  <a:lnTo>
                    <a:pt x="156" y="1050"/>
                  </a:lnTo>
                  <a:lnTo>
                    <a:pt x="168" y="1050"/>
                  </a:lnTo>
                  <a:lnTo>
                    <a:pt x="174" y="1056"/>
                  </a:lnTo>
                  <a:lnTo>
                    <a:pt x="480" y="1056"/>
                  </a:lnTo>
                  <a:lnTo>
                    <a:pt x="480" y="1062"/>
                  </a:lnTo>
                  <a:lnTo>
                    <a:pt x="504" y="1086"/>
                  </a:lnTo>
                  <a:lnTo>
                    <a:pt x="540" y="1086"/>
                  </a:lnTo>
                  <a:lnTo>
                    <a:pt x="546" y="1098"/>
                  </a:lnTo>
                  <a:lnTo>
                    <a:pt x="618" y="1092"/>
                  </a:lnTo>
                  <a:lnTo>
                    <a:pt x="624" y="1104"/>
                  </a:lnTo>
                  <a:lnTo>
                    <a:pt x="696" y="1104"/>
                  </a:lnTo>
                  <a:lnTo>
                    <a:pt x="732" y="1098"/>
                  </a:lnTo>
                  <a:lnTo>
                    <a:pt x="780" y="1092"/>
                  </a:lnTo>
                  <a:lnTo>
                    <a:pt x="816" y="1080"/>
                  </a:lnTo>
                  <a:lnTo>
                    <a:pt x="828" y="1074"/>
                  </a:lnTo>
                  <a:lnTo>
                    <a:pt x="738" y="984"/>
                  </a:lnTo>
                  <a:lnTo>
                    <a:pt x="738" y="966"/>
                  </a:lnTo>
                  <a:lnTo>
                    <a:pt x="732" y="954"/>
                  </a:lnTo>
                  <a:lnTo>
                    <a:pt x="732" y="702"/>
                  </a:lnTo>
                  <a:lnTo>
                    <a:pt x="858" y="708"/>
                  </a:lnTo>
                  <a:lnTo>
                    <a:pt x="864" y="708"/>
                  </a:lnTo>
                  <a:lnTo>
                    <a:pt x="876" y="696"/>
                  </a:lnTo>
                  <a:lnTo>
                    <a:pt x="876" y="672"/>
                  </a:lnTo>
                  <a:lnTo>
                    <a:pt x="870" y="666"/>
                  </a:lnTo>
                  <a:lnTo>
                    <a:pt x="870" y="660"/>
                  </a:lnTo>
                  <a:lnTo>
                    <a:pt x="888" y="654"/>
                  </a:lnTo>
                  <a:lnTo>
                    <a:pt x="876" y="642"/>
                  </a:lnTo>
                  <a:lnTo>
                    <a:pt x="876" y="588"/>
                  </a:lnTo>
                  <a:lnTo>
                    <a:pt x="882" y="588"/>
                  </a:lnTo>
                  <a:lnTo>
                    <a:pt x="888" y="582"/>
                  </a:lnTo>
                  <a:lnTo>
                    <a:pt x="888" y="564"/>
                  </a:lnTo>
                  <a:lnTo>
                    <a:pt x="876" y="552"/>
                  </a:lnTo>
                  <a:lnTo>
                    <a:pt x="876" y="546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Andorra"/>
            <p:cNvSpPr>
              <a:spLocks/>
            </p:cNvSpPr>
            <p:nvPr/>
          </p:nvSpPr>
          <p:spPr bwMode="gray">
            <a:xfrm>
              <a:off x="4267200" y="2994174"/>
              <a:ext cx="12700" cy="6350"/>
            </a:xfrm>
            <a:custGeom>
              <a:avLst/>
              <a:gdLst>
                <a:gd name="T0" fmla="*/ 2147483647 w 30"/>
                <a:gd name="T1" fmla="*/ 2147483647 h 18"/>
                <a:gd name="T2" fmla="*/ 2147483647 w 30"/>
                <a:gd name="T3" fmla="*/ 2147483647 h 18"/>
                <a:gd name="T4" fmla="*/ 2147483647 w 30"/>
                <a:gd name="T5" fmla="*/ 2147483647 h 18"/>
                <a:gd name="T6" fmla="*/ 2147483647 w 30"/>
                <a:gd name="T7" fmla="*/ 0 h 18"/>
                <a:gd name="T8" fmla="*/ 0 w 30"/>
                <a:gd name="T9" fmla="*/ 0 h 18"/>
                <a:gd name="T10" fmla="*/ 2147483647 w 30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"/>
                <a:gd name="T20" fmla="*/ 30 w 30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">
                  <a:moveTo>
                    <a:pt x="6" y="18"/>
                  </a:moveTo>
                  <a:lnTo>
                    <a:pt x="18" y="12"/>
                  </a:lnTo>
                  <a:lnTo>
                    <a:pt x="30" y="12"/>
                  </a:lnTo>
                  <a:lnTo>
                    <a:pt x="30" y="0"/>
                  </a:lnTo>
                  <a:lnTo>
                    <a:pt x="0" y="0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Algeria"/>
            <p:cNvSpPr>
              <a:spLocks/>
            </p:cNvSpPr>
            <p:nvPr/>
          </p:nvSpPr>
          <p:spPr bwMode="gray">
            <a:xfrm>
              <a:off x="3951288" y="3170387"/>
              <a:ext cx="595312" cy="587375"/>
            </a:xfrm>
            <a:custGeom>
              <a:avLst/>
              <a:gdLst>
                <a:gd name="T0" fmla="*/ 2147483647 w 1476"/>
                <a:gd name="T1" fmla="*/ 2147483647 h 1464"/>
                <a:gd name="T2" fmla="*/ 2147483647 w 1476"/>
                <a:gd name="T3" fmla="*/ 2147483647 h 1464"/>
                <a:gd name="T4" fmla="*/ 2147483647 w 1476"/>
                <a:gd name="T5" fmla="*/ 2147483647 h 1464"/>
                <a:gd name="T6" fmla="*/ 2147483647 w 1476"/>
                <a:gd name="T7" fmla="*/ 2147483647 h 1464"/>
                <a:gd name="T8" fmla="*/ 2147483647 w 1476"/>
                <a:gd name="T9" fmla="*/ 2147483647 h 1464"/>
                <a:gd name="T10" fmla="*/ 2147483647 w 1476"/>
                <a:gd name="T11" fmla="*/ 2147483647 h 1464"/>
                <a:gd name="T12" fmla="*/ 2147483647 w 1476"/>
                <a:gd name="T13" fmla="*/ 2147483647 h 1464"/>
                <a:gd name="T14" fmla="*/ 2147483647 w 1476"/>
                <a:gd name="T15" fmla="*/ 2147483647 h 1464"/>
                <a:gd name="T16" fmla="*/ 2147483647 w 1476"/>
                <a:gd name="T17" fmla="*/ 2147483647 h 1464"/>
                <a:gd name="T18" fmla="*/ 2147483647 w 1476"/>
                <a:gd name="T19" fmla="*/ 2147483647 h 1464"/>
                <a:gd name="T20" fmla="*/ 2147483647 w 1476"/>
                <a:gd name="T21" fmla="*/ 2147483647 h 1464"/>
                <a:gd name="T22" fmla="*/ 2147483647 w 1476"/>
                <a:gd name="T23" fmla="*/ 2147483647 h 1464"/>
                <a:gd name="T24" fmla="*/ 2147483647 w 1476"/>
                <a:gd name="T25" fmla="*/ 2147483647 h 1464"/>
                <a:gd name="T26" fmla="*/ 2147483647 w 1476"/>
                <a:gd name="T27" fmla="*/ 2147483647 h 1464"/>
                <a:gd name="T28" fmla="*/ 2147483647 w 1476"/>
                <a:gd name="T29" fmla="*/ 2147483647 h 1464"/>
                <a:gd name="T30" fmla="*/ 2147483647 w 1476"/>
                <a:gd name="T31" fmla="*/ 2147483647 h 1464"/>
                <a:gd name="T32" fmla="*/ 2147483647 w 1476"/>
                <a:gd name="T33" fmla="*/ 2147483647 h 1464"/>
                <a:gd name="T34" fmla="*/ 2147483647 w 1476"/>
                <a:gd name="T35" fmla="*/ 2147483647 h 1464"/>
                <a:gd name="T36" fmla="*/ 2147483647 w 1476"/>
                <a:gd name="T37" fmla="*/ 2147483647 h 1464"/>
                <a:gd name="T38" fmla="*/ 2147483647 w 1476"/>
                <a:gd name="T39" fmla="*/ 2147483647 h 1464"/>
                <a:gd name="T40" fmla="*/ 2147483647 w 1476"/>
                <a:gd name="T41" fmla="*/ 2147483647 h 1464"/>
                <a:gd name="T42" fmla="*/ 2147483647 w 1476"/>
                <a:gd name="T43" fmla="*/ 2147483647 h 1464"/>
                <a:gd name="T44" fmla="*/ 2147483647 w 1476"/>
                <a:gd name="T45" fmla="*/ 2147483647 h 1464"/>
                <a:gd name="T46" fmla="*/ 2147483647 w 1476"/>
                <a:gd name="T47" fmla="*/ 2147483647 h 1464"/>
                <a:gd name="T48" fmla="*/ 2147483647 w 1476"/>
                <a:gd name="T49" fmla="*/ 2147483647 h 1464"/>
                <a:gd name="T50" fmla="*/ 2147483647 w 1476"/>
                <a:gd name="T51" fmla="*/ 2147483647 h 1464"/>
                <a:gd name="T52" fmla="*/ 2147483647 w 1476"/>
                <a:gd name="T53" fmla="*/ 2147483647 h 1464"/>
                <a:gd name="T54" fmla="*/ 2147483647 w 1476"/>
                <a:gd name="T55" fmla="*/ 2147483647 h 1464"/>
                <a:gd name="T56" fmla="*/ 2147483647 w 1476"/>
                <a:gd name="T57" fmla="*/ 2147483647 h 1464"/>
                <a:gd name="T58" fmla="*/ 2147483647 w 1476"/>
                <a:gd name="T59" fmla="*/ 2147483647 h 1464"/>
                <a:gd name="T60" fmla="*/ 2147483647 w 1476"/>
                <a:gd name="T61" fmla="*/ 2147483647 h 1464"/>
                <a:gd name="T62" fmla="*/ 2147483647 w 1476"/>
                <a:gd name="T63" fmla="*/ 2147483647 h 1464"/>
                <a:gd name="T64" fmla="*/ 2147483647 w 1476"/>
                <a:gd name="T65" fmla="*/ 2147483647 h 1464"/>
                <a:gd name="T66" fmla="*/ 2147483647 w 1476"/>
                <a:gd name="T67" fmla="*/ 2147483647 h 1464"/>
                <a:gd name="T68" fmla="*/ 2147483647 w 1476"/>
                <a:gd name="T69" fmla="*/ 2147483647 h 1464"/>
                <a:gd name="T70" fmla="*/ 2147483647 w 1476"/>
                <a:gd name="T71" fmla="*/ 2147483647 h 1464"/>
                <a:gd name="T72" fmla="*/ 2147483647 w 1476"/>
                <a:gd name="T73" fmla="*/ 2147483647 h 1464"/>
                <a:gd name="T74" fmla="*/ 2147483647 w 1476"/>
                <a:gd name="T75" fmla="*/ 2147483647 h 1464"/>
                <a:gd name="T76" fmla="*/ 2147483647 w 1476"/>
                <a:gd name="T77" fmla="*/ 2147483647 h 1464"/>
                <a:gd name="T78" fmla="*/ 2147483647 w 1476"/>
                <a:gd name="T79" fmla="*/ 2147483647 h 1464"/>
                <a:gd name="T80" fmla="*/ 2147483647 w 1476"/>
                <a:gd name="T81" fmla="*/ 2147483647 h 1464"/>
                <a:gd name="T82" fmla="*/ 2147483647 w 1476"/>
                <a:gd name="T83" fmla="*/ 2147483647 h 1464"/>
                <a:gd name="T84" fmla="*/ 2147483647 w 1476"/>
                <a:gd name="T85" fmla="*/ 2147483647 h 1464"/>
                <a:gd name="T86" fmla="*/ 2147483647 w 1476"/>
                <a:gd name="T87" fmla="*/ 2147483647 h 1464"/>
                <a:gd name="T88" fmla="*/ 2147483647 w 1476"/>
                <a:gd name="T89" fmla="*/ 2147483647 h 1464"/>
                <a:gd name="T90" fmla="*/ 2147483647 w 1476"/>
                <a:gd name="T91" fmla="*/ 2147483647 h 1464"/>
                <a:gd name="T92" fmla="*/ 2147483647 w 1476"/>
                <a:gd name="T93" fmla="*/ 2147483647 h 1464"/>
                <a:gd name="T94" fmla="*/ 2147483647 w 1476"/>
                <a:gd name="T95" fmla="*/ 2147483647 h 1464"/>
                <a:gd name="T96" fmla="*/ 2147483647 w 1476"/>
                <a:gd name="T97" fmla="*/ 2147483647 h 1464"/>
                <a:gd name="T98" fmla="*/ 2147483647 w 1476"/>
                <a:gd name="T99" fmla="*/ 2147483647 h 1464"/>
                <a:gd name="T100" fmla="*/ 2147483647 w 1476"/>
                <a:gd name="T101" fmla="*/ 2147483647 h 1464"/>
                <a:gd name="T102" fmla="*/ 2147483647 w 1476"/>
                <a:gd name="T103" fmla="*/ 2147483647 h 1464"/>
                <a:gd name="T104" fmla="*/ 2147483647 w 1476"/>
                <a:gd name="T105" fmla="*/ 2147483647 h 146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476"/>
                <a:gd name="T160" fmla="*/ 0 h 1464"/>
                <a:gd name="T161" fmla="*/ 1476 w 1476"/>
                <a:gd name="T162" fmla="*/ 1464 h 146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476" h="1464">
                  <a:moveTo>
                    <a:pt x="360" y="534"/>
                  </a:moveTo>
                  <a:lnTo>
                    <a:pt x="318" y="534"/>
                  </a:lnTo>
                  <a:lnTo>
                    <a:pt x="312" y="546"/>
                  </a:lnTo>
                  <a:lnTo>
                    <a:pt x="306" y="552"/>
                  </a:lnTo>
                  <a:lnTo>
                    <a:pt x="294" y="576"/>
                  </a:lnTo>
                  <a:lnTo>
                    <a:pt x="282" y="588"/>
                  </a:lnTo>
                  <a:lnTo>
                    <a:pt x="258" y="588"/>
                  </a:lnTo>
                  <a:lnTo>
                    <a:pt x="246" y="582"/>
                  </a:lnTo>
                  <a:lnTo>
                    <a:pt x="234" y="582"/>
                  </a:lnTo>
                  <a:lnTo>
                    <a:pt x="228" y="594"/>
                  </a:lnTo>
                  <a:lnTo>
                    <a:pt x="204" y="600"/>
                  </a:lnTo>
                  <a:lnTo>
                    <a:pt x="204" y="606"/>
                  </a:lnTo>
                  <a:lnTo>
                    <a:pt x="198" y="618"/>
                  </a:lnTo>
                  <a:lnTo>
                    <a:pt x="186" y="618"/>
                  </a:lnTo>
                  <a:lnTo>
                    <a:pt x="180" y="612"/>
                  </a:lnTo>
                  <a:lnTo>
                    <a:pt x="168" y="606"/>
                  </a:lnTo>
                  <a:lnTo>
                    <a:pt x="138" y="624"/>
                  </a:lnTo>
                  <a:lnTo>
                    <a:pt x="120" y="624"/>
                  </a:lnTo>
                  <a:lnTo>
                    <a:pt x="120" y="630"/>
                  </a:lnTo>
                  <a:lnTo>
                    <a:pt x="90" y="660"/>
                  </a:lnTo>
                  <a:lnTo>
                    <a:pt x="78" y="666"/>
                  </a:lnTo>
                  <a:lnTo>
                    <a:pt x="72" y="672"/>
                  </a:lnTo>
                  <a:lnTo>
                    <a:pt x="60" y="678"/>
                  </a:lnTo>
                  <a:lnTo>
                    <a:pt x="54" y="708"/>
                  </a:lnTo>
                  <a:lnTo>
                    <a:pt x="54" y="768"/>
                  </a:lnTo>
                  <a:lnTo>
                    <a:pt x="0" y="768"/>
                  </a:lnTo>
                  <a:lnTo>
                    <a:pt x="54" y="768"/>
                  </a:lnTo>
                  <a:lnTo>
                    <a:pt x="54" y="804"/>
                  </a:lnTo>
                  <a:lnTo>
                    <a:pt x="312" y="984"/>
                  </a:lnTo>
                  <a:lnTo>
                    <a:pt x="720" y="1296"/>
                  </a:lnTo>
                  <a:lnTo>
                    <a:pt x="720" y="1320"/>
                  </a:lnTo>
                  <a:lnTo>
                    <a:pt x="744" y="1320"/>
                  </a:lnTo>
                  <a:lnTo>
                    <a:pt x="750" y="1326"/>
                  </a:lnTo>
                  <a:lnTo>
                    <a:pt x="750" y="1344"/>
                  </a:lnTo>
                  <a:lnTo>
                    <a:pt x="762" y="1356"/>
                  </a:lnTo>
                  <a:lnTo>
                    <a:pt x="798" y="1356"/>
                  </a:lnTo>
                  <a:lnTo>
                    <a:pt x="804" y="1386"/>
                  </a:lnTo>
                  <a:lnTo>
                    <a:pt x="810" y="1386"/>
                  </a:lnTo>
                  <a:lnTo>
                    <a:pt x="816" y="1380"/>
                  </a:lnTo>
                  <a:lnTo>
                    <a:pt x="846" y="1380"/>
                  </a:lnTo>
                  <a:lnTo>
                    <a:pt x="858" y="1386"/>
                  </a:lnTo>
                  <a:lnTo>
                    <a:pt x="870" y="1410"/>
                  </a:lnTo>
                  <a:lnTo>
                    <a:pt x="870" y="1428"/>
                  </a:lnTo>
                  <a:lnTo>
                    <a:pt x="852" y="1446"/>
                  </a:lnTo>
                  <a:lnTo>
                    <a:pt x="852" y="1452"/>
                  </a:lnTo>
                  <a:lnTo>
                    <a:pt x="858" y="1458"/>
                  </a:lnTo>
                  <a:lnTo>
                    <a:pt x="870" y="1464"/>
                  </a:lnTo>
                  <a:lnTo>
                    <a:pt x="900" y="1464"/>
                  </a:lnTo>
                  <a:lnTo>
                    <a:pt x="906" y="1458"/>
                  </a:lnTo>
                  <a:lnTo>
                    <a:pt x="924" y="1458"/>
                  </a:lnTo>
                  <a:lnTo>
                    <a:pt x="954" y="1452"/>
                  </a:lnTo>
                  <a:lnTo>
                    <a:pt x="984" y="1440"/>
                  </a:lnTo>
                  <a:lnTo>
                    <a:pt x="1020" y="1434"/>
                  </a:lnTo>
                  <a:lnTo>
                    <a:pt x="1038" y="1434"/>
                  </a:lnTo>
                  <a:lnTo>
                    <a:pt x="1062" y="1416"/>
                  </a:lnTo>
                  <a:lnTo>
                    <a:pt x="1098" y="1386"/>
                  </a:lnTo>
                  <a:lnTo>
                    <a:pt x="1128" y="1350"/>
                  </a:lnTo>
                  <a:lnTo>
                    <a:pt x="1158" y="1326"/>
                  </a:lnTo>
                  <a:lnTo>
                    <a:pt x="1182" y="1314"/>
                  </a:lnTo>
                  <a:lnTo>
                    <a:pt x="1224" y="1284"/>
                  </a:lnTo>
                  <a:lnTo>
                    <a:pt x="1272" y="1248"/>
                  </a:lnTo>
                  <a:lnTo>
                    <a:pt x="1332" y="1206"/>
                  </a:lnTo>
                  <a:lnTo>
                    <a:pt x="1386" y="1170"/>
                  </a:lnTo>
                  <a:lnTo>
                    <a:pt x="1434" y="1134"/>
                  </a:lnTo>
                  <a:lnTo>
                    <a:pt x="1464" y="1110"/>
                  </a:lnTo>
                  <a:lnTo>
                    <a:pt x="1476" y="1104"/>
                  </a:lnTo>
                  <a:lnTo>
                    <a:pt x="1476" y="1098"/>
                  </a:lnTo>
                  <a:lnTo>
                    <a:pt x="1470" y="1092"/>
                  </a:lnTo>
                  <a:lnTo>
                    <a:pt x="1464" y="1080"/>
                  </a:lnTo>
                  <a:lnTo>
                    <a:pt x="1458" y="1062"/>
                  </a:lnTo>
                  <a:lnTo>
                    <a:pt x="1452" y="1050"/>
                  </a:lnTo>
                  <a:lnTo>
                    <a:pt x="1452" y="1044"/>
                  </a:lnTo>
                  <a:lnTo>
                    <a:pt x="1440" y="1032"/>
                  </a:lnTo>
                  <a:lnTo>
                    <a:pt x="1428" y="1032"/>
                  </a:lnTo>
                  <a:lnTo>
                    <a:pt x="1392" y="1014"/>
                  </a:lnTo>
                  <a:lnTo>
                    <a:pt x="1386" y="1014"/>
                  </a:lnTo>
                  <a:lnTo>
                    <a:pt x="1362" y="1026"/>
                  </a:lnTo>
                  <a:lnTo>
                    <a:pt x="1338" y="1002"/>
                  </a:lnTo>
                  <a:lnTo>
                    <a:pt x="1338" y="960"/>
                  </a:lnTo>
                  <a:lnTo>
                    <a:pt x="1332" y="954"/>
                  </a:lnTo>
                  <a:lnTo>
                    <a:pt x="1326" y="942"/>
                  </a:lnTo>
                  <a:lnTo>
                    <a:pt x="1314" y="930"/>
                  </a:lnTo>
                  <a:lnTo>
                    <a:pt x="1308" y="912"/>
                  </a:lnTo>
                  <a:lnTo>
                    <a:pt x="1296" y="900"/>
                  </a:lnTo>
                  <a:lnTo>
                    <a:pt x="1290" y="888"/>
                  </a:lnTo>
                  <a:lnTo>
                    <a:pt x="1290" y="882"/>
                  </a:lnTo>
                  <a:lnTo>
                    <a:pt x="1296" y="876"/>
                  </a:lnTo>
                  <a:lnTo>
                    <a:pt x="1308" y="876"/>
                  </a:lnTo>
                  <a:lnTo>
                    <a:pt x="1320" y="870"/>
                  </a:lnTo>
                  <a:lnTo>
                    <a:pt x="1326" y="864"/>
                  </a:lnTo>
                  <a:lnTo>
                    <a:pt x="1332" y="852"/>
                  </a:lnTo>
                  <a:lnTo>
                    <a:pt x="1332" y="840"/>
                  </a:lnTo>
                  <a:lnTo>
                    <a:pt x="1326" y="834"/>
                  </a:lnTo>
                  <a:lnTo>
                    <a:pt x="1326" y="828"/>
                  </a:lnTo>
                  <a:lnTo>
                    <a:pt x="1320" y="774"/>
                  </a:lnTo>
                  <a:lnTo>
                    <a:pt x="1332" y="750"/>
                  </a:lnTo>
                  <a:lnTo>
                    <a:pt x="1326" y="732"/>
                  </a:lnTo>
                  <a:lnTo>
                    <a:pt x="1326" y="726"/>
                  </a:lnTo>
                  <a:lnTo>
                    <a:pt x="1332" y="720"/>
                  </a:lnTo>
                  <a:lnTo>
                    <a:pt x="1332" y="690"/>
                  </a:lnTo>
                  <a:lnTo>
                    <a:pt x="1338" y="678"/>
                  </a:lnTo>
                  <a:lnTo>
                    <a:pt x="1338" y="672"/>
                  </a:lnTo>
                  <a:lnTo>
                    <a:pt x="1326" y="648"/>
                  </a:lnTo>
                  <a:lnTo>
                    <a:pt x="1302" y="588"/>
                  </a:lnTo>
                  <a:lnTo>
                    <a:pt x="1290" y="570"/>
                  </a:lnTo>
                  <a:lnTo>
                    <a:pt x="1296" y="564"/>
                  </a:lnTo>
                  <a:lnTo>
                    <a:pt x="1308" y="558"/>
                  </a:lnTo>
                  <a:lnTo>
                    <a:pt x="1296" y="528"/>
                  </a:lnTo>
                  <a:lnTo>
                    <a:pt x="1284" y="480"/>
                  </a:lnTo>
                  <a:lnTo>
                    <a:pt x="1278" y="438"/>
                  </a:lnTo>
                  <a:lnTo>
                    <a:pt x="1272" y="414"/>
                  </a:lnTo>
                  <a:lnTo>
                    <a:pt x="1266" y="408"/>
                  </a:lnTo>
                  <a:lnTo>
                    <a:pt x="1260" y="396"/>
                  </a:lnTo>
                  <a:lnTo>
                    <a:pt x="1236" y="384"/>
                  </a:lnTo>
                  <a:lnTo>
                    <a:pt x="1230" y="378"/>
                  </a:lnTo>
                  <a:lnTo>
                    <a:pt x="1224" y="378"/>
                  </a:lnTo>
                  <a:lnTo>
                    <a:pt x="1224" y="336"/>
                  </a:lnTo>
                  <a:lnTo>
                    <a:pt x="1212" y="324"/>
                  </a:lnTo>
                  <a:lnTo>
                    <a:pt x="1194" y="318"/>
                  </a:lnTo>
                  <a:lnTo>
                    <a:pt x="1182" y="318"/>
                  </a:lnTo>
                  <a:lnTo>
                    <a:pt x="1182" y="288"/>
                  </a:lnTo>
                  <a:lnTo>
                    <a:pt x="1170" y="288"/>
                  </a:lnTo>
                  <a:lnTo>
                    <a:pt x="1170" y="246"/>
                  </a:lnTo>
                  <a:lnTo>
                    <a:pt x="1194" y="222"/>
                  </a:lnTo>
                  <a:lnTo>
                    <a:pt x="1218" y="204"/>
                  </a:lnTo>
                  <a:lnTo>
                    <a:pt x="1218" y="198"/>
                  </a:lnTo>
                  <a:lnTo>
                    <a:pt x="1224" y="192"/>
                  </a:lnTo>
                  <a:lnTo>
                    <a:pt x="1224" y="180"/>
                  </a:lnTo>
                  <a:lnTo>
                    <a:pt x="1230" y="168"/>
                  </a:lnTo>
                  <a:lnTo>
                    <a:pt x="1230" y="126"/>
                  </a:lnTo>
                  <a:lnTo>
                    <a:pt x="1224" y="114"/>
                  </a:lnTo>
                  <a:lnTo>
                    <a:pt x="1224" y="78"/>
                  </a:lnTo>
                  <a:lnTo>
                    <a:pt x="1230" y="66"/>
                  </a:lnTo>
                  <a:lnTo>
                    <a:pt x="1230" y="54"/>
                  </a:lnTo>
                  <a:lnTo>
                    <a:pt x="1212" y="48"/>
                  </a:lnTo>
                  <a:lnTo>
                    <a:pt x="1254" y="30"/>
                  </a:lnTo>
                  <a:lnTo>
                    <a:pt x="1254" y="18"/>
                  </a:lnTo>
                  <a:lnTo>
                    <a:pt x="1242" y="18"/>
                  </a:lnTo>
                  <a:lnTo>
                    <a:pt x="1236" y="12"/>
                  </a:lnTo>
                  <a:lnTo>
                    <a:pt x="1224" y="12"/>
                  </a:lnTo>
                  <a:lnTo>
                    <a:pt x="1206" y="24"/>
                  </a:lnTo>
                  <a:lnTo>
                    <a:pt x="1170" y="6"/>
                  </a:lnTo>
                  <a:lnTo>
                    <a:pt x="1152" y="6"/>
                  </a:lnTo>
                  <a:lnTo>
                    <a:pt x="1152" y="18"/>
                  </a:lnTo>
                  <a:lnTo>
                    <a:pt x="1116" y="18"/>
                  </a:lnTo>
                  <a:lnTo>
                    <a:pt x="1092" y="0"/>
                  </a:lnTo>
                  <a:lnTo>
                    <a:pt x="1086" y="30"/>
                  </a:lnTo>
                  <a:lnTo>
                    <a:pt x="1056" y="18"/>
                  </a:lnTo>
                  <a:lnTo>
                    <a:pt x="1026" y="42"/>
                  </a:lnTo>
                  <a:lnTo>
                    <a:pt x="1002" y="30"/>
                  </a:lnTo>
                  <a:lnTo>
                    <a:pt x="984" y="30"/>
                  </a:lnTo>
                  <a:lnTo>
                    <a:pt x="966" y="24"/>
                  </a:lnTo>
                  <a:lnTo>
                    <a:pt x="948" y="24"/>
                  </a:lnTo>
                  <a:lnTo>
                    <a:pt x="924" y="30"/>
                  </a:lnTo>
                  <a:lnTo>
                    <a:pt x="906" y="30"/>
                  </a:lnTo>
                  <a:lnTo>
                    <a:pt x="900" y="36"/>
                  </a:lnTo>
                  <a:lnTo>
                    <a:pt x="888" y="36"/>
                  </a:lnTo>
                  <a:lnTo>
                    <a:pt x="876" y="42"/>
                  </a:lnTo>
                  <a:lnTo>
                    <a:pt x="816" y="42"/>
                  </a:lnTo>
                  <a:lnTo>
                    <a:pt x="810" y="48"/>
                  </a:lnTo>
                  <a:lnTo>
                    <a:pt x="750" y="48"/>
                  </a:lnTo>
                  <a:lnTo>
                    <a:pt x="744" y="54"/>
                  </a:lnTo>
                  <a:lnTo>
                    <a:pt x="726" y="54"/>
                  </a:lnTo>
                  <a:lnTo>
                    <a:pt x="714" y="60"/>
                  </a:lnTo>
                  <a:lnTo>
                    <a:pt x="696" y="66"/>
                  </a:lnTo>
                  <a:lnTo>
                    <a:pt x="684" y="78"/>
                  </a:lnTo>
                  <a:lnTo>
                    <a:pt x="678" y="90"/>
                  </a:lnTo>
                  <a:lnTo>
                    <a:pt x="666" y="102"/>
                  </a:lnTo>
                  <a:lnTo>
                    <a:pt x="666" y="108"/>
                  </a:lnTo>
                  <a:lnTo>
                    <a:pt x="636" y="108"/>
                  </a:lnTo>
                  <a:lnTo>
                    <a:pt x="624" y="114"/>
                  </a:lnTo>
                  <a:lnTo>
                    <a:pt x="606" y="114"/>
                  </a:lnTo>
                  <a:lnTo>
                    <a:pt x="594" y="120"/>
                  </a:lnTo>
                  <a:lnTo>
                    <a:pt x="588" y="126"/>
                  </a:lnTo>
                  <a:lnTo>
                    <a:pt x="588" y="132"/>
                  </a:lnTo>
                  <a:lnTo>
                    <a:pt x="558" y="162"/>
                  </a:lnTo>
                  <a:lnTo>
                    <a:pt x="546" y="168"/>
                  </a:lnTo>
                  <a:lnTo>
                    <a:pt x="522" y="168"/>
                  </a:lnTo>
                  <a:lnTo>
                    <a:pt x="528" y="174"/>
                  </a:lnTo>
                  <a:lnTo>
                    <a:pt x="534" y="186"/>
                  </a:lnTo>
                  <a:lnTo>
                    <a:pt x="546" y="192"/>
                  </a:lnTo>
                  <a:lnTo>
                    <a:pt x="540" y="198"/>
                  </a:lnTo>
                  <a:lnTo>
                    <a:pt x="540" y="210"/>
                  </a:lnTo>
                  <a:lnTo>
                    <a:pt x="552" y="210"/>
                  </a:lnTo>
                  <a:lnTo>
                    <a:pt x="546" y="276"/>
                  </a:lnTo>
                  <a:lnTo>
                    <a:pt x="558" y="294"/>
                  </a:lnTo>
                  <a:lnTo>
                    <a:pt x="546" y="324"/>
                  </a:lnTo>
                  <a:lnTo>
                    <a:pt x="564" y="324"/>
                  </a:lnTo>
                  <a:lnTo>
                    <a:pt x="564" y="354"/>
                  </a:lnTo>
                  <a:lnTo>
                    <a:pt x="588" y="372"/>
                  </a:lnTo>
                  <a:lnTo>
                    <a:pt x="570" y="390"/>
                  </a:lnTo>
                  <a:lnTo>
                    <a:pt x="570" y="402"/>
                  </a:lnTo>
                  <a:lnTo>
                    <a:pt x="516" y="408"/>
                  </a:lnTo>
                  <a:lnTo>
                    <a:pt x="504" y="402"/>
                  </a:lnTo>
                  <a:lnTo>
                    <a:pt x="486" y="402"/>
                  </a:lnTo>
                  <a:lnTo>
                    <a:pt x="486" y="408"/>
                  </a:lnTo>
                  <a:lnTo>
                    <a:pt x="480" y="414"/>
                  </a:lnTo>
                  <a:lnTo>
                    <a:pt x="474" y="408"/>
                  </a:lnTo>
                  <a:lnTo>
                    <a:pt x="462" y="408"/>
                  </a:lnTo>
                  <a:lnTo>
                    <a:pt x="462" y="414"/>
                  </a:lnTo>
                  <a:lnTo>
                    <a:pt x="456" y="420"/>
                  </a:lnTo>
                  <a:lnTo>
                    <a:pt x="456" y="432"/>
                  </a:lnTo>
                  <a:lnTo>
                    <a:pt x="432" y="432"/>
                  </a:lnTo>
                  <a:lnTo>
                    <a:pt x="420" y="438"/>
                  </a:lnTo>
                  <a:lnTo>
                    <a:pt x="396" y="438"/>
                  </a:lnTo>
                  <a:lnTo>
                    <a:pt x="390" y="444"/>
                  </a:lnTo>
                  <a:lnTo>
                    <a:pt x="390" y="456"/>
                  </a:lnTo>
                  <a:lnTo>
                    <a:pt x="396" y="462"/>
                  </a:lnTo>
                  <a:lnTo>
                    <a:pt x="402" y="474"/>
                  </a:lnTo>
                  <a:lnTo>
                    <a:pt x="414" y="492"/>
                  </a:lnTo>
                  <a:lnTo>
                    <a:pt x="390" y="504"/>
                  </a:lnTo>
                  <a:lnTo>
                    <a:pt x="390" y="510"/>
                  </a:lnTo>
                  <a:lnTo>
                    <a:pt x="378" y="522"/>
                  </a:lnTo>
                  <a:lnTo>
                    <a:pt x="366" y="528"/>
                  </a:lnTo>
                  <a:lnTo>
                    <a:pt x="360" y="534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Albania"/>
            <p:cNvSpPr>
              <a:spLocks/>
            </p:cNvSpPr>
            <p:nvPr/>
          </p:nvSpPr>
          <p:spPr bwMode="gray">
            <a:xfrm>
              <a:off x="4724400" y="2994174"/>
              <a:ext cx="58738" cy="98425"/>
            </a:xfrm>
            <a:custGeom>
              <a:avLst/>
              <a:gdLst>
                <a:gd name="T0" fmla="*/ 2147483647 w 144"/>
                <a:gd name="T1" fmla="*/ 2147483647 h 246"/>
                <a:gd name="T2" fmla="*/ 2147483647 w 144"/>
                <a:gd name="T3" fmla="*/ 2147483647 h 246"/>
                <a:gd name="T4" fmla="*/ 2147483647 w 144"/>
                <a:gd name="T5" fmla="*/ 2147483647 h 246"/>
                <a:gd name="T6" fmla="*/ 2147483647 w 144"/>
                <a:gd name="T7" fmla="*/ 2147483647 h 246"/>
                <a:gd name="T8" fmla="*/ 2147483647 w 144"/>
                <a:gd name="T9" fmla="*/ 2147483647 h 246"/>
                <a:gd name="T10" fmla="*/ 2147483647 w 144"/>
                <a:gd name="T11" fmla="*/ 2147483647 h 246"/>
                <a:gd name="T12" fmla="*/ 2147483647 w 144"/>
                <a:gd name="T13" fmla="*/ 2147483647 h 246"/>
                <a:gd name="T14" fmla="*/ 2147483647 w 144"/>
                <a:gd name="T15" fmla="*/ 2147483647 h 246"/>
                <a:gd name="T16" fmla="*/ 2147483647 w 144"/>
                <a:gd name="T17" fmla="*/ 2147483647 h 246"/>
                <a:gd name="T18" fmla="*/ 2147483647 w 144"/>
                <a:gd name="T19" fmla="*/ 2147483647 h 246"/>
                <a:gd name="T20" fmla="*/ 2147483647 w 144"/>
                <a:gd name="T21" fmla="*/ 2147483647 h 246"/>
                <a:gd name="T22" fmla="*/ 2147483647 w 144"/>
                <a:gd name="T23" fmla="*/ 2147483647 h 246"/>
                <a:gd name="T24" fmla="*/ 2147483647 w 144"/>
                <a:gd name="T25" fmla="*/ 2147483647 h 246"/>
                <a:gd name="T26" fmla="*/ 2147483647 w 144"/>
                <a:gd name="T27" fmla="*/ 2147483647 h 246"/>
                <a:gd name="T28" fmla="*/ 2147483647 w 144"/>
                <a:gd name="T29" fmla="*/ 2147483647 h 246"/>
                <a:gd name="T30" fmla="*/ 2147483647 w 144"/>
                <a:gd name="T31" fmla="*/ 2147483647 h 246"/>
                <a:gd name="T32" fmla="*/ 2147483647 w 144"/>
                <a:gd name="T33" fmla="*/ 2147483647 h 246"/>
                <a:gd name="T34" fmla="*/ 2147483647 w 144"/>
                <a:gd name="T35" fmla="*/ 2147483647 h 246"/>
                <a:gd name="T36" fmla="*/ 2147483647 w 144"/>
                <a:gd name="T37" fmla="*/ 2147483647 h 246"/>
                <a:gd name="T38" fmla="*/ 2147483647 w 144"/>
                <a:gd name="T39" fmla="*/ 0 h 246"/>
                <a:gd name="T40" fmla="*/ 2147483647 w 144"/>
                <a:gd name="T41" fmla="*/ 2147483647 h 246"/>
                <a:gd name="T42" fmla="*/ 2147483647 w 144"/>
                <a:gd name="T43" fmla="*/ 2147483647 h 246"/>
                <a:gd name="T44" fmla="*/ 0 w 144"/>
                <a:gd name="T45" fmla="*/ 2147483647 h 246"/>
                <a:gd name="T46" fmla="*/ 2147483647 w 144"/>
                <a:gd name="T47" fmla="*/ 2147483647 h 246"/>
                <a:gd name="T48" fmla="*/ 2147483647 w 144"/>
                <a:gd name="T49" fmla="*/ 2147483647 h 246"/>
                <a:gd name="T50" fmla="*/ 2147483647 w 144"/>
                <a:gd name="T51" fmla="*/ 2147483647 h 246"/>
                <a:gd name="T52" fmla="*/ 2147483647 w 144"/>
                <a:gd name="T53" fmla="*/ 2147483647 h 246"/>
                <a:gd name="T54" fmla="*/ 2147483647 w 144"/>
                <a:gd name="T55" fmla="*/ 2147483647 h 246"/>
                <a:gd name="T56" fmla="*/ 2147483647 w 144"/>
                <a:gd name="T57" fmla="*/ 2147483647 h 246"/>
                <a:gd name="T58" fmla="*/ 2147483647 w 144"/>
                <a:gd name="T59" fmla="*/ 2147483647 h 246"/>
                <a:gd name="T60" fmla="*/ 2147483647 w 144"/>
                <a:gd name="T61" fmla="*/ 2147483647 h 246"/>
                <a:gd name="T62" fmla="*/ 2147483647 w 144"/>
                <a:gd name="T63" fmla="*/ 2147483647 h 246"/>
                <a:gd name="T64" fmla="*/ 2147483647 w 144"/>
                <a:gd name="T65" fmla="*/ 2147483647 h 246"/>
                <a:gd name="T66" fmla="*/ 2147483647 w 144"/>
                <a:gd name="T67" fmla="*/ 2147483647 h 246"/>
                <a:gd name="T68" fmla="*/ 2147483647 w 144"/>
                <a:gd name="T69" fmla="*/ 2147483647 h 246"/>
                <a:gd name="T70" fmla="*/ 2147483647 w 144"/>
                <a:gd name="T71" fmla="*/ 2147483647 h 246"/>
                <a:gd name="T72" fmla="*/ 2147483647 w 144"/>
                <a:gd name="T73" fmla="*/ 2147483647 h 246"/>
                <a:gd name="T74" fmla="*/ 2147483647 w 144"/>
                <a:gd name="T75" fmla="*/ 2147483647 h 246"/>
                <a:gd name="T76" fmla="*/ 2147483647 w 144"/>
                <a:gd name="T77" fmla="*/ 2147483647 h 246"/>
                <a:gd name="T78" fmla="*/ 2147483647 w 144"/>
                <a:gd name="T79" fmla="*/ 2147483647 h 246"/>
                <a:gd name="T80" fmla="*/ 2147483647 w 144"/>
                <a:gd name="T81" fmla="*/ 2147483647 h 246"/>
                <a:gd name="T82" fmla="*/ 2147483647 w 144"/>
                <a:gd name="T83" fmla="*/ 2147483647 h 246"/>
                <a:gd name="T84" fmla="*/ 2147483647 w 144"/>
                <a:gd name="T85" fmla="*/ 2147483647 h 246"/>
                <a:gd name="T86" fmla="*/ 2147483647 w 144"/>
                <a:gd name="T87" fmla="*/ 2147483647 h 246"/>
                <a:gd name="T88" fmla="*/ 2147483647 w 144"/>
                <a:gd name="T89" fmla="*/ 2147483647 h 2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4"/>
                <a:gd name="T136" fmla="*/ 0 h 246"/>
                <a:gd name="T137" fmla="*/ 144 w 144"/>
                <a:gd name="T138" fmla="*/ 246 h 2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4" h="246">
                  <a:moveTo>
                    <a:pt x="96" y="210"/>
                  </a:moveTo>
                  <a:lnTo>
                    <a:pt x="96" y="204"/>
                  </a:lnTo>
                  <a:lnTo>
                    <a:pt x="108" y="204"/>
                  </a:lnTo>
                  <a:lnTo>
                    <a:pt x="120" y="198"/>
                  </a:lnTo>
                  <a:lnTo>
                    <a:pt x="120" y="174"/>
                  </a:lnTo>
                  <a:lnTo>
                    <a:pt x="138" y="174"/>
                  </a:lnTo>
                  <a:lnTo>
                    <a:pt x="144" y="168"/>
                  </a:lnTo>
                  <a:lnTo>
                    <a:pt x="144" y="138"/>
                  </a:lnTo>
                  <a:lnTo>
                    <a:pt x="120" y="144"/>
                  </a:lnTo>
                  <a:lnTo>
                    <a:pt x="120" y="126"/>
                  </a:lnTo>
                  <a:lnTo>
                    <a:pt x="114" y="126"/>
                  </a:lnTo>
                  <a:lnTo>
                    <a:pt x="108" y="120"/>
                  </a:lnTo>
                  <a:lnTo>
                    <a:pt x="108" y="96"/>
                  </a:lnTo>
                  <a:lnTo>
                    <a:pt x="102" y="84"/>
                  </a:lnTo>
                  <a:lnTo>
                    <a:pt x="102" y="42"/>
                  </a:lnTo>
                  <a:lnTo>
                    <a:pt x="96" y="24"/>
                  </a:lnTo>
                  <a:lnTo>
                    <a:pt x="84" y="24"/>
                  </a:lnTo>
                  <a:lnTo>
                    <a:pt x="72" y="6"/>
                  </a:lnTo>
                  <a:lnTo>
                    <a:pt x="66" y="12"/>
                  </a:lnTo>
                  <a:lnTo>
                    <a:pt x="36" y="0"/>
                  </a:lnTo>
                  <a:lnTo>
                    <a:pt x="36" y="18"/>
                  </a:lnTo>
                  <a:lnTo>
                    <a:pt x="24" y="24"/>
                  </a:lnTo>
                  <a:lnTo>
                    <a:pt x="0" y="24"/>
                  </a:lnTo>
                  <a:lnTo>
                    <a:pt x="18" y="36"/>
                  </a:lnTo>
                  <a:lnTo>
                    <a:pt x="24" y="30"/>
                  </a:lnTo>
                  <a:lnTo>
                    <a:pt x="30" y="48"/>
                  </a:lnTo>
                  <a:lnTo>
                    <a:pt x="18" y="60"/>
                  </a:lnTo>
                  <a:lnTo>
                    <a:pt x="24" y="66"/>
                  </a:lnTo>
                  <a:lnTo>
                    <a:pt x="48" y="66"/>
                  </a:lnTo>
                  <a:lnTo>
                    <a:pt x="48" y="84"/>
                  </a:lnTo>
                  <a:lnTo>
                    <a:pt x="42" y="96"/>
                  </a:lnTo>
                  <a:lnTo>
                    <a:pt x="42" y="114"/>
                  </a:lnTo>
                  <a:lnTo>
                    <a:pt x="36" y="132"/>
                  </a:lnTo>
                  <a:lnTo>
                    <a:pt x="36" y="156"/>
                  </a:lnTo>
                  <a:lnTo>
                    <a:pt x="24" y="180"/>
                  </a:lnTo>
                  <a:lnTo>
                    <a:pt x="24" y="186"/>
                  </a:lnTo>
                  <a:lnTo>
                    <a:pt x="42" y="204"/>
                  </a:lnTo>
                  <a:lnTo>
                    <a:pt x="54" y="210"/>
                  </a:lnTo>
                  <a:lnTo>
                    <a:pt x="60" y="216"/>
                  </a:lnTo>
                  <a:lnTo>
                    <a:pt x="60" y="234"/>
                  </a:lnTo>
                  <a:lnTo>
                    <a:pt x="66" y="240"/>
                  </a:lnTo>
                  <a:lnTo>
                    <a:pt x="84" y="240"/>
                  </a:lnTo>
                  <a:lnTo>
                    <a:pt x="90" y="246"/>
                  </a:lnTo>
                  <a:lnTo>
                    <a:pt x="96" y="246"/>
                  </a:lnTo>
                  <a:lnTo>
                    <a:pt x="96" y="21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Alaska"/>
            <p:cNvSpPr>
              <a:spLocks noEditPoints="1"/>
            </p:cNvSpPr>
            <p:nvPr/>
          </p:nvSpPr>
          <p:spPr bwMode="gray">
            <a:xfrm>
              <a:off x="133350" y="2133749"/>
              <a:ext cx="1236663" cy="534988"/>
            </a:xfrm>
            <a:custGeom>
              <a:avLst/>
              <a:gdLst>
                <a:gd name="T0" fmla="*/ 2147483647 w 3072"/>
                <a:gd name="T1" fmla="*/ 2147483647 h 1332"/>
                <a:gd name="T2" fmla="*/ 2147483647 w 3072"/>
                <a:gd name="T3" fmla="*/ 2147483647 h 1332"/>
                <a:gd name="T4" fmla="*/ 2147483647 w 3072"/>
                <a:gd name="T5" fmla="*/ 2147483647 h 1332"/>
                <a:gd name="T6" fmla="*/ 2147483647 w 3072"/>
                <a:gd name="T7" fmla="*/ 2147483647 h 1332"/>
                <a:gd name="T8" fmla="*/ 2147483647 w 3072"/>
                <a:gd name="T9" fmla="*/ 2147483647 h 1332"/>
                <a:gd name="T10" fmla="*/ 2147483647 w 3072"/>
                <a:gd name="T11" fmla="*/ 2147483647 h 1332"/>
                <a:gd name="T12" fmla="*/ 2147483647 w 3072"/>
                <a:gd name="T13" fmla="*/ 2147483647 h 1332"/>
                <a:gd name="T14" fmla="*/ 2147483647 w 3072"/>
                <a:gd name="T15" fmla="*/ 2147483647 h 1332"/>
                <a:gd name="T16" fmla="*/ 2147483647 w 3072"/>
                <a:gd name="T17" fmla="*/ 2147483647 h 1332"/>
                <a:gd name="T18" fmla="*/ 2147483647 w 3072"/>
                <a:gd name="T19" fmla="*/ 2147483647 h 1332"/>
                <a:gd name="T20" fmla="*/ 2147483647 w 3072"/>
                <a:gd name="T21" fmla="*/ 2147483647 h 1332"/>
                <a:gd name="T22" fmla="*/ 2147483647 w 3072"/>
                <a:gd name="T23" fmla="*/ 0 h 1332"/>
                <a:gd name="T24" fmla="*/ 2147483647 w 3072"/>
                <a:gd name="T25" fmla="*/ 2147483647 h 1332"/>
                <a:gd name="T26" fmla="*/ 2147483647 w 3072"/>
                <a:gd name="T27" fmla="*/ 2147483647 h 1332"/>
                <a:gd name="T28" fmla="*/ 2147483647 w 3072"/>
                <a:gd name="T29" fmla="*/ 2147483647 h 1332"/>
                <a:gd name="T30" fmla="*/ 2147483647 w 3072"/>
                <a:gd name="T31" fmla="*/ 2147483647 h 1332"/>
                <a:gd name="T32" fmla="*/ 2147483647 w 3072"/>
                <a:gd name="T33" fmla="*/ 2147483647 h 1332"/>
                <a:gd name="T34" fmla="*/ 2147483647 w 3072"/>
                <a:gd name="T35" fmla="*/ 2147483647 h 1332"/>
                <a:gd name="T36" fmla="*/ 2147483647 w 3072"/>
                <a:gd name="T37" fmla="*/ 2147483647 h 1332"/>
                <a:gd name="T38" fmla="*/ 2147483647 w 3072"/>
                <a:gd name="T39" fmla="*/ 2147483647 h 1332"/>
                <a:gd name="T40" fmla="*/ 2147483647 w 3072"/>
                <a:gd name="T41" fmla="*/ 2147483647 h 1332"/>
                <a:gd name="T42" fmla="*/ 2147483647 w 3072"/>
                <a:gd name="T43" fmla="*/ 2147483647 h 1332"/>
                <a:gd name="T44" fmla="*/ 2147483647 w 3072"/>
                <a:gd name="T45" fmla="*/ 2147483647 h 1332"/>
                <a:gd name="T46" fmla="*/ 2147483647 w 3072"/>
                <a:gd name="T47" fmla="*/ 2147483647 h 1332"/>
                <a:gd name="T48" fmla="*/ 2147483647 w 3072"/>
                <a:gd name="T49" fmla="*/ 2147483647 h 1332"/>
                <a:gd name="T50" fmla="*/ 2147483647 w 3072"/>
                <a:gd name="T51" fmla="*/ 2147483647 h 1332"/>
                <a:gd name="T52" fmla="*/ 2147483647 w 3072"/>
                <a:gd name="T53" fmla="*/ 2147483647 h 1332"/>
                <a:gd name="T54" fmla="*/ 2147483647 w 3072"/>
                <a:gd name="T55" fmla="*/ 2147483647 h 1332"/>
                <a:gd name="T56" fmla="*/ 2147483647 w 3072"/>
                <a:gd name="T57" fmla="*/ 2147483647 h 1332"/>
                <a:gd name="T58" fmla="*/ 2147483647 w 3072"/>
                <a:gd name="T59" fmla="*/ 2147483647 h 1332"/>
                <a:gd name="T60" fmla="*/ 2147483647 w 3072"/>
                <a:gd name="T61" fmla="*/ 2147483647 h 1332"/>
                <a:gd name="T62" fmla="*/ 2147483647 w 3072"/>
                <a:gd name="T63" fmla="*/ 2147483647 h 1332"/>
                <a:gd name="T64" fmla="*/ 2147483647 w 3072"/>
                <a:gd name="T65" fmla="*/ 2147483647 h 1332"/>
                <a:gd name="T66" fmla="*/ 2147483647 w 3072"/>
                <a:gd name="T67" fmla="*/ 2147483647 h 1332"/>
                <a:gd name="T68" fmla="*/ 2147483647 w 3072"/>
                <a:gd name="T69" fmla="*/ 2147483647 h 1332"/>
                <a:gd name="T70" fmla="*/ 2147483647 w 3072"/>
                <a:gd name="T71" fmla="*/ 2147483647 h 1332"/>
                <a:gd name="T72" fmla="*/ 2147483647 w 3072"/>
                <a:gd name="T73" fmla="*/ 2147483647 h 1332"/>
                <a:gd name="T74" fmla="*/ 2147483647 w 3072"/>
                <a:gd name="T75" fmla="*/ 2147483647 h 1332"/>
                <a:gd name="T76" fmla="*/ 2147483647 w 3072"/>
                <a:gd name="T77" fmla="*/ 2147483647 h 1332"/>
                <a:gd name="T78" fmla="*/ 2147483647 w 3072"/>
                <a:gd name="T79" fmla="*/ 2147483647 h 1332"/>
                <a:gd name="T80" fmla="*/ 2147483647 w 3072"/>
                <a:gd name="T81" fmla="*/ 2147483647 h 1332"/>
                <a:gd name="T82" fmla="*/ 2147483647 w 3072"/>
                <a:gd name="T83" fmla="*/ 2147483647 h 1332"/>
                <a:gd name="T84" fmla="*/ 2147483647 w 3072"/>
                <a:gd name="T85" fmla="*/ 2147483647 h 1332"/>
                <a:gd name="T86" fmla="*/ 2147483647 w 3072"/>
                <a:gd name="T87" fmla="*/ 2147483647 h 1332"/>
                <a:gd name="T88" fmla="*/ 2147483647 w 3072"/>
                <a:gd name="T89" fmla="*/ 2147483647 h 1332"/>
                <a:gd name="T90" fmla="*/ 2147483647 w 3072"/>
                <a:gd name="T91" fmla="*/ 2147483647 h 1332"/>
                <a:gd name="T92" fmla="*/ 2147483647 w 3072"/>
                <a:gd name="T93" fmla="*/ 2147483647 h 1332"/>
                <a:gd name="T94" fmla="*/ 2147483647 w 3072"/>
                <a:gd name="T95" fmla="*/ 2147483647 h 1332"/>
                <a:gd name="T96" fmla="*/ 2147483647 w 3072"/>
                <a:gd name="T97" fmla="*/ 2147483647 h 1332"/>
                <a:gd name="T98" fmla="*/ 2147483647 w 3072"/>
                <a:gd name="T99" fmla="*/ 2147483647 h 1332"/>
                <a:gd name="T100" fmla="*/ 2147483647 w 3072"/>
                <a:gd name="T101" fmla="*/ 2147483647 h 1332"/>
                <a:gd name="T102" fmla="*/ 2147483647 w 3072"/>
                <a:gd name="T103" fmla="*/ 2147483647 h 1332"/>
                <a:gd name="T104" fmla="*/ 2147483647 w 3072"/>
                <a:gd name="T105" fmla="*/ 2147483647 h 1332"/>
                <a:gd name="T106" fmla="*/ 2147483647 w 3072"/>
                <a:gd name="T107" fmla="*/ 2147483647 h 1332"/>
                <a:gd name="T108" fmla="*/ 2147483647 w 3072"/>
                <a:gd name="T109" fmla="*/ 2147483647 h 1332"/>
                <a:gd name="T110" fmla="*/ 2147483647 w 3072"/>
                <a:gd name="T111" fmla="*/ 2147483647 h 1332"/>
                <a:gd name="T112" fmla="*/ 2147483647 w 3072"/>
                <a:gd name="T113" fmla="*/ 2147483647 h 1332"/>
                <a:gd name="T114" fmla="*/ 2147483647 w 3072"/>
                <a:gd name="T115" fmla="*/ 2147483647 h 1332"/>
                <a:gd name="T116" fmla="*/ 2147483647 w 3072"/>
                <a:gd name="T117" fmla="*/ 2147483647 h 1332"/>
                <a:gd name="T118" fmla="*/ 2147483647 w 3072"/>
                <a:gd name="T119" fmla="*/ 2147483647 h 1332"/>
                <a:gd name="T120" fmla="*/ 2147483647 w 3072"/>
                <a:gd name="T121" fmla="*/ 2147483647 h 13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072"/>
                <a:gd name="T184" fmla="*/ 0 h 1332"/>
                <a:gd name="T185" fmla="*/ 3072 w 3072"/>
                <a:gd name="T186" fmla="*/ 1332 h 133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072" h="1332">
                  <a:moveTo>
                    <a:pt x="2454" y="930"/>
                  </a:moveTo>
                  <a:lnTo>
                    <a:pt x="2418" y="966"/>
                  </a:lnTo>
                  <a:lnTo>
                    <a:pt x="2400" y="1002"/>
                  </a:lnTo>
                  <a:lnTo>
                    <a:pt x="2412" y="1002"/>
                  </a:lnTo>
                  <a:lnTo>
                    <a:pt x="2448" y="984"/>
                  </a:lnTo>
                  <a:lnTo>
                    <a:pt x="2460" y="972"/>
                  </a:lnTo>
                  <a:lnTo>
                    <a:pt x="2460" y="954"/>
                  </a:lnTo>
                  <a:lnTo>
                    <a:pt x="2472" y="942"/>
                  </a:lnTo>
                  <a:lnTo>
                    <a:pt x="2460" y="930"/>
                  </a:lnTo>
                  <a:lnTo>
                    <a:pt x="2454" y="930"/>
                  </a:lnTo>
                  <a:close/>
                  <a:moveTo>
                    <a:pt x="2400" y="930"/>
                  </a:moveTo>
                  <a:lnTo>
                    <a:pt x="2388" y="930"/>
                  </a:lnTo>
                  <a:lnTo>
                    <a:pt x="2376" y="936"/>
                  </a:lnTo>
                  <a:lnTo>
                    <a:pt x="2364" y="948"/>
                  </a:lnTo>
                  <a:lnTo>
                    <a:pt x="2364" y="954"/>
                  </a:lnTo>
                  <a:lnTo>
                    <a:pt x="2370" y="966"/>
                  </a:lnTo>
                  <a:lnTo>
                    <a:pt x="2376" y="972"/>
                  </a:lnTo>
                  <a:lnTo>
                    <a:pt x="2406" y="972"/>
                  </a:lnTo>
                  <a:lnTo>
                    <a:pt x="2412" y="960"/>
                  </a:lnTo>
                  <a:lnTo>
                    <a:pt x="2418" y="954"/>
                  </a:lnTo>
                  <a:lnTo>
                    <a:pt x="2418" y="942"/>
                  </a:lnTo>
                  <a:lnTo>
                    <a:pt x="2406" y="936"/>
                  </a:lnTo>
                  <a:lnTo>
                    <a:pt x="2400" y="930"/>
                  </a:lnTo>
                  <a:close/>
                  <a:moveTo>
                    <a:pt x="2316" y="1188"/>
                  </a:moveTo>
                  <a:lnTo>
                    <a:pt x="2328" y="1188"/>
                  </a:lnTo>
                  <a:lnTo>
                    <a:pt x="2340" y="1152"/>
                  </a:lnTo>
                  <a:lnTo>
                    <a:pt x="2322" y="1158"/>
                  </a:lnTo>
                  <a:lnTo>
                    <a:pt x="2316" y="1188"/>
                  </a:lnTo>
                  <a:close/>
                  <a:moveTo>
                    <a:pt x="2388" y="1074"/>
                  </a:moveTo>
                  <a:lnTo>
                    <a:pt x="2370" y="1086"/>
                  </a:lnTo>
                  <a:lnTo>
                    <a:pt x="2382" y="1098"/>
                  </a:lnTo>
                  <a:lnTo>
                    <a:pt x="2388" y="1098"/>
                  </a:lnTo>
                  <a:lnTo>
                    <a:pt x="2382" y="1104"/>
                  </a:lnTo>
                  <a:lnTo>
                    <a:pt x="2376" y="1104"/>
                  </a:lnTo>
                  <a:lnTo>
                    <a:pt x="2364" y="1116"/>
                  </a:lnTo>
                  <a:lnTo>
                    <a:pt x="2358" y="1116"/>
                  </a:lnTo>
                  <a:lnTo>
                    <a:pt x="2352" y="1122"/>
                  </a:lnTo>
                  <a:lnTo>
                    <a:pt x="2352" y="1152"/>
                  </a:lnTo>
                  <a:lnTo>
                    <a:pt x="2358" y="1164"/>
                  </a:lnTo>
                  <a:lnTo>
                    <a:pt x="2358" y="1188"/>
                  </a:lnTo>
                  <a:lnTo>
                    <a:pt x="2370" y="1182"/>
                  </a:lnTo>
                  <a:lnTo>
                    <a:pt x="2376" y="1170"/>
                  </a:lnTo>
                  <a:lnTo>
                    <a:pt x="2388" y="1164"/>
                  </a:lnTo>
                  <a:lnTo>
                    <a:pt x="2394" y="1158"/>
                  </a:lnTo>
                  <a:lnTo>
                    <a:pt x="2394" y="1146"/>
                  </a:lnTo>
                  <a:lnTo>
                    <a:pt x="2382" y="1134"/>
                  </a:lnTo>
                  <a:lnTo>
                    <a:pt x="2394" y="1134"/>
                  </a:lnTo>
                  <a:lnTo>
                    <a:pt x="2412" y="1116"/>
                  </a:lnTo>
                  <a:lnTo>
                    <a:pt x="2412" y="1098"/>
                  </a:lnTo>
                  <a:lnTo>
                    <a:pt x="2388" y="1074"/>
                  </a:lnTo>
                  <a:close/>
                  <a:moveTo>
                    <a:pt x="2562" y="1080"/>
                  </a:moveTo>
                  <a:lnTo>
                    <a:pt x="2550" y="1080"/>
                  </a:lnTo>
                  <a:lnTo>
                    <a:pt x="2550" y="1074"/>
                  </a:lnTo>
                  <a:lnTo>
                    <a:pt x="2544" y="1068"/>
                  </a:lnTo>
                  <a:lnTo>
                    <a:pt x="2538" y="1068"/>
                  </a:lnTo>
                  <a:lnTo>
                    <a:pt x="2532" y="1062"/>
                  </a:lnTo>
                  <a:lnTo>
                    <a:pt x="2520" y="1056"/>
                  </a:lnTo>
                  <a:lnTo>
                    <a:pt x="2514" y="1050"/>
                  </a:lnTo>
                  <a:lnTo>
                    <a:pt x="2514" y="1044"/>
                  </a:lnTo>
                  <a:lnTo>
                    <a:pt x="2520" y="1032"/>
                  </a:lnTo>
                  <a:lnTo>
                    <a:pt x="2520" y="1020"/>
                  </a:lnTo>
                  <a:lnTo>
                    <a:pt x="2526" y="1008"/>
                  </a:lnTo>
                  <a:lnTo>
                    <a:pt x="2532" y="1002"/>
                  </a:lnTo>
                  <a:lnTo>
                    <a:pt x="2532" y="960"/>
                  </a:lnTo>
                  <a:lnTo>
                    <a:pt x="2550" y="924"/>
                  </a:lnTo>
                  <a:lnTo>
                    <a:pt x="2550" y="906"/>
                  </a:lnTo>
                  <a:lnTo>
                    <a:pt x="2544" y="894"/>
                  </a:lnTo>
                  <a:lnTo>
                    <a:pt x="2526" y="876"/>
                  </a:lnTo>
                  <a:lnTo>
                    <a:pt x="2538" y="864"/>
                  </a:lnTo>
                  <a:lnTo>
                    <a:pt x="2538" y="834"/>
                  </a:lnTo>
                  <a:lnTo>
                    <a:pt x="2544" y="828"/>
                  </a:lnTo>
                  <a:lnTo>
                    <a:pt x="2550" y="828"/>
                  </a:lnTo>
                  <a:lnTo>
                    <a:pt x="2556" y="822"/>
                  </a:lnTo>
                  <a:lnTo>
                    <a:pt x="2550" y="816"/>
                  </a:lnTo>
                  <a:lnTo>
                    <a:pt x="2532" y="810"/>
                  </a:lnTo>
                  <a:lnTo>
                    <a:pt x="2520" y="810"/>
                  </a:lnTo>
                  <a:lnTo>
                    <a:pt x="2502" y="816"/>
                  </a:lnTo>
                  <a:lnTo>
                    <a:pt x="2490" y="816"/>
                  </a:lnTo>
                  <a:lnTo>
                    <a:pt x="2484" y="822"/>
                  </a:lnTo>
                  <a:lnTo>
                    <a:pt x="2478" y="822"/>
                  </a:lnTo>
                  <a:lnTo>
                    <a:pt x="2478" y="834"/>
                  </a:lnTo>
                  <a:lnTo>
                    <a:pt x="2460" y="834"/>
                  </a:lnTo>
                  <a:lnTo>
                    <a:pt x="2454" y="840"/>
                  </a:lnTo>
                  <a:lnTo>
                    <a:pt x="2442" y="846"/>
                  </a:lnTo>
                  <a:lnTo>
                    <a:pt x="2430" y="846"/>
                  </a:lnTo>
                  <a:lnTo>
                    <a:pt x="2418" y="852"/>
                  </a:lnTo>
                  <a:lnTo>
                    <a:pt x="2406" y="852"/>
                  </a:lnTo>
                  <a:lnTo>
                    <a:pt x="2400" y="858"/>
                  </a:lnTo>
                  <a:lnTo>
                    <a:pt x="2394" y="858"/>
                  </a:lnTo>
                  <a:lnTo>
                    <a:pt x="2388" y="864"/>
                  </a:lnTo>
                  <a:lnTo>
                    <a:pt x="2376" y="870"/>
                  </a:lnTo>
                  <a:lnTo>
                    <a:pt x="2370" y="876"/>
                  </a:lnTo>
                  <a:lnTo>
                    <a:pt x="2364" y="876"/>
                  </a:lnTo>
                  <a:lnTo>
                    <a:pt x="2364" y="864"/>
                  </a:lnTo>
                  <a:lnTo>
                    <a:pt x="2382" y="846"/>
                  </a:lnTo>
                  <a:lnTo>
                    <a:pt x="2376" y="840"/>
                  </a:lnTo>
                  <a:lnTo>
                    <a:pt x="2364" y="834"/>
                  </a:lnTo>
                  <a:lnTo>
                    <a:pt x="2358" y="828"/>
                  </a:lnTo>
                  <a:lnTo>
                    <a:pt x="2358" y="810"/>
                  </a:lnTo>
                  <a:lnTo>
                    <a:pt x="2352" y="798"/>
                  </a:lnTo>
                  <a:lnTo>
                    <a:pt x="2352" y="792"/>
                  </a:lnTo>
                  <a:lnTo>
                    <a:pt x="2376" y="768"/>
                  </a:lnTo>
                  <a:lnTo>
                    <a:pt x="2340" y="768"/>
                  </a:lnTo>
                  <a:lnTo>
                    <a:pt x="2328" y="780"/>
                  </a:lnTo>
                  <a:lnTo>
                    <a:pt x="2274" y="780"/>
                  </a:lnTo>
                  <a:lnTo>
                    <a:pt x="2274" y="768"/>
                  </a:lnTo>
                  <a:lnTo>
                    <a:pt x="2280" y="756"/>
                  </a:lnTo>
                  <a:lnTo>
                    <a:pt x="2292" y="750"/>
                  </a:lnTo>
                  <a:lnTo>
                    <a:pt x="2298" y="744"/>
                  </a:lnTo>
                  <a:lnTo>
                    <a:pt x="3072" y="108"/>
                  </a:lnTo>
                  <a:lnTo>
                    <a:pt x="3054" y="108"/>
                  </a:lnTo>
                  <a:lnTo>
                    <a:pt x="3054" y="102"/>
                  </a:lnTo>
                  <a:lnTo>
                    <a:pt x="3048" y="90"/>
                  </a:lnTo>
                  <a:lnTo>
                    <a:pt x="3036" y="84"/>
                  </a:lnTo>
                  <a:lnTo>
                    <a:pt x="3030" y="78"/>
                  </a:lnTo>
                  <a:lnTo>
                    <a:pt x="3012" y="78"/>
                  </a:lnTo>
                  <a:lnTo>
                    <a:pt x="2988" y="84"/>
                  </a:lnTo>
                  <a:lnTo>
                    <a:pt x="2964" y="84"/>
                  </a:lnTo>
                  <a:lnTo>
                    <a:pt x="2928" y="96"/>
                  </a:lnTo>
                  <a:lnTo>
                    <a:pt x="2916" y="96"/>
                  </a:lnTo>
                  <a:lnTo>
                    <a:pt x="2892" y="84"/>
                  </a:lnTo>
                  <a:lnTo>
                    <a:pt x="2886" y="78"/>
                  </a:lnTo>
                  <a:lnTo>
                    <a:pt x="2874" y="72"/>
                  </a:lnTo>
                  <a:lnTo>
                    <a:pt x="2784" y="72"/>
                  </a:lnTo>
                  <a:lnTo>
                    <a:pt x="2772" y="66"/>
                  </a:lnTo>
                  <a:lnTo>
                    <a:pt x="2766" y="60"/>
                  </a:lnTo>
                  <a:lnTo>
                    <a:pt x="2748" y="60"/>
                  </a:lnTo>
                  <a:lnTo>
                    <a:pt x="2736" y="54"/>
                  </a:lnTo>
                  <a:lnTo>
                    <a:pt x="2598" y="54"/>
                  </a:lnTo>
                  <a:lnTo>
                    <a:pt x="2598" y="42"/>
                  </a:lnTo>
                  <a:lnTo>
                    <a:pt x="2604" y="36"/>
                  </a:lnTo>
                  <a:lnTo>
                    <a:pt x="2592" y="36"/>
                  </a:lnTo>
                  <a:lnTo>
                    <a:pt x="2574" y="30"/>
                  </a:lnTo>
                  <a:lnTo>
                    <a:pt x="2562" y="30"/>
                  </a:lnTo>
                  <a:lnTo>
                    <a:pt x="2550" y="24"/>
                  </a:lnTo>
                  <a:lnTo>
                    <a:pt x="2532" y="24"/>
                  </a:lnTo>
                  <a:lnTo>
                    <a:pt x="2520" y="30"/>
                  </a:lnTo>
                  <a:lnTo>
                    <a:pt x="2496" y="30"/>
                  </a:lnTo>
                  <a:lnTo>
                    <a:pt x="2490" y="36"/>
                  </a:lnTo>
                  <a:lnTo>
                    <a:pt x="2484" y="36"/>
                  </a:lnTo>
                  <a:lnTo>
                    <a:pt x="2514" y="0"/>
                  </a:lnTo>
                  <a:lnTo>
                    <a:pt x="2430" y="36"/>
                  </a:lnTo>
                  <a:lnTo>
                    <a:pt x="2460" y="0"/>
                  </a:lnTo>
                  <a:lnTo>
                    <a:pt x="2430" y="0"/>
                  </a:lnTo>
                  <a:lnTo>
                    <a:pt x="2418" y="6"/>
                  </a:lnTo>
                  <a:lnTo>
                    <a:pt x="2412" y="12"/>
                  </a:lnTo>
                  <a:lnTo>
                    <a:pt x="2358" y="30"/>
                  </a:lnTo>
                  <a:lnTo>
                    <a:pt x="2232" y="30"/>
                  </a:lnTo>
                  <a:lnTo>
                    <a:pt x="2214" y="36"/>
                  </a:lnTo>
                  <a:lnTo>
                    <a:pt x="2208" y="42"/>
                  </a:lnTo>
                  <a:lnTo>
                    <a:pt x="2184" y="54"/>
                  </a:lnTo>
                  <a:lnTo>
                    <a:pt x="2172" y="54"/>
                  </a:lnTo>
                  <a:lnTo>
                    <a:pt x="2166" y="60"/>
                  </a:lnTo>
                  <a:lnTo>
                    <a:pt x="2046" y="60"/>
                  </a:lnTo>
                  <a:lnTo>
                    <a:pt x="2004" y="72"/>
                  </a:lnTo>
                  <a:lnTo>
                    <a:pt x="1956" y="102"/>
                  </a:lnTo>
                  <a:lnTo>
                    <a:pt x="1902" y="132"/>
                  </a:lnTo>
                  <a:lnTo>
                    <a:pt x="1854" y="144"/>
                  </a:lnTo>
                  <a:lnTo>
                    <a:pt x="1758" y="156"/>
                  </a:lnTo>
                  <a:lnTo>
                    <a:pt x="1722" y="162"/>
                  </a:lnTo>
                  <a:lnTo>
                    <a:pt x="1704" y="162"/>
                  </a:lnTo>
                  <a:lnTo>
                    <a:pt x="1698" y="168"/>
                  </a:lnTo>
                  <a:lnTo>
                    <a:pt x="1644" y="186"/>
                  </a:lnTo>
                  <a:lnTo>
                    <a:pt x="1632" y="192"/>
                  </a:lnTo>
                  <a:lnTo>
                    <a:pt x="1620" y="192"/>
                  </a:lnTo>
                  <a:lnTo>
                    <a:pt x="1620" y="198"/>
                  </a:lnTo>
                  <a:lnTo>
                    <a:pt x="1626" y="204"/>
                  </a:lnTo>
                  <a:lnTo>
                    <a:pt x="1638" y="210"/>
                  </a:lnTo>
                  <a:lnTo>
                    <a:pt x="1650" y="222"/>
                  </a:lnTo>
                  <a:lnTo>
                    <a:pt x="1656" y="222"/>
                  </a:lnTo>
                  <a:lnTo>
                    <a:pt x="1662" y="234"/>
                  </a:lnTo>
                  <a:lnTo>
                    <a:pt x="1662" y="240"/>
                  </a:lnTo>
                  <a:lnTo>
                    <a:pt x="1668" y="252"/>
                  </a:lnTo>
                  <a:lnTo>
                    <a:pt x="1668" y="264"/>
                  </a:lnTo>
                  <a:lnTo>
                    <a:pt x="1662" y="264"/>
                  </a:lnTo>
                  <a:lnTo>
                    <a:pt x="1650" y="270"/>
                  </a:lnTo>
                  <a:lnTo>
                    <a:pt x="1644" y="282"/>
                  </a:lnTo>
                  <a:lnTo>
                    <a:pt x="1734" y="282"/>
                  </a:lnTo>
                  <a:lnTo>
                    <a:pt x="1704" y="318"/>
                  </a:lnTo>
                  <a:lnTo>
                    <a:pt x="1770" y="318"/>
                  </a:lnTo>
                  <a:lnTo>
                    <a:pt x="1764" y="336"/>
                  </a:lnTo>
                  <a:lnTo>
                    <a:pt x="1710" y="336"/>
                  </a:lnTo>
                  <a:lnTo>
                    <a:pt x="1698" y="348"/>
                  </a:lnTo>
                  <a:lnTo>
                    <a:pt x="1632" y="348"/>
                  </a:lnTo>
                  <a:lnTo>
                    <a:pt x="1614" y="354"/>
                  </a:lnTo>
                  <a:lnTo>
                    <a:pt x="1560" y="354"/>
                  </a:lnTo>
                  <a:lnTo>
                    <a:pt x="1554" y="348"/>
                  </a:lnTo>
                  <a:lnTo>
                    <a:pt x="1548" y="348"/>
                  </a:lnTo>
                  <a:lnTo>
                    <a:pt x="1554" y="342"/>
                  </a:lnTo>
                  <a:lnTo>
                    <a:pt x="1560" y="342"/>
                  </a:lnTo>
                  <a:lnTo>
                    <a:pt x="1572" y="330"/>
                  </a:lnTo>
                  <a:lnTo>
                    <a:pt x="1566" y="324"/>
                  </a:lnTo>
                  <a:lnTo>
                    <a:pt x="1458" y="324"/>
                  </a:lnTo>
                  <a:lnTo>
                    <a:pt x="1452" y="330"/>
                  </a:lnTo>
                  <a:lnTo>
                    <a:pt x="1452" y="348"/>
                  </a:lnTo>
                  <a:lnTo>
                    <a:pt x="1434" y="348"/>
                  </a:lnTo>
                  <a:lnTo>
                    <a:pt x="1422" y="354"/>
                  </a:lnTo>
                  <a:lnTo>
                    <a:pt x="1404" y="354"/>
                  </a:lnTo>
                  <a:lnTo>
                    <a:pt x="1386" y="360"/>
                  </a:lnTo>
                  <a:lnTo>
                    <a:pt x="1338" y="360"/>
                  </a:lnTo>
                  <a:lnTo>
                    <a:pt x="1308" y="366"/>
                  </a:lnTo>
                  <a:lnTo>
                    <a:pt x="1254" y="384"/>
                  </a:lnTo>
                  <a:lnTo>
                    <a:pt x="1254" y="390"/>
                  </a:lnTo>
                  <a:lnTo>
                    <a:pt x="1272" y="396"/>
                  </a:lnTo>
                  <a:lnTo>
                    <a:pt x="1284" y="402"/>
                  </a:lnTo>
                  <a:lnTo>
                    <a:pt x="1314" y="402"/>
                  </a:lnTo>
                  <a:lnTo>
                    <a:pt x="1272" y="420"/>
                  </a:lnTo>
                  <a:lnTo>
                    <a:pt x="1260" y="462"/>
                  </a:lnTo>
                  <a:lnTo>
                    <a:pt x="1272" y="462"/>
                  </a:lnTo>
                  <a:lnTo>
                    <a:pt x="1290" y="468"/>
                  </a:lnTo>
                  <a:lnTo>
                    <a:pt x="1338" y="468"/>
                  </a:lnTo>
                  <a:lnTo>
                    <a:pt x="1350" y="462"/>
                  </a:lnTo>
                  <a:lnTo>
                    <a:pt x="1362" y="462"/>
                  </a:lnTo>
                  <a:lnTo>
                    <a:pt x="1410" y="474"/>
                  </a:lnTo>
                  <a:lnTo>
                    <a:pt x="1422" y="456"/>
                  </a:lnTo>
                  <a:lnTo>
                    <a:pt x="1434" y="474"/>
                  </a:lnTo>
                  <a:lnTo>
                    <a:pt x="1446" y="468"/>
                  </a:lnTo>
                  <a:lnTo>
                    <a:pt x="1452" y="462"/>
                  </a:lnTo>
                  <a:lnTo>
                    <a:pt x="1476" y="450"/>
                  </a:lnTo>
                  <a:lnTo>
                    <a:pt x="1482" y="444"/>
                  </a:lnTo>
                  <a:lnTo>
                    <a:pt x="1494" y="444"/>
                  </a:lnTo>
                  <a:lnTo>
                    <a:pt x="1506" y="450"/>
                  </a:lnTo>
                  <a:lnTo>
                    <a:pt x="1524" y="450"/>
                  </a:lnTo>
                  <a:lnTo>
                    <a:pt x="1536" y="444"/>
                  </a:lnTo>
                  <a:lnTo>
                    <a:pt x="1542" y="438"/>
                  </a:lnTo>
                  <a:lnTo>
                    <a:pt x="1554" y="432"/>
                  </a:lnTo>
                  <a:lnTo>
                    <a:pt x="1560" y="432"/>
                  </a:lnTo>
                  <a:lnTo>
                    <a:pt x="1566" y="426"/>
                  </a:lnTo>
                  <a:lnTo>
                    <a:pt x="1566" y="450"/>
                  </a:lnTo>
                  <a:lnTo>
                    <a:pt x="1560" y="462"/>
                  </a:lnTo>
                  <a:lnTo>
                    <a:pt x="1554" y="468"/>
                  </a:lnTo>
                  <a:lnTo>
                    <a:pt x="1500" y="468"/>
                  </a:lnTo>
                  <a:lnTo>
                    <a:pt x="1506" y="498"/>
                  </a:lnTo>
                  <a:lnTo>
                    <a:pt x="1494" y="504"/>
                  </a:lnTo>
                  <a:lnTo>
                    <a:pt x="1488" y="516"/>
                  </a:lnTo>
                  <a:lnTo>
                    <a:pt x="1476" y="522"/>
                  </a:lnTo>
                  <a:lnTo>
                    <a:pt x="1464" y="534"/>
                  </a:lnTo>
                  <a:lnTo>
                    <a:pt x="1446" y="540"/>
                  </a:lnTo>
                  <a:lnTo>
                    <a:pt x="1380" y="540"/>
                  </a:lnTo>
                  <a:lnTo>
                    <a:pt x="1362" y="522"/>
                  </a:lnTo>
                  <a:lnTo>
                    <a:pt x="1344" y="534"/>
                  </a:lnTo>
                  <a:lnTo>
                    <a:pt x="1344" y="546"/>
                  </a:lnTo>
                  <a:lnTo>
                    <a:pt x="1338" y="546"/>
                  </a:lnTo>
                  <a:lnTo>
                    <a:pt x="1332" y="552"/>
                  </a:lnTo>
                  <a:lnTo>
                    <a:pt x="1320" y="558"/>
                  </a:lnTo>
                  <a:lnTo>
                    <a:pt x="1302" y="564"/>
                  </a:lnTo>
                  <a:lnTo>
                    <a:pt x="1290" y="570"/>
                  </a:lnTo>
                  <a:lnTo>
                    <a:pt x="1266" y="570"/>
                  </a:lnTo>
                  <a:lnTo>
                    <a:pt x="1242" y="558"/>
                  </a:lnTo>
                  <a:lnTo>
                    <a:pt x="1236" y="558"/>
                  </a:lnTo>
                  <a:lnTo>
                    <a:pt x="1140" y="606"/>
                  </a:lnTo>
                  <a:lnTo>
                    <a:pt x="1122" y="624"/>
                  </a:lnTo>
                  <a:lnTo>
                    <a:pt x="1116" y="606"/>
                  </a:lnTo>
                  <a:lnTo>
                    <a:pt x="1080" y="624"/>
                  </a:lnTo>
                  <a:lnTo>
                    <a:pt x="1068" y="624"/>
                  </a:lnTo>
                  <a:lnTo>
                    <a:pt x="1044" y="636"/>
                  </a:lnTo>
                  <a:lnTo>
                    <a:pt x="1020" y="660"/>
                  </a:lnTo>
                  <a:lnTo>
                    <a:pt x="990" y="648"/>
                  </a:lnTo>
                  <a:lnTo>
                    <a:pt x="990" y="672"/>
                  </a:lnTo>
                  <a:lnTo>
                    <a:pt x="984" y="666"/>
                  </a:lnTo>
                  <a:lnTo>
                    <a:pt x="972" y="666"/>
                  </a:lnTo>
                  <a:lnTo>
                    <a:pt x="966" y="672"/>
                  </a:lnTo>
                  <a:lnTo>
                    <a:pt x="966" y="690"/>
                  </a:lnTo>
                  <a:lnTo>
                    <a:pt x="954" y="708"/>
                  </a:lnTo>
                  <a:lnTo>
                    <a:pt x="1014" y="684"/>
                  </a:lnTo>
                  <a:lnTo>
                    <a:pt x="990" y="702"/>
                  </a:lnTo>
                  <a:lnTo>
                    <a:pt x="990" y="714"/>
                  </a:lnTo>
                  <a:lnTo>
                    <a:pt x="972" y="726"/>
                  </a:lnTo>
                  <a:lnTo>
                    <a:pt x="1026" y="726"/>
                  </a:lnTo>
                  <a:lnTo>
                    <a:pt x="1032" y="732"/>
                  </a:lnTo>
                  <a:lnTo>
                    <a:pt x="1032" y="738"/>
                  </a:lnTo>
                  <a:lnTo>
                    <a:pt x="1020" y="744"/>
                  </a:lnTo>
                  <a:lnTo>
                    <a:pt x="984" y="744"/>
                  </a:lnTo>
                  <a:lnTo>
                    <a:pt x="960" y="750"/>
                  </a:lnTo>
                  <a:lnTo>
                    <a:pt x="972" y="738"/>
                  </a:lnTo>
                  <a:lnTo>
                    <a:pt x="960" y="732"/>
                  </a:lnTo>
                  <a:lnTo>
                    <a:pt x="954" y="732"/>
                  </a:lnTo>
                  <a:lnTo>
                    <a:pt x="948" y="738"/>
                  </a:lnTo>
                  <a:lnTo>
                    <a:pt x="936" y="744"/>
                  </a:lnTo>
                  <a:lnTo>
                    <a:pt x="930" y="750"/>
                  </a:lnTo>
                  <a:lnTo>
                    <a:pt x="924" y="750"/>
                  </a:lnTo>
                  <a:lnTo>
                    <a:pt x="918" y="756"/>
                  </a:lnTo>
                  <a:lnTo>
                    <a:pt x="924" y="756"/>
                  </a:lnTo>
                  <a:lnTo>
                    <a:pt x="930" y="762"/>
                  </a:lnTo>
                  <a:lnTo>
                    <a:pt x="930" y="768"/>
                  </a:lnTo>
                  <a:lnTo>
                    <a:pt x="924" y="774"/>
                  </a:lnTo>
                  <a:lnTo>
                    <a:pt x="924" y="780"/>
                  </a:lnTo>
                  <a:lnTo>
                    <a:pt x="918" y="792"/>
                  </a:lnTo>
                  <a:lnTo>
                    <a:pt x="918" y="804"/>
                  </a:lnTo>
                  <a:lnTo>
                    <a:pt x="990" y="804"/>
                  </a:lnTo>
                  <a:lnTo>
                    <a:pt x="1038" y="774"/>
                  </a:lnTo>
                  <a:lnTo>
                    <a:pt x="1104" y="750"/>
                  </a:lnTo>
                  <a:lnTo>
                    <a:pt x="1098" y="750"/>
                  </a:lnTo>
                  <a:lnTo>
                    <a:pt x="1092" y="756"/>
                  </a:lnTo>
                  <a:lnTo>
                    <a:pt x="1080" y="762"/>
                  </a:lnTo>
                  <a:lnTo>
                    <a:pt x="1062" y="768"/>
                  </a:lnTo>
                  <a:lnTo>
                    <a:pt x="1050" y="780"/>
                  </a:lnTo>
                  <a:lnTo>
                    <a:pt x="1038" y="786"/>
                  </a:lnTo>
                  <a:lnTo>
                    <a:pt x="1026" y="798"/>
                  </a:lnTo>
                  <a:lnTo>
                    <a:pt x="1026" y="816"/>
                  </a:lnTo>
                  <a:lnTo>
                    <a:pt x="1020" y="828"/>
                  </a:lnTo>
                  <a:lnTo>
                    <a:pt x="990" y="828"/>
                  </a:lnTo>
                  <a:lnTo>
                    <a:pt x="978" y="834"/>
                  </a:lnTo>
                  <a:lnTo>
                    <a:pt x="972" y="852"/>
                  </a:lnTo>
                  <a:lnTo>
                    <a:pt x="966" y="864"/>
                  </a:lnTo>
                  <a:lnTo>
                    <a:pt x="954" y="870"/>
                  </a:lnTo>
                  <a:lnTo>
                    <a:pt x="942" y="882"/>
                  </a:lnTo>
                  <a:lnTo>
                    <a:pt x="930" y="888"/>
                  </a:lnTo>
                  <a:lnTo>
                    <a:pt x="924" y="894"/>
                  </a:lnTo>
                  <a:lnTo>
                    <a:pt x="978" y="888"/>
                  </a:lnTo>
                  <a:lnTo>
                    <a:pt x="972" y="906"/>
                  </a:lnTo>
                  <a:lnTo>
                    <a:pt x="978" y="894"/>
                  </a:lnTo>
                  <a:lnTo>
                    <a:pt x="990" y="888"/>
                  </a:lnTo>
                  <a:lnTo>
                    <a:pt x="1002" y="876"/>
                  </a:lnTo>
                  <a:lnTo>
                    <a:pt x="1026" y="864"/>
                  </a:lnTo>
                  <a:lnTo>
                    <a:pt x="1038" y="864"/>
                  </a:lnTo>
                  <a:lnTo>
                    <a:pt x="1050" y="870"/>
                  </a:lnTo>
                  <a:lnTo>
                    <a:pt x="1056" y="870"/>
                  </a:lnTo>
                  <a:lnTo>
                    <a:pt x="1056" y="876"/>
                  </a:lnTo>
                  <a:lnTo>
                    <a:pt x="1050" y="876"/>
                  </a:lnTo>
                  <a:lnTo>
                    <a:pt x="1074" y="870"/>
                  </a:lnTo>
                  <a:lnTo>
                    <a:pt x="1068" y="876"/>
                  </a:lnTo>
                  <a:lnTo>
                    <a:pt x="1068" y="906"/>
                  </a:lnTo>
                  <a:lnTo>
                    <a:pt x="1074" y="912"/>
                  </a:lnTo>
                  <a:lnTo>
                    <a:pt x="1092" y="912"/>
                  </a:lnTo>
                  <a:lnTo>
                    <a:pt x="1098" y="900"/>
                  </a:lnTo>
                  <a:lnTo>
                    <a:pt x="1110" y="894"/>
                  </a:lnTo>
                  <a:lnTo>
                    <a:pt x="1116" y="888"/>
                  </a:lnTo>
                  <a:lnTo>
                    <a:pt x="1122" y="876"/>
                  </a:lnTo>
                  <a:lnTo>
                    <a:pt x="1164" y="858"/>
                  </a:lnTo>
                  <a:lnTo>
                    <a:pt x="1176" y="870"/>
                  </a:lnTo>
                  <a:lnTo>
                    <a:pt x="1146" y="870"/>
                  </a:lnTo>
                  <a:lnTo>
                    <a:pt x="1140" y="876"/>
                  </a:lnTo>
                  <a:lnTo>
                    <a:pt x="1140" y="882"/>
                  </a:lnTo>
                  <a:lnTo>
                    <a:pt x="1134" y="888"/>
                  </a:lnTo>
                  <a:lnTo>
                    <a:pt x="1134" y="894"/>
                  </a:lnTo>
                  <a:lnTo>
                    <a:pt x="1152" y="894"/>
                  </a:lnTo>
                  <a:lnTo>
                    <a:pt x="1164" y="888"/>
                  </a:lnTo>
                  <a:lnTo>
                    <a:pt x="1182" y="888"/>
                  </a:lnTo>
                  <a:lnTo>
                    <a:pt x="1200" y="882"/>
                  </a:lnTo>
                  <a:lnTo>
                    <a:pt x="1218" y="882"/>
                  </a:lnTo>
                  <a:lnTo>
                    <a:pt x="1224" y="876"/>
                  </a:lnTo>
                  <a:lnTo>
                    <a:pt x="1230" y="876"/>
                  </a:lnTo>
                  <a:lnTo>
                    <a:pt x="1272" y="858"/>
                  </a:lnTo>
                  <a:lnTo>
                    <a:pt x="1224" y="882"/>
                  </a:lnTo>
                  <a:lnTo>
                    <a:pt x="1224" y="894"/>
                  </a:lnTo>
                  <a:lnTo>
                    <a:pt x="1212" y="894"/>
                  </a:lnTo>
                  <a:lnTo>
                    <a:pt x="1200" y="900"/>
                  </a:lnTo>
                  <a:lnTo>
                    <a:pt x="1188" y="900"/>
                  </a:lnTo>
                  <a:lnTo>
                    <a:pt x="1176" y="906"/>
                  </a:lnTo>
                  <a:lnTo>
                    <a:pt x="1170" y="912"/>
                  </a:lnTo>
                  <a:lnTo>
                    <a:pt x="1158" y="918"/>
                  </a:lnTo>
                  <a:lnTo>
                    <a:pt x="1152" y="930"/>
                  </a:lnTo>
                  <a:lnTo>
                    <a:pt x="1122" y="930"/>
                  </a:lnTo>
                  <a:lnTo>
                    <a:pt x="1086" y="960"/>
                  </a:lnTo>
                  <a:lnTo>
                    <a:pt x="1086" y="978"/>
                  </a:lnTo>
                  <a:lnTo>
                    <a:pt x="1038" y="978"/>
                  </a:lnTo>
                  <a:lnTo>
                    <a:pt x="1032" y="984"/>
                  </a:lnTo>
                  <a:lnTo>
                    <a:pt x="1020" y="984"/>
                  </a:lnTo>
                  <a:lnTo>
                    <a:pt x="1002" y="990"/>
                  </a:lnTo>
                  <a:lnTo>
                    <a:pt x="990" y="996"/>
                  </a:lnTo>
                  <a:lnTo>
                    <a:pt x="978" y="996"/>
                  </a:lnTo>
                  <a:lnTo>
                    <a:pt x="966" y="1008"/>
                  </a:lnTo>
                  <a:lnTo>
                    <a:pt x="966" y="1020"/>
                  </a:lnTo>
                  <a:lnTo>
                    <a:pt x="960" y="1026"/>
                  </a:lnTo>
                  <a:lnTo>
                    <a:pt x="960" y="1038"/>
                  </a:lnTo>
                  <a:lnTo>
                    <a:pt x="876" y="1038"/>
                  </a:lnTo>
                  <a:lnTo>
                    <a:pt x="858" y="1044"/>
                  </a:lnTo>
                  <a:lnTo>
                    <a:pt x="828" y="1062"/>
                  </a:lnTo>
                  <a:lnTo>
                    <a:pt x="804" y="1080"/>
                  </a:lnTo>
                  <a:lnTo>
                    <a:pt x="780" y="1092"/>
                  </a:lnTo>
                  <a:lnTo>
                    <a:pt x="774" y="1098"/>
                  </a:lnTo>
                  <a:lnTo>
                    <a:pt x="750" y="1104"/>
                  </a:lnTo>
                  <a:lnTo>
                    <a:pt x="738" y="1122"/>
                  </a:lnTo>
                  <a:lnTo>
                    <a:pt x="732" y="1104"/>
                  </a:lnTo>
                  <a:lnTo>
                    <a:pt x="672" y="1104"/>
                  </a:lnTo>
                  <a:lnTo>
                    <a:pt x="648" y="1116"/>
                  </a:lnTo>
                  <a:lnTo>
                    <a:pt x="630" y="1122"/>
                  </a:lnTo>
                  <a:lnTo>
                    <a:pt x="624" y="1128"/>
                  </a:lnTo>
                  <a:lnTo>
                    <a:pt x="606" y="1128"/>
                  </a:lnTo>
                  <a:lnTo>
                    <a:pt x="606" y="1140"/>
                  </a:lnTo>
                  <a:lnTo>
                    <a:pt x="576" y="1146"/>
                  </a:lnTo>
                  <a:lnTo>
                    <a:pt x="564" y="1152"/>
                  </a:lnTo>
                  <a:lnTo>
                    <a:pt x="540" y="1152"/>
                  </a:lnTo>
                  <a:lnTo>
                    <a:pt x="516" y="1170"/>
                  </a:lnTo>
                  <a:lnTo>
                    <a:pt x="522" y="1182"/>
                  </a:lnTo>
                  <a:lnTo>
                    <a:pt x="540" y="1164"/>
                  </a:lnTo>
                  <a:lnTo>
                    <a:pt x="558" y="1176"/>
                  </a:lnTo>
                  <a:lnTo>
                    <a:pt x="582" y="1158"/>
                  </a:lnTo>
                  <a:lnTo>
                    <a:pt x="582" y="1170"/>
                  </a:lnTo>
                  <a:lnTo>
                    <a:pt x="594" y="1170"/>
                  </a:lnTo>
                  <a:lnTo>
                    <a:pt x="606" y="1164"/>
                  </a:lnTo>
                  <a:lnTo>
                    <a:pt x="618" y="1164"/>
                  </a:lnTo>
                  <a:lnTo>
                    <a:pt x="642" y="1140"/>
                  </a:lnTo>
                  <a:lnTo>
                    <a:pt x="654" y="1134"/>
                  </a:lnTo>
                  <a:lnTo>
                    <a:pt x="666" y="1122"/>
                  </a:lnTo>
                  <a:lnTo>
                    <a:pt x="684" y="1122"/>
                  </a:lnTo>
                  <a:lnTo>
                    <a:pt x="684" y="1134"/>
                  </a:lnTo>
                  <a:lnTo>
                    <a:pt x="690" y="1140"/>
                  </a:lnTo>
                  <a:lnTo>
                    <a:pt x="708" y="1140"/>
                  </a:lnTo>
                  <a:lnTo>
                    <a:pt x="732" y="1128"/>
                  </a:lnTo>
                  <a:lnTo>
                    <a:pt x="744" y="1128"/>
                  </a:lnTo>
                  <a:lnTo>
                    <a:pt x="756" y="1122"/>
                  </a:lnTo>
                  <a:lnTo>
                    <a:pt x="762" y="1116"/>
                  </a:lnTo>
                  <a:lnTo>
                    <a:pt x="768" y="1116"/>
                  </a:lnTo>
                  <a:lnTo>
                    <a:pt x="804" y="1128"/>
                  </a:lnTo>
                  <a:lnTo>
                    <a:pt x="822" y="1110"/>
                  </a:lnTo>
                  <a:lnTo>
                    <a:pt x="834" y="1110"/>
                  </a:lnTo>
                  <a:lnTo>
                    <a:pt x="852" y="1104"/>
                  </a:lnTo>
                  <a:lnTo>
                    <a:pt x="870" y="1104"/>
                  </a:lnTo>
                  <a:lnTo>
                    <a:pt x="894" y="1092"/>
                  </a:lnTo>
                  <a:lnTo>
                    <a:pt x="918" y="1068"/>
                  </a:lnTo>
                  <a:lnTo>
                    <a:pt x="942" y="1056"/>
                  </a:lnTo>
                  <a:lnTo>
                    <a:pt x="972" y="1056"/>
                  </a:lnTo>
                  <a:lnTo>
                    <a:pt x="978" y="1044"/>
                  </a:lnTo>
                  <a:lnTo>
                    <a:pt x="1014" y="1044"/>
                  </a:lnTo>
                  <a:lnTo>
                    <a:pt x="1026" y="1038"/>
                  </a:lnTo>
                  <a:lnTo>
                    <a:pt x="1032" y="1038"/>
                  </a:lnTo>
                  <a:lnTo>
                    <a:pt x="1038" y="1032"/>
                  </a:lnTo>
                  <a:lnTo>
                    <a:pt x="1050" y="1032"/>
                  </a:lnTo>
                  <a:lnTo>
                    <a:pt x="1086" y="1020"/>
                  </a:lnTo>
                  <a:lnTo>
                    <a:pt x="1110" y="1008"/>
                  </a:lnTo>
                  <a:lnTo>
                    <a:pt x="1122" y="996"/>
                  </a:lnTo>
                  <a:lnTo>
                    <a:pt x="1134" y="990"/>
                  </a:lnTo>
                  <a:lnTo>
                    <a:pt x="1140" y="984"/>
                  </a:lnTo>
                  <a:lnTo>
                    <a:pt x="1206" y="972"/>
                  </a:lnTo>
                  <a:lnTo>
                    <a:pt x="1260" y="942"/>
                  </a:lnTo>
                  <a:lnTo>
                    <a:pt x="1296" y="942"/>
                  </a:lnTo>
                  <a:lnTo>
                    <a:pt x="1314" y="936"/>
                  </a:lnTo>
                  <a:lnTo>
                    <a:pt x="1326" y="936"/>
                  </a:lnTo>
                  <a:lnTo>
                    <a:pt x="1338" y="930"/>
                  </a:lnTo>
                  <a:lnTo>
                    <a:pt x="1368" y="900"/>
                  </a:lnTo>
                  <a:lnTo>
                    <a:pt x="1380" y="900"/>
                  </a:lnTo>
                  <a:lnTo>
                    <a:pt x="1404" y="888"/>
                  </a:lnTo>
                  <a:lnTo>
                    <a:pt x="1416" y="888"/>
                  </a:lnTo>
                  <a:lnTo>
                    <a:pt x="1428" y="882"/>
                  </a:lnTo>
                  <a:lnTo>
                    <a:pt x="1434" y="876"/>
                  </a:lnTo>
                  <a:lnTo>
                    <a:pt x="1434" y="864"/>
                  </a:lnTo>
                  <a:lnTo>
                    <a:pt x="1422" y="864"/>
                  </a:lnTo>
                  <a:lnTo>
                    <a:pt x="1428" y="858"/>
                  </a:lnTo>
                  <a:lnTo>
                    <a:pt x="1452" y="846"/>
                  </a:lnTo>
                  <a:lnTo>
                    <a:pt x="1458" y="840"/>
                  </a:lnTo>
                  <a:lnTo>
                    <a:pt x="1470" y="834"/>
                  </a:lnTo>
                  <a:lnTo>
                    <a:pt x="1476" y="828"/>
                  </a:lnTo>
                  <a:lnTo>
                    <a:pt x="1488" y="828"/>
                  </a:lnTo>
                  <a:lnTo>
                    <a:pt x="1500" y="822"/>
                  </a:lnTo>
                  <a:lnTo>
                    <a:pt x="1512" y="822"/>
                  </a:lnTo>
                  <a:lnTo>
                    <a:pt x="1518" y="816"/>
                  </a:lnTo>
                  <a:lnTo>
                    <a:pt x="1524" y="816"/>
                  </a:lnTo>
                  <a:lnTo>
                    <a:pt x="1596" y="786"/>
                  </a:lnTo>
                  <a:lnTo>
                    <a:pt x="1590" y="768"/>
                  </a:lnTo>
                  <a:lnTo>
                    <a:pt x="1602" y="768"/>
                  </a:lnTo>
                  <a:lnTo>
                    <a:pt x="1608" y="774"/>
                  </a:lnTo>
                  <a:lnTo>
                    <a:pt x="1626" y="774"/>
                  </a:lnTo>
                  <a:lnTo>
                    <a:pt x="1638" y="762"/>
                  </a:lnTo>
                  <a:lnTo>
                    <a:pt x="1650" y="762"/>
                  </a:lnTo>
                  <a:lnTo>
                    <a:pt x="1674" y="750"/>
                  </a:lnTo>
                  <a:lnTo>
                    <a:pt x="1680" y="744"/>
                  </a:lnTo>
                  <a:lnTo>
                    <a:pt x="1704" y="732"/>
                  </a:lnTo>
                  <a:lnTo>
                    <a:pt x="1740" y="720"/>
                  </a:lnTo>
                  <a:lnTo>
                    <a:pt x="1770" y="708"/>
                  </a:lnTo>
                  <a:lnTo>
                    <a:pt x="1794" y="702"/>
                  </a:lnTo>
                  <a:lnTo>
                    <a:pt x="1812" y="702"/>
                  </a:lnTo>
                  <a:lnTo>
                    <a:pt x="1818" y="708"/>
                  </a:lnTo>
                  <a:lnTo>
                    <a:pt x="1842" y="720"/>
                  </a:lnTo>
                  <a:lnTo>
                    <a:pt x="1848" y="726"/>
                  </a:lnTo>
                  <a:lnTo>
                    <a:pt x="1812" y="726"/>
                  </a:lnTo>
                  <a:lnTo>
                    <a:pt x="1794" y="714"/>
                  </a:lnTo>
                  <a:lnTo>
                    <a:pt x="1758" y="738"/>
                  </a:lnTo>
                  <a:lnTo>
                    <a:pt x="1728" y="738"/>
                  </a:lnTo>
                  <a:lnTo>
                    <a:pt x="1722" y="744"/>
                  </a:lnTo>
                  <a:lnTo>
                    <a:pt x="1710" y="750"/>
                  </a:lnTo>
                  <a:lnTo>
                    <a:pt x="1704" y="762"/>
                  </a:lnTo>
                  <a:lnTo>
                    <a:pt x="1692" y="768"/>
                  </a:lnTo>
                  <a:lnTo>
                    <a:pt x="1686" y="774"/>
                  </a:lnTo>
                  <a:lnTo>
                    <a:pt x="1680" y="774"/>
                  </a:lnTo>
                  <a:lnTo>
                    <a:pt x="1668" y="780"/>
                  </a:lnTo>
                  <a:lnTo>
                    <a:pt x="1656" y="780"/>
                  </a:lnTo>
                  <a:lnTo>
                    <a:pt x="1638" y="786"/>
                  </a:lnTo>
                  <a:lnTo>
                    <a:pt x="1614" y="798"/>
                  </a:lnTo>
                  <a:lnTo>
                    <a:pt x="1614" y="804"/>
                  </a:lnTo>
                  <a:lnTo>
                    <a:pt x="1620" y="810"/>
                  </a:lnTo>
                  <a:lnTo>
                    <a:pt x="1632" y="816"/>
                  </a:lnTo>
                  <a:lnTo>
                    <a:pt x="1650" y="816"/>
                  </a:lnTo>
                  <a:lnTo>
                    <a:pt x="1644" y="816"/>
                  </a:lnTo>
                  <a:lnTo>
                    <a:pt x="1638" y="822"/>
                  </a:lnTo>
                  <a:lnTo>
                    <a:pt x="1632" y="822"/>
                  </a:lnTo>
                  <a:lnTo>
                    <a:pt x="1620" y="828"/>
                  </a:lnTo>
                  <a:lnTo>
                    <a:pt x="1572" y="828"/>
                  </a:lnTo>
                  <a:lnTo>
                    <a:pt x="1566" y="834"/>
                  </a:lnTo>
                  <a:lnTo>
                    <a:pt x="1560" y="834"/>
                  </a:lnTo>
                  <a:lnTo>
                    <a:pt x="1560" y="846"/>
                  </a:lnTo>
                  <a:lnTo>
                    <a:pt x="1572" y="858"/>
                  </a:lnTo>
                  <a:lnTo>
                    <a:pt x="1584" y="858"/>
                  </a:lnTo>
                  <a:lnTo>
                    <a:pt x="1596" y="852"/>
                  </a:lnTo>
                  <a:lnTo>
                    <a:pt x="1638" y="834"/>
                  </a:lnTo>
                  <a:lnTo>
                    <a:pt x="1680" y="810"/>
                  </a:lnTo>
                  <a:lnTo>
                    <a:pt x="1722" y="798"/>
                  </a:lnTo>
                  <a:lnTo>
                    <a:pt x="1788" y="798"/>
                  </a:lnTo>
                  <a:lnTo>
                    <a:pt x="1818" y="792"/>
                  </a:lnTo>
                  <a:lnTo>
                    <a:pt x="1824" y="786"/>
                  </a:lnTo>
                  <a:lnTo>
                    <a:pt x="1848" y="774"/>
                  </a:lnTo>
                  <a:lnTo>
                    <a:pt x="1854" y="762"/>
                  </a:lnTo>
                  <a:lnTo>
                    <a:pt x="1866" y="756"/>
                  </a:lnTo>
                  <a:lnTo>
                    <a:pt x="1872" y="750"/>
                  </a:lnTo>
                  <a:lnTo>
                    <a:pt x="1866" y="738"/>
                  </a:lnTo>
                  <a:lnTo>
                    <a:pt x="1878" y="732"/>
                  </a:lnTo>
                  <a:lnTo>
                    <a:pt x="1908" y="720"/>
                  </a:lnTo>
                  <a:lnTo>
                    <a:pt x="1944" y="714"/>
                  </a:lnTo>
                  <a:lnTo>
                    <a:pt x="1962" y="708"/>
                  </a:lnTo>
                  <a:lnTo>
                    <a:pt x="1968" y="708"/>
                  </a:lnTo>
                  <a:lnTo>
                    <a:pt x="1980" y="720"/>
                  </a:lnTo>
                  <a:lnTo>
                    <a:pt x="1980" y="726"/>
                  </a:lnTo>
                  <a:lnTo>
                    <a:pt x="2046" y="702"/>
                  </a:lnTo>
                  <a:lnTo>
                    <a:pt x="2004" y="738"/>
                  </a:lnTo>
                  <a:lnTo>
                    <a:pt x="2022" y="744"/>
                  </a:lnTo>
                  <a:lnTo>
                    <a:pt x="2022" y="762"/>
                  </a:lnTo>
                  <a:lnTo>
                    <a:pt x="2028" y="762"/>
                  </a:lnTo>
                  <a:lnTo>
                    <a:pt x="2034" y="756"/>
                  </a:lnTo>
                  <a:lnTo>
                    <a:pt x="2094" y="726"/>
                  </a:lnTo>
                  <a:lnTo>
                    <a:pt x="2082" y="732"/>
                  </a:lnTo>
                  <a:lnTo>
                    <a:pt x="2076" y="744"/>
                  </a:lnTo>
                  <a:lnTo>
                    <a:pt x="2064" y="750"/>
                  </a:lnTo>
                  <a:lnTo>
                    <a:pt x="2058" y="762"/>
                  </a:lnTo>
                  <a:lnTo>
                    <a:pt x="2046" y="774"/>
                  </a:lnTo>
                  <a:lnTo>
                    <a:pt x="2052" y="780"/>
                  </a:lnTo>
                  <a:lnTo>
                    <a:pt x="2064" y="780"/>
                  </a:lnTo>
                  <a:lnTo>
                    <a:pt x="2076" y="786"/>
                  </a:lnTo>
                  <a:lnTo>
                    <a:pt x="2106" y="786"/>
                  </a:lnTo>
                  <a:lnTo>
                    <a:pt x="2208" y="798"/>
                  </a:lnTo>
                  <a:lnTo>
                    <a:pt x="2238" y="780"/>
                  </a:lnTo>
                  <a:lnTo>
                    <a:pt x="2232" y="786"/>
                  </a:lnTo>
                  <a:lnTo>
                    <a:pt x="2232" y="810"/>
                  </a:lnTo>
                  <a:lnTo>
                    <a:pt x="2298" y="810"/>
                  </a:lnTo>
                  <a:lnTo>
                    <a:pt x="2334" y="804"/>
                  </a:lnTo>
                  <a:lnTo>
                    <a:pt x="2328" y="804"/>
                  </a:lnTo>
                  <a:lnTo>
                    <a:pt x="2322" y="810"/>
                  </a:lnTo>
                  <a:lnTo>
                    <a:pt x="2310" y="810"/>
                  </a:lnTo>
                  <a:lnTo>
                    <a:pt x="2286" y="822"/>
                  </a:lnTo>
                  <a:lnTo>
                    <a:pt x="2280" y="828"/>
                  </a:lnTo>
                  <a:lnTo>
                    <a:pt x="2280" y="834"/>
                  </a:lnTo>
                  <a:lnTo>
                    <a:pt x="2292" y="846"/>
                  </a:lnTo>
                  <a:lnTo>
                    <a:pt x="2304" y="852"/>
                  </a:lnTo>
                  <a:lnTo>
                    <a:pt x="2310" y="858"/>
                  </a:lnTo>
                  <a:lnTo>
                    <a:pt x="2310" y="882"/>
                  </a:lnTo>
                  <a:lnTo>
                    <a:pt x="2316" y="888"/>
                  </a:lnTo>
                  <a:lnTo>
                    <a:pt x="2316" y="900"/>
                  </a:lnTo>
                  <a:lnTo>
                    <a:pt x="2322" y="912"/>
                  </a:lnTo>
                  <a:lnTo>
                    <a:pt x="2358" y="912"/>
                  </a:lnTo>
                  <a:lnTo>
                    <a:pt x="2370" y="906"/>
                  </a:lnTo>
                  <a:lnTo>
                    <a:pt x="2388" y="906"/>
                  </a:lnTo>
                  <a:lnTo>
                    <a:pt x="2382" y="876"/>
                  </a:lnTo>
                  <a:lnTo>
                    <a:pt x="2400" y="870"/>
                  </a:lnTo>
                  <a:lnTo>
                    <a:pt x="2412" y="888"/>
                  </a:lnTo>
                  <a:lnTo>
                    <a:pt x="2442" y="876"/>
                  </a:lnTo>
                  <a:lnTo>
                    <a:pt x="2430" y="888"/>
                  </a:lnTo>
                  <a:lnTo>
                    <a:pt x="2430" y="900"/>
                  </a:lnTo>
                  <a:lnTo>
                    <a:pt x="2424" y="906"/>
                  </a:lnTo>
                  <a:lnTo>
                    <a:pt x="2424" y="912"/>
                  </a:lnTo>
                  <a:lnTo>
                    <a:pt x="2430" y="918"/>
                  </a:lnTo>
                  <a:lnTo>
                    <a:pt x="2436" y="918"/>
                  </a:lnTo>
                  <a:lnTo>
                    <a:pt x="2448" y="912"/>
                  </a:lnTo>
                  <a:lnTo>
                    <a:pt x="2454" y="906"/>
                  </a:lnTo>
                  <a:lnTo>
                    <a:pt x="2460" y="894"/>
                  </a:lnTo>
                  <a:lnTo>
                    <a:pt x="2466" y="888"/>
                  </a:lnTo>
                  <a:lnTo>
                    <a:pt x="2472" y="876"/>
                  </a:lnTo>
                  <a:lnTo>
                    <a:pt x="2502" y="834"/>
                  </a:lnTo>
                  <a:lnTo>
                    <a:pt x="2478" y="900"/>
                  </a:lnTo>
                  <a:lnTo>
                    <a:pt x="2484" y="924"/>
                  </a:lnTo>
                  <a:lnTo>
                    <a:pt x="2520" y="912"/>
                  </a:lnTo>
                  <a:lnTo>
                    <a:pt x="2496" y="936"/>
                  </a:lnTo>
                  <a:lnTo>
                    <a:pt x="2520" y="954"/>
                  </a:lnTo>
                  <a:lnTo>
                    <a:pt x="2502" y="954"/>
                  </a:lnTo>
                  <a:lnTo>
                    <a:pt x="2502" y="972"/>
                  </a:lnTo>
                  <a:lnTo>
                    <a:pt x="2472" y="990"/>
                  </a:lnTo>
                  <a:lnTo>
                    <a:pt x="2454" y="1002"/>
                  </a:lnTo>
                  <a:lnTo>
                    <a:pt x="2484" y="1020"/>
                  </a:lnTo>
                  <a:lnTo>
                    <a:pt x="2478" y="1050"/>
                  </a:lnTo>
                  <a:lnTo>
                    <a:pt x="2460" y="1068"/>
                  </a:lnTo>
                  <a:lnTo>
                    <a:pt x="2478" y="1080"/>
                  </a:lnTo>
                  <a:lnTo>
                    <a:pt x="2460" y="1098"/>
                  </a:lnTo>
                  <a:lnTo>
                    <a:pt x="2490" y="1098"/>
                  </a:lnTo>
                  <a:lnTo>
                    <a:pt x="2526" y="1086"/>
                  </a:lnTo>
                  <a:lnTo>
                    <a:pt x="2496" y="1122"/>
                  </a:lnTo>
                  <a:lnTo>
                    <a:pt x="2478" y="1140"/>
                  </a:lnTo>
                  <a:lnTo>
                    <a:pt x="2502" y="1146"/>
                  </a:lnTo>
                  <a:lnTo>
                    <a:pt x="2454" y="1164"/>
                  </a:lnTo>
                  <a:lnTo>
                    <a:pt x="2436" y="1176"/>
                  </a:lnTo>
                  <a:lnTo>
                    <a:pt x="2454" y="1188"/>
                  </a:lnTo>
                  <a:lnTo>
                    <a:pt x="2454" y="1200"/>
                  </a:lnTo>
                  <a:lnTo>
                    <a:pt x="2472" y="1188"/>
                  </a:lnTo>
                  <a:lnTo>
                    <a:pt x="2490" y="1182"/>
                  </a:lnTo>
                  <a:lnTo>
                    <a:pt x="2502" y="1170"/>
                  </a:lnTo>
                  <a:lnTo>
                    <a:pt x="2514" y="1164"/>
                  </a:lnTo>
                  <a:lnTo>
                    <a:pt x="2532" y="1146"/>
                  </a:lnTo>
                  <a:lnTo>
                    <a:pt x="2538" y="1134"/>
                  </a:lnTo>
                  <a:lnTo>
                    <a:pt x="2538" y="1122"/>
                  </a:lnTo>
                  <a:lnTo>
                    <a:pt x="2550" y="1116"/>
                  </a:lnTo>
                  <a:lnTo>
                    <a:pt x="2562" y="1104"/>
                  </a:lnTo>
                  <a:lnTo>
                    <a:pt x="2574" y="1098"/>
                  </a:lnTo>
                  <a:lnTo>
                    <a:pt x="2574" y="1086"/>
                  </a:lnTo>
                  <a:lnTo>
                    <a:pt x="2568" y="1080"/>
                  </a:lnTo>
                  <a:lnTo>
                    <a:pt x="2562" y="1080"/>
                  </a:lnTo>
                  <a:close/>
                  <a:moveTo>
                    <a:pt x="2394" y="1056"/>
                  </a:moveTo>
                  <a:lnTo>
                    <a:pt x="2400" y="1062"/>
                  </a:lnTo>
                  <a:lnTo>
                    <a:pt x="2418" y="1062"/>
                  </a:lnTo>
                  <a:lnTo>
                    <a:pt x="2436" y="1044"/>
                  </a:lnTo>
                  <a:lnTo>
                    <a:pt x="2460" y="1038"/>
                  </a:lnTo>
                  <a:lnTo>
                    <a:pt x="2454" y="1020"/>
                  </a:lnTo>
                  <a:lnTo>
                    <a:pt x="2430" y="1020"/>
                  </a:lnTo>
                  <a:lnTo>
                    <a:pt x="2418" y="1026"/>
                  </a:lnTo>
                  <a:lnTo>
                    <a:pt x="2412" y="1032"/>
                  </a:lnTo>
                  <a:lnTo>
                    <a:pt x="2406" y="1044"/>
                  </a:lnTo>
                  <a:lnTo>
                    <a:pt x="2394" y="1050"/>
                  </a:lnTo>
                  <a:lnTo>
                    <a:pt x="2394" y="1056"/>
                  </a:lnTo>
                  <a:close/>
                  <a:moveTo>
                    <a:pt x="2376" y="984"/>
                  </a:moveTo>
                  <a:lnTo>
                    <a:pt x="2358" y="984"/>
                  </a:lnTo>
                  <a:lnTo>
                    <a:pt x="2346" y="990"/>
                  </a:lnTo>
                  <a:lnTo>
                    <a:pt x="2334" y="1002"/>
                  </a:lnTo>
                  <a:lnTo>
                    <a:pt x="2334" y="1014"/>
                  </a:lnTo>
                  <a:lnTo>
                    <a:pt x="2322" y="1026"/>
                  </a:lnTo>
                  <a:lnTo>
                    <a:pt x="2322" y="1044"/>
                  </a:lnTo>
                  <a:lnTo>
                    <a:pt x="2310" y="1056"/>
                  </a:lnTo>
                  <a:lnTo>
                    <a:pt x="2310" y="1074"/>
                  </a:lnTo>
                  <a:lnTo>
                    <a:pt x="2316" y="1080"/>
                  </a:lnTo>
                  <a:lnTo>
                    <a:pt x="2322" y="1074"/>
                  </a:lnTo>
                  <a:lnTo>
                    <a:pt x="2328" y="1062"/>
                  </a:lnTo>
                  <a:lnTo>
                    <a:pt x="2340" y="1050"/>
                  </a:lnTo>
                  <a:lnTo>
                    <a:pt x="2352" y="1044"/>
                  </a:lnTo>
                  <a:lnTo>
                    <a:pt x="2376" y="1020"/>
                  </a:lnTo>
                  <a:lnTo>
                    <a:pt x="2382" y="1008"/>
                  </a:lnTo>
                  <a:lnTo>
                    <a:pt x="2382" y="990"/>
                  </a:lnTo>
                  <a:lnTo>
                    <a:pt x="2376" y="984"/>
                  </a:lnTo>
                  <a:close/>
                  <a:moveTo>
                    <a:pt x="786" y="810"/>
                  </a:moveTo>
                  <a:lnTo>
                    <a:pt x="798" y="810"/>
                  </a:lnTo>
                  <a:lnTo>
                    <a:pt x="834" y="798"/>
                  </a:lnTo>
                  <a:lnTo>
                    <a:pt x="858" y="786"/>
                  </a:lnTo>
                  <a:lnTo>
                    <a:pt x="864" y="780"/>
                  </a:lnTo>
                  <a:lnTo>
                    <a:pt x="870" y="780"/>
                  </a:lnTo>
                  <a:lnTo>
                    <a:pt x="864" y="774"/>
                  </a:lnTo>
                  <a:lnTo>
                    <a:pt x="828" y="762"/>
                  </a:lnTo>
                  <a:lnTo>
                    <a:pt x="810" y="762"/>
                  </a:lnTo>
                  <a:lnTo>
                    <a:pt x="798" y="768"/>
                  </a:lnTo>
                  <a:lnTo>
                    <a:pt x="792" y="774"/>
                  </a:lnTo>
                  <a:lnTo>
                    <a:pt x="786" y="768"/>
                  </a:lnTo>
                  <a:lnTo>
                    <a:pt x="774" y="768"/>
                  </a:lnTo>
                  <a:lnTo>
                    <a:pt x="768" y="774"/>
                  </a:lnTo>
                  <a:lnTo>
                    <a:pt x="768" y="804"/>
                  </a:lnTo>
                  <a:lnTo>
                    <a:pt x="774" y="810"/>
                  </a:lnTo>
                  <a:lnTo>
                    <a:pt x="786" y="810"/>
                  </a:lnTo>
                  <a:close/>
                  <a:moveTo>
                    <a:pt x="0" y="1332"/>
                  </a:moveTo>
                  <a:lnTo>
                    <a:pt x="60" y="1320"/>
                  </a:lnTo>
                  <a:lnTo>
                    <a:pt x="72" y="1302"/>
                  </a:lnTo>
                  <a:lnTo>
                    <a:pt x="132" y="1296"/>
                  </a:lnTo>
                  <a:lnTo>
                    <a:pt x="114" y="1272"/>
                  </a:lnTo>
                  <a:lnTo>
                    <a:pt x="0" y="1332"/>
                  </a:lnTo>
                  <a:close/>
                  <a:moveTo>
                    <a:pt x="1362" y="954"/>
                  </a:moveTo>
                  <a:lnTo>
                    <a:pt x="1350" y="954"/>
                  </a:lnTo>
                  <a:lnTo>
                    <a:pt x="1338" y="960"/>
                  </a:lnTo>
                  <a:lnTo>
                    <a:pt x="1332" y="954"/>
                  </a:lnTo>
                  <a:lnTo>
                    <a:pt x="1314" y="954"/>
                  </a:lnTo>
                  <a:lnTo>
                    <a:pt x="1314" y="978"/>
                  </a:lnTo>
                  <a:lnTo>
                    <a:pt x="1290" y="996"/>
                  </a:lnTo>
                  <a:lnTo>
                    <a:pt x="1290" y="972"/>
                  </a:lnTo>
                  <a:lnTo>
                    <a:pt x="1278" y="966"/>
                  </a:lnTo>
                  <a:lnTo>
                    <a:pt x="1272" y="966"/>
                  </a:lnTo>
                  <a:lnTo>
                    <a:pt x="1248" y="978"/>
                  </a:lnTo>
                  <a:lnTo>
                    <a:pt x="1242" y="978"/>
                  </a:lnTo>
                  <a:lnTo>
                    <a:pt x="1230" y="990"/>
                  </a:lnTo>
                  <a:lnTo>
                    <a:pt x="1224" y="1002"/>
                  </a:lnTo>
                  <a:lnTo>
                    <a:pt x="1218" y="1008"/>
                  </a:lnTo>
                  <a:lnTo>
                    <a:pt x="1218" y="1014"/>
                  </a:lnTo>
                  <a:lnTo>
                    <a:pt x="1224" y="1014"/>
                  </a:lnTo>
                  <a:lnTo>
                    <a:pt x="1230" y="1020"/>
                  </a:lnTo>
                  <a:lnTo>
                    <a:pt x="1278" y="1020"/>
                  </a:lnTo>
                  <a:lnTo>
                    <a:pt x="1296" y="1014"/>
                  </a:lnTo>
                  <a:lnTo>
                    <a:pt x="1308" y="1014"/>
                  </a:lnTo>
                  <a:lnTo>
                    <a:pt x="1320" y="1008"/>
                  </a:lnTo>
                  <a:lnTo>
                    <a:pt x="1320" y="996"/>
                  </a:lnTo>
                  <a:lnTo>
                    <a:pt x="1350" y="990"/>
                  </a:lnTo>
                  <a:lnTo>
                    <a:pt x="1350" y="984"/>
                  </a:lnTo>
                  <a:lnTo>
                    <a:pt x="1386" y="978"/>
                  </a:lnTo>
                  <a:lnTo>
                    <a:pt x="1398" y="954"/>
                  </a:lnTo>
                  <a:lnTo>
                    <a:pt x="1380" y="960"/>
                  </a:lnTo>
                  <a:lnTo>
                    <a:pt x="1374" y="954"/>
                  </a:lnTo>
                  <a:lnTo>
                    <a:pt x="1362" y="954"/>
                  </a:lnTo>
                  <a:close/>
                  <a:moveTo>
                    <a:pt x="162" y="1290"/>
                  </a:moveTo>
                  <a:lnTo>
                    <a:pt x="204" y="1290"/>
                  </a:lnTo>
                  <a:lnTo>
                    <a:pt x="240" y="1260"/>
                  </a:lnTo>
                  <a:lnTo>
                    <a:pt x="228" y="1242"/>
                  </a:lnTo>
                  <a:lnTo>
                    <a:pt x="162" y="1290"/>
                  </a:lnTo>
                  <a:close/>
                  <a:moveTo>
                    <a:pt x="2466" y="1140"/>
                  </a:moveTo>
                  <a:lnTo>
                    <a:pt x="2472" y="1128"/>
                  </a:lnTo>
                  <a:lnTo>
                    <a:pt x="2454" y="1110"/>
                  </a:lnTo>
                  <a:lnTo>
                    <a:pt x="2448" y="1110"/>
                  </a:lnTo>
                  <a:lnTo>
                    <a:pt x="2436" y="1122"/>
                  </a:lnTo>
                  <a:lnTo>
                    <a:pt x="2430" y="1134"/>
                  </a:lnTo>
                  <a:lnTo>
                    <a:pt x="2424" y="1152"/>
                  </a:lnTo>
                  <a:lnTo>
                    <a:pt x="2418" y="1164"/>
                  </a:lnTo>
                  <a:lnTo>
                    <a:pt x="2418" y="1176"/>
                  </a:lnTo>
                  <a:lnTo>
                    <a:pt x="2436" y="1158"/>
                  </a:lnTo>
                  <a:lnTo>
                    <a:pt x="2454" y="1158"/>
                  </a:lnTo>
                  <a:lnTo>
                    <a:pt x="2460" y="1152"/>
                  </a:lnTo>
                  <a:lnTo>
                    <a:pt x="2466" y="1140"/>
                  </a:lnTo>
                  <a:close/>
                  <a:moveTo>
                    <a:pt x="1428" y="912"/>
                  </a:moveTo>
                  <a:lnTo>
                    <a:pt x="1404" y="924"/>
                  </a:lnTo>
                  <a:lnTo>
                    <a:pt x="1386" y="942"/>
                  </a:lnTo>
                  <a:lnTo>
                    <a:pt x="1386" y="948"/>
                  </a:lnTo>
                  <a:lnTo>
                    <a:pt x="1398" y="954"/>
                  </a:lnTo>
                  <a:lnTo>
                    <a:pt x="1410" y="954"/>
                  </a:lnTo>
                  <a:lnTo>
                    <a:pt x="1422" y="948"/>
                  </a:lnTo>
                  <a:lnTo>
                    <a:pt x="1428" y="948"/>
                  </a:lnTo>
                  <a:lnTo>
                    <a:pt x="1440" y="942"/>
                  </a:lnTo>
                  <a:lnTo>
                    <a:pt x="1446" y="930"/>
                  </a:lnTo>
                  <a:lnTo>
                    <a:pt x="1470" y="930"/>
                  </a:lnTo>
                  <a:lnTo>
                    <a:pt x="1470" y="924"/>
                  </a:lnTo>
                  <a:lnTo>
                    <a:pt x="1458" y="912"/>
                  </a:lnTo>
                  <a:lnTo>
                    <a:pt x="1452" y="912"/>
                  </a:lnTo>
                  <a:lnTo>
                    <a:pt x="1440" y="906"/>
                  </a:lnTo>
                  <a:lnTo>
                    <a:pt x="1428" y="912"/>
                  </a:lnTo>
                  <a:close/>
                  <a:moveTo>
                    <a:pt x="498" y="1164"/>
                  </a:moveTo>
                  <a:lnTo>
                    <a:pt x="486" y="1164"/>
                  </a:lnTo>
                  <a:lnTo>
                    <a:pt x="474" y="1170"/>
                  </a:lnTo>
                  <a:lnTo>
                    <a:pt x="462" y="1170"/>
                  </a:lnTo>
                  <a:lnTo>
                    <a:pt x="450" y="1176"/>
                  </a:lnTo>
                  <a:lnTo>
                    <a:pt x="444" y="1182"/>
                  </a:lnTo>
                  <a:lnTo>
                    <a:pt x="432" y="1182"/>
                  </a:lnTo>
                  <a:lnTo>
                    <a:pt x="426" y="1188"/>
                  </a:lnTo>
                  <a:lnTo>
                    <a:pt x="414" y="1188"/>
                  </a:lnTo>
                  <a:lnTo>
                    <a:pt x="390" y="1200"/>
                  </a:lnTo>
                  <a:lnTo>
                    <a:pt x="384" y="1206"/>
                  </a:lnTo>
                  <a:lnTo>
                    <a:pt x="384" y="1218"/>
                  </a:lnTo>
                  <a:lnTo>
                    <a:pt x="402" y="1218"/>
                  </a:lnTo>
                  <a:lnTo>
                    <a:pt x="420" y="1212"/>
                  </a:lnTo>
                  <a:lnTo>
                    <a:pt x="432" y="1206"/>
                  </a:lnTo>
                  <a:lnTo>
                    <a:pt x="504" y="1206"/>
                  </a:lnTo>
                  <a:lnTo>
                    <a:pt x="510" y="1200"/>
                  </a:lnTo>
                  <a:lnTo>
                    <a:pt x="510" y="1176"/>
                  </a:lnTo>
                  <a:lnTo>
                    <a:pt x="498" y="1164"/>
                  </a:lnTo>
                  <a:close/>
                  <a:moveTo>
                    <a:pt x="330" y="1242"/>
                  </a:moveTo>
                  <a:lnTo>
                    <a:pt x="330" y="1224"/>
                  </a:lnTo>
                  <a:lnTo>
                    <a:pt x="276" y="1242"/>
                  </a:lnTo>
                  <a:lnTo>
                    <a:pt x="330" y="1242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Afghanistan"/>
            <p:cNvSpPr>
              <a:spLocks/>
            </p:cNvSpPr>
            <p:nvPr/>
          </p:nvSpPr>
          <p:spPr bwMode="gray">
            <a:xfrm>
              <a:off x="5857875" y="3125937"/>
              <a:ext cx="365125" cy="296862"/>
            </a:xfrm>
            <a:custGeom>
              <a:avLst/>
              <a:gdLst>
                <a:gd name="T0" fmla="*/ 2147483647 w 906"/>
                <a:gd name="T1" fmla="*/ 2147483647 h 738"/>
                <a:gd name="T2" fmla="*/ 2147483647 w 906"/>
                <a:gd name="T3" fmla="*/ 2147483647 h 738"/>
                <a:gd name="T4" fmla="*/ 2147483647 w 906"/>
                <a:gd name="T5" fmla="*/ 2147483647 h 738"/>
                <a:gd name="T6" fmla="*/ 2147483647 w 906"/>
                <a:gd name="T7" fmla="*/ 2147483647 h 738"/>
                <a:gd name="T8" fmla="*/ 2147483647 w 906"/>
                <a:gd name="T9" fmla="*/ 2147483647 h 738"/>
                <a:gd name="T10" fmla="*/ 2147483647 w 906"/>
                <a:gd name="T11" fmla="*/ 0 h 738"/>
                <a:gd name="T12" fmla="*/ 2147483647 w 906"/>
                <a:gd name="T13" fmla="*/ 2147483647 h 738"/>
                <a:gd name="T14" fmla="*/ 2147483647 w 906"/>
                <a:gd name="T15" fmla="*/ 2147483647 h 738"/>
                <a:gd name="T16" fmla="*/ 2147483647 w 906"/>
                <a:gd name="T17" fmla="*/ 2147483647 h 738"/>
                <a:gd name="T18" fmla="*/ 2147483647 w 906"/>
                <a:gd name="T19" fmla="*/ 2147483647 h 738"/>
                <a:gd name="T20" fmla="*/ 2147483647 w 906"/>
                <a:gd name="T21" fmla="*/ 2147483647 h 738"/>
                <a:gd name="T22" fmla="*/ 2147483647 w 906"/>
                <a:gd name="T23" fmla="*/ 2147483647 h 738"/>
                <a:gd name="T24" fmla="*/ 2147483647 w 906"/>
                <a:gd name="T25" fmla="*/ 2147483647 h 738"/>
                <a:gd name="T26" fmla="*/ 2147483647 w 906"/>
                <a:gd name="T27" fmla="*/ 2147483647 h 738"/>
                <a:gd name="T28" fmla="*/ 2147483647 w 906"/>
                <a:gd name="T29" fmla="*/ 2147483647 h 738"/>
                <a:gd name="T30" fmla="*/ 2147483647 w 906"/>
                <a:gd name="T31" fmla="*/ 2147483647 h 738"/>
                <a:gd name="T32" fmla="*/ 2147483647 w 906"/>
                <a:gd name="T33" fmla="*/ 2147483647 h 738"/>
                <a:gd name="T34" fmla="*/ 2147483647 w 906"/>
                <a:gd name="T35" fmla="*/ 2147483647 h 738"/>
                <a:gd name="T36" fmla="*/ 2147483647 w 906"/>
                <a:gd name="T37" fmla="*/ 2147483647 h 738"/>
                <a:gd name="T38" fmla="*/ 2147483647 w 906"/>
                <a:gd name="T39" fmla="*/ 2147483647 h 738"/>
                <a:gd name="T40" fmla="*/ 2147483647 w 906"/>
                <a:gd name="T41" fmla="*/ 2147483647 h 738"/>
                <a:gd name="T42" fmla="*/ 2147483647 w 906"/>
                <a:gd name="T43" fmla="*/ 2147483647 h 738"/>
                <a:gd name="T44" fmla="*/ 2147483647 w 906"/>
                <a:gd name="T45" fmla="*/ 2147483647 h 738"/>
                <a:gd name="T46" fmla="*/ 0 w 906"/>
                <a:gd name="T47" fmla="*/ 2147483647 h 738"/>
                <a:gd name="T48" fmla="*/ 2147483647 w 906"/>
                <a:gd name="T49" fmla="*/ 2147483647 h 738"/>
                <a:gd name="T50" fmla="*/ 2147483647 w 906"/>
                <a:gd name="T51" fmla="*/ 2147483647 h 738"/>
                <a:gd name="T52" fmla="*/ 2147483647 w 906"/>
                <a:gd name="T53" fmla="*/ 2147483647 h 738"/>
                <a:gd name="T54" fmla="*/ 2147483647 w 906"/>
                <a:gd name="T55" fmla="*/ 2147483647 h 738"/>
                <a:gd name="T56" fmla="*/ 2147483647 w 906"/>
                <a:gd name="T57" fmla="*/ 2147483647 h 738"/>
                <a:gd name="T58" fmla="*/ 2147483647 w 906"/>
                <a:gd name="T59" fmla="*/ 2147483647 h 738"/>
                <a:gd name="T60" fmla="*/ 2147483647 w 906"/>
                <a:gd name="T61" fmla="*/ 2147483647 h 738"/>
                <a:gd name="T62" fmla="*/ 2147483647 w 906"/>
                <a:gd name="T63" fmla="*/ 2147483647 h 738"/>
                <a:gd name="T64" fmla="*/ 2147483647 w 906"/>
                <a:gd name="T65" fmla="*/ 2147483647 h 738"/>
                <a:gd name="T66" fmla="*/ 2147483647 w 906"/>
                <a:gd name="T67" fmla="*/ 2147483647 h 738"/>
                <a:gd name="T68" fmla="*/ 2147483647 w 906"/>
                <a:gd name="T69" fmla="*/ 2147483647 h 738"/>
                <a:gd name="T70" fmla="*/ 2147483647 w 906"/>
                <a:gd name="T71" fmla="*/ 2147483647 h 738"/>
                <a:gd name="T72" fmla="*/ 2147483647 w 906"/>
                <a:gd name="T73" fmla="*/ 2147483647 h 738"/>
                <a:gd name="T74" fmla="*/ 2147483647 w 906"/>
                <a:gd name="T75" fmla="*/ 2147483647 h 738"/>
                <a:gd name="T76" fmla="*/ 2147483647 w 906"/>
                <a:gd name="T77" fmla="*/ 2147483647 h 738"/>
                <a:gd name="T78" fmla="*/ 2147483647 w 906"/>
                <a:gd name="T79" fmla="*/ 2147483647 h 738"/>
                <a:gd name="T80" fmla="*/ 2147483647 w 906"/>
                <a:gd name="T81" fmla="*/ 2147483647 h 738"/>
                <a:gd name="T82" fmla="*/ 2147483647 w 906"/>
                <a:gd name="T83" fmla="*/ 2147483647 h 738"/>
                <a:gd name="T84" fmla="*/ 2147483647 w 906"/>
                <a:gd name="T85" fmla="*/ 2147483647 h 738"/>
                <a:gd name="T86" fmla="*/ 2147483647 w 906"/>
                <a:gd name="T87" fmla="*/ 2147483647 h 738"/>
                <a:gd name="T88" fmla="*/ 2147483647 w 906"/>
                <a:gd name="T89" fmla="*/ 2147483647 h 738"/>
                <a:gd name="T90" fmla="*/ 2147483647 w 906"/>
                <a:gd name="T91" fmla="*/ 2147483647 h 738"/>
                <a:gd name="T92" fmla="*/ 2147483647 w 906"/>
                <a:gd name="T93" fmla="*/ 2147483647 h 738"/>
                <a:gd name="T94" fmla="*/ 2147483647 w 906"/>
                <a:gd name="T95" fmla="*/ 2147483647 h 738"/>
                <a:gd name="T96" fmla="*/ 2147483647 w 906"/>
                <a:gd name="T97" fmla="*/ 2147483647 h 738"/>
                <a:gd name="T98" fmla="*/ 2147483647 w 906"/>
                <a:gd name="T99" fmla="*/ 2147483647 h 738"/>
                <a:gd name="T100" fmla="*/ 2147483647 w 906"/>
                <a:gd name="T101" fmla="*/ 2147483647 h 738"/>
                <a:gd name="T102" fmla="*/ 2147483647 w 906"/>
                <a:gd name="T103" fmla="*/ 2147483647 h 738"/>
                <a:gd name="T104" fmla="*/ 2147483647 w 906"/>
                <a:gd name="T105" fmla="*/ 2147483647 h 738"/>
                <a:gd name="T106" fmla="*/ 2147483647 w 906"/>
                <a:gd name="T107" fmla="*/ 2147483647 h 738"/>
                <a:gd name="T108" fmla="*/ 2147483647 w 906"/>
                <a:gd name="T109" fmla="*/ 2147483647 h 7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06"/>
                <a:gd name="T166" fmla="*/ 0 h 738"/>
                <a:gd name="T167" fmla="*/ 906 w 906"/>
                <a:gd name="T168" fmla="*/ 738 h 73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06" h="738">
                  <a:moveTo>
                    <a:pt x="894" y="108"/>
                  </a:moveTo>
                  <a:lnTo>
                    <a:pt x="894" y="96"/>
                  </a:lnTo>
                  <a:lnTo>
                    <a:pt x="906" y="96"/>
                  </a:lnTo>
                  <a:lnTo>
                    <a:pt x="900" y="90"/>
                  </a:lnTo>
                  <a:lnTo>
                    <a:pt x="876" y="90"/>
                  </a:lnTo>
                  <a:lnTo>
                    <a:pt x="840" y="102"/>
                  </a:lnTo>
                  <a:lnTo>
                    <a:pt x="840" y="84"/>
                  </a:lnTo>
                  <a:lnTo>
                    <a:pt x="816" y="84"/>
                  </a:lnTo>
                  <a:lnTo>
                    <a:pt x="792" y="96"/>
                  </a:lnTo>
                  <a:lnTo>
                    <a:pt x="786" y="102"/>
                  </a:lnTo>
                  <a:lnTo>
                    <a:pt x="780" y="114"/>
                  </a:lnTo>
                  <a:lnTo>
                    <a:pt x="774" y="120"/>
                  </a:lnTo>
                  <a:lnTo>
                    <a:pt x="756" y="120"/>
                  </a:lnTo>
                  <a:lnTo>
                    <a:pt x="750" y="126"/>
                  </a:lnTo>
                  <a:lnTo>
                    <a:pt x="744" y="138"/>
                  </a:lnTo>
                  <a:lnTo>
                    <a:pt x="732" y="144"/>
                  </a:lnTo>
                  <a:lnTo>
                    <a:pt x="726" y="150"/>
                  </a:lnTo>
                  <a:lnTo>
                    <a:pt x="720" y="150"/>
                  </a:lnTo>
                  <a:lnTo>
                    <a:pt x="690" y="120"/>
                  </a:lnTo>
                  <a:lnTo>
                    <a:pt x="690" y="114"/>
                  </a:lnTo>
                  <a:lnTo>
                    <a:pt x="678" y="48"/>
                  </a:lnTo>
                  <a:lnTo>
                    <a:pt x="660" y="48"/>
                  </a:lnTo>
                  <a:lnTo>
                    <a:pt x="660" y="18"/>
                  </a:lnTo>
                  <a:lnTo>
                    <a:pt x="642" y="0"/>
                  </a:lnTo>
                  <a:lnTo>
                    <a:pt x="624" y="0"/>
                  </a:lnTo>
                  <a:lnTo>
                    <a:pt x="618" y="6"/>
                  </a:lnTo>
                  <a:lnTo>
                    <a:pt x="618" y="30"/>
                  </a:lnTo>
                  <a:lnTo>
                    <a:pt x="612" y="36"/>
                  </a:lnTo>
                  <a:lnTo>
                    <a:pt x="606" y="36"/>
                  </a:lnTo>
                  <a:lnTo>
                    <a:pt x="594" y="48"/>
                  </a:lnTo>
                  <a:lnTo>
                    <a:pt x="594" y="54"/>
                  </a:lnTo>
                  <a:lnTo>
                    <a:pt x="600" y="60"/>
                  </a:lnTo>
                  <a:lnTo>
                    <a:pt x="606" y="60"/>
                  </a:lnTo>
                  <a:lnTo>
                    <a:pt x="600" y="84"/>
                  </a:lnTo>
                  <a:lnTo>
                    <a:pt x="588" y="72"/>
                  </a:lnTo>
                  <a:lnTo>
                    <a:pt x="570" y="72"/>
                  </a:lnTo>
                  <a:lnTo>
                    <a:pt x="558" y="78"/>
                  </a:lnTo>
                  <a:lnTo>
                    <a:pt x="546" y="90"/>
                  </a:lnTo>
                  <a:lnTo>
                    <a:pt x="546" y="120"/>
                  </a:lnTo>
                  <a:lnTo>
                    <a:pt x="540" y="120"/>
                  </a:lnTo>
                  <a:lnTo>
                    <a:pt x="534" y="114"/>
                  </a:lnTo>
                  <a:lnTo>
                    <a:pt x="528" y="102"/>
                  </a:lnTo>
                  <a:lnTo>
                    <a:pt x="522" y="96"/>
                  </a:lnTo>
                  <a:lnTo>
                    <a:pt x="510" y="96"/>
                  </a:lnTo>
                  <a:lnTo>
                    <a:pt x="504" y="102"/>
                  </a:lnTo>
                  <a:lnTo>
                    <a:pt x="492" y="108"/>
                  </a:lnTo>
                  <a:lnTo>
                    <a:pt x="474" y="126"/>
                  </a:lnTo>
                  <a:lnTo>
                    <a:pt x="468" y="126"/>
                  </a:lnTo>
                  <a:lnTo>
                    <a:pt x="456" y="114"/>
                  </a:lnTo>
                  <a:lnTo>
                    <a:pt x="444" y="108"/>
                  </a:lnTo>
                  <a:lnTo>
                    <a:pt x="438" y="102"/>
                  </a:lnTo>
                  <a:lnTo>
                    <a:pt x="426" y="102"/>
                  </a:lnTo>
                  <a:lnTo>
                    <a:pt x="414" y="108"/>
                  </a:lnTo>
                  <a:lnTo>
                    <a:pt x="396" y="84"/>
                  </a:lnTo>
                  <a:lnTo>
                    <a:pt x="384" y="96"/>
                  </a:lnTo>
                  <a:lnTo>
                    <a:pt x="342" y="96"/>
                  </a:lnTo>
                  <a:lnTo>
                    <a:pt x="330" y="90"/>
                  </a:lnTo>
                  <a:lnTo>
                    <a:pt x="324" y="84"/>
                  </a:lnTo>
                  <a:lnTo>
                    <a:pt x="312" y="78"/>
                  </a:lnTo>
                  <a:lnTo>
                    <a:pt x="300" y="78"/>
                  </a:lnTo>
                  <a:lnTo>
                    <a:pt x="300" y="102"/>
                  </a:lnTo>
                  <a:lnTo>
                    <a:pt x="264" y="102"/>
                  </a:lnTo>
                  <a:lnTo>
                    <a:pt x="252" y="108"/>
                  </a:lnTo>
                  <a:lnTo>
                    <a:pt x="246" y="120"/>
                  </a:lnTo>
                  <a:lnTo>
                    <a:pt x="246" y="180"/>
                  </a:lnTo>
                  <a:lnTo>
                    <a:pt x="234" y="180"/>
                  </a:lnTo>
                  <a:lnTo>
                    <a:pt x="222" y="186"/>
                  </a:lnTo>
                  <a:lnTo>
                    <a:pt x="216" y="198"/>
                  </a:lnTo>
                  <a:lnTo>
                    <a:pt x="180" y="216"/>
                  </a:lnTo>
                  <a:lnTo>
                    <a:pt x="168" y="216"/>
                  </a:lnTo>
                  <a:lnTo>
                    <a:pt x="168" y="228"/>
                  </a:lnTo>
                  <a:lnTo>
                    <a:pt x="156" y="252"/>
                  </a:lnTo>
                  <a:lnTo>
                    <a:pt x="150" y="258"/>
                  </a:lnTo>
                  <a:lnTo>
                    <a:pt x="138" y="264"/>
                  </a:lnTo>
                  <a:lnTo>
                    <a:pt x="114" y="264"/>
                  </a:lnTo>
                  <a:lnTo>
                    <a:pt x="90" y="240"/>
                  </a:lnTo>
                  <a:lnTo>
                    <a:pt x="84" y="240"/>
                  </a:lnTo>
                  <a:lnTo>
                    <a:pt x="78" y="246"/>
                  </a:lnTo>
                  <a:lnTo>
                    <a:pt x="66" y="246"/>
                  </a:lnTo>
                  <a:lnTo>
                    <a:pt x="60" y="240"/>
                  </a:lnTo>
                  <a:lnTo>
                    <a:pt x="48" y="240"/>
                  </a:lnTo>
                  <a:lnTo>
                    <a:pt x="42" y="234"/>
                  </a:lnTo>
                  <a:lnTo>
                    <a:pt x="36" y="240"/>
                  </a:lnTo>
                  <a:lnTo>
                    <a:pt x="30" y="252"/>
                  </a:lnTo>
                  <a:lnTo>
                    <a:pt x="30" y="258"/>
                  </a:lnTo>
                  <a:lnTo>
                    <a:pt x="36" y="270"/>
                  </a:lnTo>
                  <a:lnTo>
                    <a:pt x="36" y="294"/>
                  </a:lnTo>
                  <a:lnTo>
                    <a:pt x="42" y="300"/>
                  </a:lnTo>
                  <a:lnTo>
                    <a:pt x="42" y="306"/>
                  </a:lnTo>
                  <a:lnTo>
                    <a:pt x="18" y="312"/>
                  </a:lnTo>
                  <a:lnTo>
                    <a:pt x="30" y="330"/>
                  </a:lnTo>
                  <a:lnTo>
                    <a:pt x="24" y="330"/>
                  </a:lnTo>
                  <a:lnTo>
                    <a:pt x="18" y="336"/>
                  </a:lnTo>
                  <a:lnTo>
                    <a:pt x="6" y="342"/>
                  </a:lnTo>
                  <a:lnTo>
                    <a:pt x="0" y="348"/>
                  </a:lnTo>
                  <a:lnTo>
                    <a:pt x="0" y="354"/>
                  </a:lnTo>
                  <a:lnTo>
                    <a:pt x="12" y="366"/>
                  </a:lnTo>
                  <a:lnTo>
                    <a:pt x="12" y="396"/>
                  </a:lnTo>
                  <a:lnTo>
                    <a:pt x="36" y="396"/>
                  </a:lnTo>
                  <a:lnTo>
                    <a:pt x="42" y="402"/>
                  </a:lnTo>
                  <a:lnTo>
                    <a:pt x="42" y="408"/>
                  </a:lnTo>
                  <a:lnTo>
                    <a:pt x="24" y="426"/>
                  </a:lnTo>
                  <a:lnTo>
                    <a:pt x="18" y="438"/>
                  </a:lnTo>
                  <a:lnTo>
                    <a:pt x="30" y="462"/>
                  </a:lnTo>
                  <a:lnTo>
                    <a:pt x="42" y="480"/>
                  </a:lnTo>
                  <a:lnTo>
                    <a:pt x="54" y="504"/>
                  </a:lnTo>
                  <a:lnTo>
                    <a:pt x="60" y="510"/>
                  </a:lnTo>
                  <a:lnTo>
                    <a:pt x="60" y="564"/>
                  </a:lnTo>
                  <a:lnTo>
                    <a:pt x="66" y="570"/>
                  </a:lnTo>
                  <a:lnTo>
                    <a:pt x="72" y="570"/>
                  </a:lnTo>
                  <a:lnTo>
                    <a:pt x="84" y="576"/>
                  </a:lnTo>
                  <a:lnTo>
                    <a:pt x="120" y="576"/>
                  </a:lnTo>
                  <a:lnTo>
                    <a:pt x="126" y="582"/>
                  </a:lnTo>
                  <a:lnTo>
                    <a:pt x="138" y="606"/>
                  </a:lnTo>
                  <a:lnTo>
                    <a:pt x="114" y="654"/>
                  </a:lnTo>
                  <a:lnTo>
                    <a:pt x="108" y="660"/>
                  </a:lnTo>
                  <a:lnTo>
                    <a:pt x="102" y="672"/>
                  </a:lnTo>
                  <a:lnTo>
                    <a:pt x="84" y="690"/>
                  </a:lnTo>
                  <a:lnTo>
                    <a:pt x="84" y="702"/>
                  </a:lnTo>
                  <a:lnTo>
                    <a:pt x="120" y="702"/>
                  </a:lnTo>
                  <a:lnTo>
                    <a:pt x="132" y="708"/>
                  </a:lnTo>
                  <a:lnTo>
                    <a:pt x="150" y="720"/>
                  </a:lnTo>
                  <a:lnTo>
                    <a:pt x="168" y="726"/>
                  </a:lnTo>
                  <a:lnTo>
                    <a:pt x="192" y="738"/>
                  </a:lnTo>
                  <a:lnTo>
                    <a:pt x="210" y="738"/>
                  </a:lnTo>
                  <a:lnTo>
                    <a:pt x="228" y="732"/>
                  </a:lnTo>
                  <a:lnTo>
                    <a:pt x="234" y="732"/>
                  </a:lnTo>
                  <a:lnTo>
                    <a:pt x="240" y="726"/>
                  </a:lnTo>
                  <a:lnTo>
                    <a:pt x="294" y="726"/>
                  </a:lnTo>
                  <a:lnTo>
                    <a:pt x="294" y="732"/>
                  </a:lnTo>
                  <a:lnTo>
                    <a:pt x="318" y="732"/>
                  </a:lnTo>
                  <a:lnTo>
                    <a:pt x="324" y="726"/>
                  </a:lnTo>
                  <a:lnTo>
                    <a:pt x="348" y="726"/>
                  </a:lnTo>
                  <a:lnTo>
                    <a:pt x="366" y="720"/>
                  </a:lnTo>
                  <a:lnTo>
                    <a:pt x="396" y="720"/>
                  </a:lnTo>
                  <a:lnTo>
                    <a:pt x="444" y="696"/>
                  </a:lnTo>
                  <a:lnTo>
                    <a:pt x="450" y="696"/>
                  </a:lnTo>
                  <a:lnTo>
                    <a:pt x="456" y="690"/>
                  </a:lnTo>
                  <a:lnTo>
                    <a:pt x="456" y="660"/>
                  </a:lnTo>
                  <a:lnTo>
                    <a:pt x="450" y="654"/>
                  </a:lnTo>
                  <a:lnTo>
                    <a:pt x="450" y="636"/>
                  </a:lnTo>
                  <a:lnTo>
                    <a:pt x="444" y="624"/>
                  </a:lnTo>
                  <a:lnTo>
                    <a:pt x="444" y="606"/>
                  </a:lnTo>
                  <a:lnTo>
                    <a:pt x="450" y="594"/>
                  </a:lnTo>
                  <a:lnTo>
                    <a:pt x="462" y="588"/>
                  </a:lnTo>
                  <a:lnTo>
                    <a:pt x="468" y="576"/>
                  </a:lnTo>
                  <a:lnTo>
                    <a:pt x="486" y="576"/>
                  </a:lnTo>
                  <a:lnTo>
                    <a:pt x="486" y="588"/>
                  </a:lnTo>
                  <a:lnTo>
                    <a:pt x="528" y="588"/>
                  </a:lnTo>
                  <a:lnTo>
                    <a:pt x="534" y="582"/>
                  </a:lnTo>
                  <a:lnTo>
                    <a:pt x="534" y="576"/>
                  </a:lnTo>
                  <a:lnTo>
                    <a:pt x="528" y="570"/>
                  </a:lnTo>
                  <a:lnTo>
                    <a:pt x="522" y="570"/>
                  </a:lnTo>
                  <a:lnTo>
                    <a:pt x="522" y="564"/>
                  </a:lnTo>
                  <a:lnTo>
                    <a:pt x="528" y="558"/>
                  </a:lnTo>
                  <a:lnTo>
                    <a:pt x="534" y="558"/>
                  </a:lnTo>
                  <a:lnTo>
                    <a:pt x="546" y="552"/>
                  </a:lnTo>
                  <a:lnTo>
                    <a:pt x="552" y="546"/>
                  </a:lnTo>
                  <a:lnTo>
                    <a:pt x="564" y="540"/>
                  </a:lnTo>
                  <a:lnTo>
                    <a:pt x="594" y="540"/>
                  </a:lnTo>
                  <a:lnTo>
                    <a:pt x="594" y="552"/>
                  </a:lnTo>
                  <a:lnTo>
                    <a:pt x="600" y="558"/>
                  </a:lnTo>
                  <a:lnTo>
                    <a:pt x="612" y="558"/>
                  </a:lnTo>
                  <a:lnTo>
                    <a:pt x="624" y="552"/>
                  </a:lnTo>
                  <a:lnTo>
                    <a:pt x="630" y="540"/>
                  </a:lnTo>
                  <a:lnTo>
                    <a:pt x="636" y="534"/>
                  </a:lnTo>
                  <a:lnTo>
                    <a:pt x="636" y="528"/>
                  </a:lnTo>
                  <a:lnTo>
                    <a:pt x="630" y="522"/>
                  </a:lnTo>
                  <a:lnTo>
                    <a:pt x="630" y="510"/>
                  </a:lnTo>
                  <a:lnTo>
                    <a:pt x="624" y="498"/>
                  </a:lnTo>
                  <a:lnTo>
                    <a:pt x="624" y="480"/>
                  </a:lnTo>
                  <a:lnTo>
                    <a:pt x="630" y="474"/>
                  </a:lnTo>
                  <a:lnTo>
                    <a:pt x="636" y="474"/>
                  </a:lnTo>
                  <a:lnTo>
                    <a:pt x="636" y="438"/>
                  </a:lnTo>
                  <a:lnTo>
                    <a:pt x="642" y="432"/>
                  </a:lnTo>
                  <a:lnTo>
                    <a:pt x="660" y="432"/>
                  </a:lnTo>
                  <a:lnTo>
                    <a:pt x="690" y="414"/>
                  </a:lnTo>
                  <a:lnTo>
                    <a:pt x="684" y="414"/>
                  </a:lnTo>
                  <a:lnTo>
                    <a:pt x="672" y="408"/>
                  </a:lnTo>
                  <a:lnTo>
                    <a:pt x="672" y="402"/>
                  </a:lnTo>
                  <a:lnTo>
                    <a:pt x="666" y="396"/>
                  </a:lnTo>
                  <a:lnTo>
                    <a:pt x="666" y="390"/>
                  </a:lnTo>
                  <a:lnTo>
                    <a:pt x="654" y="384"/>
                  </a:lnTo>
                  <a:lnTo>
                    <a:pt x="642" y="372"/>
                  </a:lnTo>
                  <a:lnTo>
                    <a:pt x="642" y="360"/>
                  </a:lnTo>
                  <a:lnTo>
                    <a:pt x="660" y="360"/>
                  </a:lnTo>
                  <a:lnTo>
                    <a:pt x="666" y="366"/>
                  </a:lnTo>
                  <a:lnTo>
                    <a:pt x="684" y="372"/>
                  </a:lnTo>
                  <a:lnTo>
                    <a:pt x="690" y="372"/>
                  </a:lnTo>
                  <a:lnTo>
                    <a:pt x="696" y="366"/>
                  </a:lnTo>
                  <a:lnTo>
                    <a:pt x="714" y="366"/>
                  </a:lnTo>
                  <a:lnTo>
                    <a:pt x="714" y="336"/>
                  </a:lnTo>
                  <a:lnTo>
                    <a:pt x="708" y="330"/>
                  </a:lnTo>
                  <a:lnTo>
                    <a:pt x="708" y="318"/>
                  </a:lnTo>
                  <a:lnTo>
                    <a:pt x="714" y="306"/>
                  </a:lnTo>
                  <a:lnTo>
                    <a:pt x="738" y="282"/>
                  </a:lnTo>
                  <a:lnTo>
                    <a:pt x="738" y="276"/>
                  </a:lnTo>
                  <a:lnTo>
                    <a:pt x="732" y="264"/>
                  </a:lnTo>
                  <a:lnTo>
                    <a:pt x="726" y="258"/>
                  </a:lnTo>
                  <a:lnTo>
                    <a:pt x="726" y="228"/>
                  </a:lnTo>
                  <a:lnTo>
                    <a:pt x="696" y="198"/>
                  </a:lnTo>
                  <a:lnTo>
                    <a:pt x="696" y="192"/>
                  </a:lnTo>
                  <a:lnTo>
                    <a:pt x="702" y="186"/>
                  </a:lnTo>
                  <a:lnTo>
                    <a:pt x="708" y="174"/>
                  </a:lnTo>
                  <a:lnTo>
                    <a:pt x="714" y="168"/>
                  </a:lnTo>
                  <a:lnTo>
                    <a:pt x="738" y="156"/>
                  </a:lnTo>
                  <a:lnTo>
                    <a:pt x="744" y="150"/>
                  </a:lnTo>
                  <a:lnTo>
                    <a:pt x="768" y="138"/>
                  </a:lnTo>
                  <a:lnTo>
                    <a:pt x="774" y="138"/>
                  </a:lnTo>
                  <a:lnTo>
                    <a:pt x="780" y="132"/>
                  </a:lnTo>
                  <a:lnTo>
                    <a:pt x="822" y="132"/>
                  </a:lnTo>
                  <a:lnTo>
                    <a:pt x="828" y="126"/>
                  </a:lnTo>
                  <a:lnTo>
                    <a:pt x="852" y="126"/>
                  </a:lnTo>
                  <a:lnTo>
                    <a:pt x="864" y="132"/>
                  </a:lnTo>
                  <a:lnTo>
                    <a:pt x="876" y="132"/>
                  </a:lnTo>
                  <a:lnTo>
                    <a:pt x="882" y="126"/>
                  </a:lnTo>
                  <a:lnTo>
                    <a:pt x="894" y="126"/>
                  </a:lnTo>
                  <a:lnTo>
                    <a:pt x="900" y="120"/>
                  </a:lnTo>
                  <a:lnTo>
                    <a:pt x="894" y="114"/>
                  </a:lnTo>
                  <a:lnTo>
                    <a:pt x="894" y="108"/>
                  </a:lnTo>
                  <a:close/>
                </a:path>
              </a:pathLst>
            </a:custGeom>
            <a:solidFill>
              <a:srgbClr val="C0C0C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Text Box Ukraine"/>
            <p:cNvSpPr txBox="1">
              <a:spLocks noChangeArrowheads="1"/>
            </p:cNvSpPr>
            <p:nvPr/>
          </p:nvSpPr>
          <p:spPr bwMode="gray">
            <a:xfrm>
              <a:off x="4919663" y="2733824"/>
              <a:ext cx="242887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U</a:t>
              </a:r>
              <a:r>
                <a:rPr lang="en-US" sz="600">
                  <a:solidFill>
                    <a:srgbClr val="333333"/>
                  </a:solidFill>
                  <a:latin typeface="Calibri" charset="0"/>
                </a:rPr>
                <a:t>k</a:t>
              </a: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raine</a:t>
              </a:r>
            </a:p>
          </p:txBody>
        </p:sp>
        <p:sp>
          <p:nvSpPr>
            <p:cNvPr id="212" name="Text Box Tschad"/>
            <p:cNvSpPr txBox="1">
              <a:spLocks noChangeArrowheads="1"/>
            </p:cNvSpPr>
            <p:nvPr/>
          </p:nvSpPr>
          <p:spPr bwMode="gray">
            <a:xfrm>
              <a:off x="4610100" y="3841899"/>
              <a:ext cx="158750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Chad</a:t>
              </a:r>
            </a:p>
          </p:txBody>
        </p:sp>
        <p:sp>
          <p:nvSpPr>
            <p:cNvPr id="213" name="(TB) Thailand"/>
            <p:cNvSpPr txBox="1">
              <a:spLocks noChangeArrowheads="1"/>
            </p:cNvSpPr>
            <p:nvPr/>
          </p:nvSpPr>
          <p:spPr bwMode="gray">
            <a:xfrm>
              <a:off x="7045325" y="4048274"/>
              <a:ext cx="26352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Thailand</a:t>
              </a:r>
            </a:p>
          </p:txBody>
        </p:sp>
        <p:sp>
          <p:nvSpPr>
            <p:cNvPr id="214" name="(TB) Sierra Leone"/>
            <p:cNvSpPr txBox="1">
              <a:spLocks noChangeArrowheads="1"/>
            </p:cNvSpPr>
            <p:nvPr/>
          </p:nvSpPr>
          <p:spPr bwMode="gray">
            <a:xfrm>
              <a:off x="3290888" y="4103837"/>
              <a:ext cx="385762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Sierra Leone</a:t>
              </a:r>
            </a:p>
          </p:txBody>
        </p:sp>
        <p:sp>
          <p:nvSpPr>
            <p:cNvPr id="215" name="Text Box Pakistan"/>
            <p:cNvSpPr txBox="1">
              <a:spLocks noChangeArrowheads="1"/>
            </p:cNvSpPr>
            <p:nvPr/>
          </p:nvSpPr>
          <p:spPr bwMode="gray">
            <a:xfrm>
              <a:off x="5930900" y="3451374"/>
              <a:ext cx="0" cy="920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marL="177800" indent="-177800" defTabSz="801688">
                <a:spcBef>
                  <a:spcPct val="20000"/>
                </a:spcBef>
                <a:defRPr/>
              </a:pPr>
              <a:endParaRPr lang="en-US" sz="600" noProof="1">
                <a:solidFill>
                  <a:srgbClr val="333333"/>
                </a:solidFill>
                <a:latin typeface="Calibri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6" name="Text Box Nigeria"/>
            <p:cNvSpPr txBox="1">
              <a:spLocks noChangeArrowheads="1"/>
            </p:cNvSpPr>
            <p:nvPr/>
          </p:nvSpPr>
          <p:spPr bwMode="gray">
            <a:xfrm>
              <a:off x="4314825" y="4029224"/>
              <a:ext cx="222250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Nigeria</a:t>
              </a:r>
            </a:p>
          </p:txBody>
        </p:sp>
        <p:sp>
          <p:nvSpPr>
            <p:cNvPr id="217" name="(TB) Liberia"/>
            <p:cNvSpPr txBox="1">
              <a:spLocks noChangeArrowheads="1"/>
            </p:cNvSpPr>
            <p:nvPr/>
          </p:nvSpPr>
          <p:spPr bwMode="gray">
            <a:xfrm>
              <a:off x="3624263" y="4216549"/>
              <a:ext cx="207962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Liberia</a:t>
              </a:r>
            </a:p>
          </p:txBody>
        </p:sp>
        <p:sp>
          <p:nvSpPr>
            <p:cNvPr id="218" name="Text Box Kambodscha"/>
            <p:cNvSpPr txBox="1">
              <a:spLocks noChangeArrowheads="1"/>
            </p:cNvSpPr>
            <p:nvPr/>
          </p:nvSpPr>
          <p:spPr bwMode="gray">
            <a:xfrm>
              <a:off x="7188200" y="3918099"/>
              <a:ext cx="31432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>
                  <a:solidFill>
                    <a:srgbClr val="333333"/>
                  </a:solidFill>
                  <a:latin typeface="Calibri" charset="0"/>
                </a:rPr>
                <a:t>C</a:t>
              </a: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ambod</a:t>
              </a:r>
              <a:r>
                <a:rPr lang="en-US" sz="600">
                  <a:solidFill>
                    <a:srgbClr val="333333"/>
                  </a:solidFill>
                  <a:latin typeface="Calibri" charset="0"/>
                </a:rPr>
                <a:t>i</a:t>
              </a: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a</a:t>
              </a:r>
            </a:p>
          </p:txBody>
        </p:sp>
        <p:sp>
          <p:nvSpPr>
            <p:cNvPr id="219" name="Text Box India"/>
            <p:cNvSpPr txBox="1">
              <a:spLocks noChangeArrowheads="1"/>
            </p:cNvSpPr>
            <p:nvPr/>
          </p:nvSpPr>
          <p:spPr bwMode="gray">
            <a:xfrm>
              <a:off x="6310313" y="3616474"/>
              <a:ext cx="152400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India</a:t>
              </a:r>
            </a:p>
          </p:txBody>
        </p:sp>
        <p:sp>
          <p:nvSpPr>
            <p:cNvPr id="220" name="(TB) Guinea"/>
            <p:cNvSpPr txBox="1">
              <a:spLocks noChangeArrowheads="1"/>
            </p:cNvSpPr>
            <p:nvPr/>
          </p:nvSpPr>
          <p:spPr bwMode="gray">
            <a:xfrm>
              <a:off x="3500438" y="4005412"/>
              <a:ext cx="21907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Guinea</a:t>
              </a:r>
            </a:p>
          </p:txBody>
        </p:sp>
        <p:sp>
          <p:nvSpPr>
            <p:cNvPr id="221" name="Text Box Egypt"/>
            <p:cNvSpPr txBox="1">
              <a:spLocks noChangeArrowheads="1"/>
            </p:cNvSpPr>
            <p:nvPr/>
          </p:nvSpPr>
          <p:spPr bwMode="gray">
            <a:xfrm>
              <a:off x="4930775" y="3543449"/>
              <a:ext cx="173038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Egypt</a:t>
              </a:r>
            </a:p>
          </p:txBody>
        </p:sp>
        <p:sp>
          <p:nvSpPr>
            <p:cNvPr id="222" name="Text Box Cuba"/>
            <p:cNvSpPr txBox="1">
              <a:spLocks noChangeArrowheads="1"/>
            </p:cNvSpPr>
            <p:nvPr/>
          </p:nvSpPr>
          <p:spPr bwMode="gray">
            <a:xfrm>
              <a:off x="2017713" y="3572024"/>
              <a:ext cx="157162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Cuba</a:t>
              </a:r>
            </a:p>
          </p:txBody>
        </p:sp>
        <p:sp>
          <p:nvSpPr>
            <p:cNvPr id="223" name="(TB) Cote d'Ivoire"/>
            <p:cNvSpPr txBox="1">
              <a:spLocks noChangeArrowheads="1"/>
            </p:cNvSpPr>
            <p:nvPr/>
          </p:nvSpPr>
          <p:spPr bwMode="gray">
            <a:xfrm>
              <a:off x="3557588" y="4361012"/>
              <a:ext cx="39687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Cote d‘Ivoire</a:t>
              </a:r>
            </a:p>
          </p:txBody>
        </p:sp>
        <p:sp>
          <p:nvSpPr>
            <p:cNvPr id="225" name="Text Box Ukraine"/>
            <p:cNvSpPr txBox="1">
              <a:spLocks noChangeArrowheads="1"/>
            </p:cNvSpPr>
            <p:nvPr/>
          </p:nvSpPr>
          <p:spPr bwMode="gray">
            <a:xfrm>
              <a:off x="4429125" y="3005287"/>
              <a:ext cx="233363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dirty="0">
                  <a:solidFill>
                    <a:srgbClr val="333333"/>
                  </a:solidFill>
                  <a:latin typeface="Calibri" charset="0"/>
                </a:rPr>
                <a:t>Albania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26" name="Flowchart: Connector 242"/>
            <p:cNvSpPr>
              <a:spLocks noChangeArrowheads="1"/>
            </p:cNvSpPr>
            <p:nvPr/>
          </p:nvSpPr>
          <p:spPr bwMode="auto">
            <a:xfrm>
              <a:off x="3643313" y="3862537"/>
              <a:ext cx="46037" cy="46037"/>
            </a:xfrm>
            <a:prstGeom prst="flowChartConnector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7" name="(TB) Guinea"/>
            <p:cNvSpPr txBox="1">
              <a:spLocks noChangeArrowheads="1"/>
            </p:cNvSpPr>
            <p:nvPr/>
          </p:nvSpPr>
          <p:spPr bwMode="gray">
            <a:xfrm>
              <a:off x="3286125" y="3791099"/>
              <a:ext cx="361950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Cape Verde</a:t>
              </a:r>
            </a:p>
          </p:txBody>
        </p:sp>
        <p:sp>
          <p:nvSpPr>
            <p:cNvPr id="228" name="(TB) Sierra Leone"/>
            <p:cNvSpPr txBox="1">
              <a:spLocks noChangeArrowheads="1"/>
            </p:cNvSpPr>
            <p:nvPr/>
          </p:nvSpPr>
          <p:spPr bwMode="gray">
            <a:xfrm>
              <a:off x="3476625" y="3910162"/>
              <a:ext cx="239713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Gambia</a:t>
              </a:r>
            </a:p>
          </p:txBody>
        </p:sp>
        <p:sp>
          <p:nvSpPr>
            <p:cNvPr id="236" name="Text Box Nigeria"/>
            <p:cNvSpPr txBox="1">
              <a:spLocks noChangeArrowheads="1"/>
            </p:cNvSpPr>
            <p:nvPr/>
          </p:nvSpPr>
          <p:spPr bwMode="gray">
            <a:xfrm>
              <a:off x="4357688" y="5362724"/>
              <a:ext cx="381000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South Africa</a:t>
              </a:r>
            </a:p>
          </p:txBody>
        </p:sp>
        <p:sp>
          <p:nvSpPr>
            <p:cNvPr id="238" name="Text Box Kambodscha"/>
            <p:cNvSpPr txBox="1">
              <a:spLocks noChangeArrowheads="1"/>
            </p:cNvSpPr>
            <p:nvPr/>
          </p:nvSpPr>
          <p:spPr bwMode="gray">
            <a:xfrm>
              <a:off x="7143750" y="3719662"/>
              <a:ext cx="139700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Laos</a:t>
              </a:r>
            </a:p>
          </p:txBody>
        </p:sp>
        <p:sp>
          <p:nvSpPr>
            <p:cNvPr id="239" name="Text Box Kambodscha"/>
            <p:cNvSpPr txBox="1">
              <a:spLocks noChangeArrowheads="1"/>
            </p:cNvSpPr>
            <p:nvPr/>
          </p:nvSpPr>
          <p:spPr bwMode="gray">
            <a:xfrm>
              <a:off x="1643063" y="4219724"/>
              <a:ext cx="29527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dirty="0">
                  <a:solidFill>
                    <a:srgbClr val="333333"/>
                  </a:solidFill>
                  <a:latin typeface="Calibri" charset="0"/>
                </a:rPr>
                <a:t>C</a:t>
              </a: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olombia</a:t>
              </a:r>
            </a:p>
          </p:txBody>
        </p:sp>
        <p:sp>
          <p:nvSpPr>
            <p:cNvPr id="240" name="Text Box Kambodscha"/>
            <p:cNvSpPr txBox="1">
              <a:spLocks noChangeArrowheads="1"/>
            </p:cNvSpPr>
            <p:nvPr/>
          </p:nvSpPr>
          <p:spPr bwMode="gray">
            <a:xfrm>
              <a:off x="2071688" y="5291287"/>
              <a:ext cx="15557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>
                  <a:solidFill>
                    <a:srgbClr val="333333"/>
                  </a:solidFill>
                  <a:latin typeface="Calibri" charset="0"/>
                </a:rPr>
                <a:t>Chile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41" name="Text Box Kambodscha"/>
            <p:cNvSpPr txBox="1">
              <a:spLocks noChangeArrowheads="1"/>
            </p:cNvSpPr>
            <p:nvPr/>
          </p:nvSpPr>
          <p:spPr bwMode="gray">
            <a:xfrm>
              <a:off x="2286000" y="3791099"/>
              <a:ext cx="61912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Dominican Republic</a:t>
              </a:r>
            </a:p>
          </p:txBody>
        </p:sp>
        <p:sp>
          <p:nvSpPr>
            <p:cNvPr id="244" name="Text Box Kambodscha"/>
            <p:cNvSpPr txBox="1">
              <a:spLocks noChangeArrowheads="1"/>
            </p:cNvSpPr>
            <p:nvPr/>
          </p:nvSpPr>
          <p:spPr bwMode="gray">
            <a:xfrm>
              <a:off x="1619250" y="4368949"/>
              <a:ext cx="254000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Ecuador</a:t>
              </a:r>
            </a:p>
          </p:txBody>
        </p:sp>
        <p:sp>
          <p:nvSpPr>
            <p:cNvPr id="245" name="(TB) Guinea"/>
            <p:cNvSpPr txBox="1">
              <a:spLocks noChangeArrowheads="1"/>
            </p:cNvSpPr>
            <p:nvPr/>
          </p:nvSpPr>
          <p:spPr bwMode="gray">
            <a:xfrm>
              <a:off x="3995738" y="3864124"/>
              <a:ext cx="400050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Burkina Faso</a:t>
              </a:r>
            </a:p>
          </p:txBody>
        </p:sp>
        <p:sp>
          <p:nvSpPr>
            <p:cNvPr id="246" name="Text Box Ukraine"/>
            <p:cNvSpPr txBox="1">
              <a:spLocks noChangeArrowheads="1"/>
            </p:cNvSpPr>
            <p:nvPr/>
          </p:nvSpPr>
          <p:spPr bwMode="gray">
            <a:xfrm>
              <a:off x="4500563" y="2927499"/>
              <a:ext cx="647700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Macedonia ( FRY)</a:t>
              </a:r>
            </a:p>
          </p:txBody>
        </p:sp>
        <p:sp>
          <p:nvSpPr>
            <p:cNvPr id="247" name="Text Box Ukraine"/>
            <p:cNvSpPr txBox="1">
              <a:spLocks noChangeArrowheads="1"/>
            </p:cNvSpPr>
            <p:nvPr/>
          </p:nvSpPr>
          <p:spPr bwMode="gray">
            <a:xfrm>
              <a:off x="5076825" y="3071962"/>
              <a:ext cx="21272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Turkey</a:t>
              </a:r>
            </a:p>
          </p:txBody>
        </p:sp>
        <p:sp>
          <p:nvSpPr>
            <p:cNvPr id="248" name="Text Box Ukraine"/>
            <p:cNvSpPr txBox="1">
              <a:spLocks noChangeArrowheads="1"/>
            </p:cNvSpPr>
            <p:nvPr/>
          </p:nvSpPr>
          <p:spPr bwMode="gray">
            <a:xfrm>
              <a:off x="4643438" y="2835424"/>
              <a:ext cx="27622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Moldova</a:t>
              </a:r>
            </a:p>
          </p:txBody>
        </p:sp>
        <p:sp>
          <p:nvSpPr>
            <p:cNvPr id="249" name="Text Box Ukraine"/>
            <p:cNvSpPr txBox="1">
              <a:spLocks noChangeArrowheads="1"/>
            </p:cNvSpPr>
            <p:nvPr/>
          </p:nvSpPr>
          <p:spPr bwMode="gray">
            <a:xfrm>
              <a:off x="5435600" y="2449662"/>
              <a:ext cx="360363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Russia</a:t>
              </a:r>
            </a:p>
          </p:txBody>
        </p:sp>
        <p:sp>
          <p:nvSpPr>
            <p:cNvPr id="250" name="Text Box Ukraine"/>
            <p:cNvSpPr txBox="1">
              <a:spLocks noChangeArrowheads="1"/>
            </p:cNvSpPr>
            <p:nvPr/>
          </p:nvSpPr>
          <p:spPr bwMode="gray">
            <a:xfrm>
              <a:off x="5672138" y="3287862"/>
              <a:ext cx="12382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Iran</a:t>
              </a:r>
            </a:p>
          </p:txBody>
        </p:sp>
        <p:sp>
          <p:nvSpPr>
            <p:cNvPr id="251" name="Rectangle 298"/>
            <p:cNvSpPr>
              <a:spLocks noChangeArrowheads="1"/>
            </p:cNvSpPr>
            <p:nvPr/>
          </p:nvSpPr>
          <p:spPr bwMode="auto">
            <a:xfrm>
              <a:off x="5867400" y="3360887"/>
              <a:ext cx="447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177800" indent="-177800" defTabSz="801688"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Pakistan</a:t>
              </a:r>
            </a:p>
          </p:txBody>
        </p:sp>
        <p:sp>
          <p:nvSpPr>
            <p:cNvPr id="252" name="Text Box Ukraine"/>
            <p:cNvSpPr txBox="1">
              <a:spLocks noChangeArrowheads="1"/>
            </p:cNvSpPr>
            <p:nvPr/>
          </p:nvSpPr>
          <p:spPr bwMode="gray">
            <a:xfrm>
              <a:off x="6732588" y="3143399"/>
              <a:ext cx="176212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China</a:t>
              </a:r>
            </a:p>
          </p:txBody>
        </p:sp>
        <p:sp>
          <p:nvSpPr>
            <p:cNvPr id="253" name="(TB) Thailand"/>
            <p:cNvSpPr txBox="1">
              <a:spLocks noChangeArrowheads="1"/>
            </p:cNvSpPr>
            <p:nvPr/>
          </p:nvSpPr>
          <p:spPr bwMode="gray">
            <a:xfrm>
              <a:off x="7197725" y="4200674"/>
              <a:ext cx="277813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Malaysia</a:t>
              </a:r>
            </a:p>
          </p:txBody>
        </p:sp>
        <p:sp>
          <p:nvSpPr>
            <p:cNvPr id="254" name="(TB) Thailand"/>
            <p:cNvSpPr txBox="1">
              <a:spLocks noChangeArrowheads="1"/>
            </p:cNvSpPr>
            <p:nvPr/>
          </p:nvSpPr>
          <p:spPr bwMode="gray">
            <a:xfrm>
              <a:off x="7308850" y="4511824"/>
              <a:ext cx="35877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Indonesia</a:t>
              </a:r>
            </a:p>
          </p:txBody>
        </p:sp>
        <p:sp>
          <p:nvSpPr>
            <p:cNvPr id="255" name="(TB) Thailand"/>
            <p:cNvSpPr txBox="1">
              <a:spLocks noChangeArrowheads="1"/>
            </p:cNvSpPr>
            <p:nvPr/>
          </p:nvSpPr>
          <p:spPr bwMode="gray">
            <a:xfrm>
              <a:off x="7740650" y="3864124"/>
              <a:ext cx="33972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Philippines</a:t>
              </a:r>
            </a:p>
          </p:txBody>
        </p:sp>
        <p:sp>
          <p:nvSpPr>
            <p:cNvPr id="256" name="(TB) Thailand"/>
            <p:cNvSpPr txBox="1">
              <a:spLocks noChangeArrowheads="1"/>
            </p:cNvSpPr>
            <p:nvPr/>
          </p:nvSpPr>
          <p:spPr bwMode="gray">
            <a:xfrm>
              <a:off x="7308850" y="3792687"/>
              <a:ext cx="261938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sz="600" noProof="1">
                  <a:solidFill>
                    <a:srgbClr val="333333"/>
                  </a:solidFill>
                  <a:latin typeface="Calibri" charset="0"/>
                </a:rPr>
                <a:t>Vietnam</a:t>
              </a:r>
            </a:p>
          </p:txBody>
        </p:sp>
        <p:sp>
          <p:nvSpPr>
            <p:cNvPr id="268" name="Text Box Ukraine"/>
            <p:cNvSpPr txBox="1">
              <a:spLocks noChangeArrowheads="1"/>
            </p:cNvSpPr>
            <p:nvPr/>
          </p:nvSpPr>
          <p:spPr bwMode="gray">
            <a:xfrm>
              <a:off x="4194621" y="3408804"/>
              <a:ext cx="219612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dirty="0" smtClean="0">
                  <a:solidFill>
                    <a:srgbClr val="333333"/>
                  </a:solidFill>
                  <a:latin typeface="Calibri" charset="0"/>
                </a:rPr>
                <a:t>Algeria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69" name="Text Box Ukraine"/>
            <p:cNvSpPr txBox="1">
              <a:spLocks noChangeArrowheads="1"/>
            </p:cNvSpPr>
            <p:nvPr/>
          </p:nvSpPr>
          <p:spPr bwMode="gray">
            <a:xfrm>
              <a:off x="3834581" y="3284855"/>
              <a:ext cx="277320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dirty="0" smtClean="0">
                  <a:solidFill>
                    <a:srgbClr val="333333"/>
                  </a:solidFill>
                  <a:latin typeface="Calibri" charset="0"/>
                </a:rPr>
                <a:t>Morocco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70" name="Text Box Ukraine"/>
            <p:cNvSpPr txBox="1">
              <a:spLocks noChangeArrowheads="1"/>
            </p:cNvSpPr>
            <p:nvPr/>
          </p:nvSpPr>
          <p:spPr bwMode="gray">
            <a:xfrm>
              <a:off x="4355976" y="3212847"/>
              <a:ext cx="219612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dirty="0" smtClean="0">
                  <a:solidFill>
                    <a:srgbClr val="333333"/>
                  </a:solidFill>
                  <a:latin typeface="Calibri" charset="0"/>
                </a:rPr>
                <a:t>Tunisia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71" name="Text Box Ukraine"/>
            <p:cNvSpPr txBox="1">
              <a:spLocks noChangeArrowheads="1"/>
            </p:cNvSpPr>
            <p:nvPr/>
          </p:nvSpPr>
          <p:spPr bwMode="gray">
            <a:xfrm>
              <a:off x="5004048" y="3212847"/>
              <a:ext cx="267702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dirty="0" smtClean="0">
                  <a:solidFill>
                    <a:srgbClr val="333333"/>
                  </a:solidFill>
                  <a:latin typeface="Calibri" charset="0"/>
                </a:rPr>
                <a:t>Lebanon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72" name="Text Box Ukraine"/>
            <p:cNvSpPr txBox="1">
              <a:spLocks noChangeArrowheads="1"/>
            </p:cNvSpPr>
            <p:nvPr/>
          </p:nvSpPr>
          <p:spPr bwMode="gray">
            <a:xfrm>
              <a:off x="5202733" y="3336796"/>
              <a:ext cx="208390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dirty="0" smtClean="0">
                  <a:solidFill>
                    <a:srgbClr val="333333"/>
                  </a:solidFill>
                  <a:latin typeface="Calibri" charset="0"/>
                </a:rPr>
                <a:t>Jordan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73" name="Text Box Kambodscha"/>
            <p:cNvSpPr txBox="1">
              <a:spLocks noChangeArrowheads="1"/>
            </p:cNvSpPr>
            <p:nvPr/>
          </p:nvSpPr>
          <p:spPr bwMode="gray">
            <a:xfrm>
              <a:off x="1443087" y="4004935"/>
              <a:ext cx="320601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dirty="0" smtClean="0">
                  <a:solidFill>
                    <a:srgbClr val="333333"/>
                  </a:solidFill>
                  <a:latin typeface="Calibri" charset="0"/>
                </a:rPr>
                <a:t>C</a:t>
              </a:r>
              <a:r>
                <a:rPr lang="en-US" sz="600" noProof="1" smtClean="0">
                  <a:solidFill>
                    <a:srgbClr val="333333"/>
                  </a:solidFill>
                  <a:latin typeface="Calibri" charset="0"/>
                </a:rPr>
                <a:t>osta Rica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74" name="Text Box Kambodscha"/>
            <p:cNvSpPr txBox="1">
              <a:spLocks noChangeArrowheads="1"/>
            </p:cNvSpPr>
            <p:nvPr/>
          </p:nvSpPr>
          <p:spPr bwMode="gray">
            <a:xfrm>
              <a:off x="2620541" y="4704948"/>
              <a:ext cx="171522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noProof="1" smtClean="0">
                  <a:solidFill>
                    <a:srgbClr val="333333"/>
                  </a:solidFill>
                  <a:latin typeface="Calibri" charset="0"/>
                </a:rPr>
                <a:t>Brazil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75" name="Text Box Kambodscha"/>
            <p:cNvSpPr txBox="1">
              <a:spLocks noChangeArrowheads="1"/>
            </p:cNvSpPr>
            <p:nvPr/>
          </p:nvSpPr>
          <p:spPr bwMode="gray">
            <a:xfrm>
              <a:off x="2260501" y="4920972"/>
              <a:ext cx="206788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noProof="1" smtClean="0">
                  <a:solidFill>
                    <a:srgbClr val="333333"/>
                  </a:solidFill>
                  <a:latin typeface="Calibri" charset="0"/>
                </a:rPr>
                <a:t>Bolivia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76" name="Text Box Ukraine"/>
            <p:cNvSpPr txBox="1">
              <a:spLocks noChangeArrowheads="1"/>
            </p:cNvSpPr>
            <p:nvPr/>
          </p:nvSpPr>
          <p:spPr bwMode="gray">
            <a:xfrm>
              <a:off x="5436096" y="3645024"/>
              <a:ext cx="67005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noProof="1" smtClean="0">
                  <a:solidFill>
                    <a:srgbClr val="333333"/>
                  </a:solidFill>
                  <a:latin typeface="Calibri" charset="0"/>
                </a:rPr>
                <a:t>United Arab Emirates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77" name="Flowchart: Connector 242"/>
            <p:cNvSpPr>
              <a:spLocks noChangeArrowheads="1"/>
            </p:cNvSpPr>
            <p:nvPr/>
          </p:nvSpPr>
          <p:spPr bwMode="auto">
            <a:xfrm>
              <a:off x="6326163" y="4292526"/>
              <a:ext cx="46037" cy="46037"/>
            </a:xfrm>
            <a:prstGeom prst="flowChartConnector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8" name="(TB) Guinea"/>
            <p:cNvSpPr txBox="1">
              <a:spLocks noChangeArrowheads="1"/>
            </p:cNvSpPr>
            <p:nvPr/>
          </p:nvSpPr>
          <p:spPr bwMode="gray">
            <a:xfrm>
              <a:off x="5968975" y="4220959"/>
              <a:ext cx="282129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noProof="1" smtClean="0">
                  <a:solidFill>
                    <a:srgbClr val="333333"/>
                  </a:solidFill>
                  <a:latin typeface="Calibri" charset="0"/>
                </a:rPr>
                <a:t>Maldives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79" name="Text Box Ukraine"/>
            <p:cNvSpPr txBox="1">
              <a:spLocks noChangeArrowheads="1"/>
            </p:cNvSpPr>
            <p:nvPr/>
          </p:nvSpPr>
          <p:spPr bwMode="gray">
            <a:xfrm>
              <a:off x="5795813" y="2760861"/>
              <a:ext cx="360363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noProof="1" smtClean="0">
                  <a:solidFill>
                    <a:srgbClr val="333333"/>
                  </a:solidFill>
                  <a:latin typeface="Calibri" charset="0"/>
                </a:rPr>
                <a:t>Kazakhstan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80" name="Text Box Ukraine"/>
            <p:cNvSpPr txBox="1">
              <a:spLocks noChangeArrowheads="1"/>
            </p:cNvSpPr>
            <p:nvPr/>
          </p:nvSpPr>
          <p:spPr bwMode="gray">
            <a:xfrm>
              <a:off x="4860032" y="2602062"/>
              <a:ext cx="360363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noProof="1" smtClean="0">
                  <a:solidFill>
                    <a:srgbClr val="333333"/>
                  </a:solidFill>
                  <a:latin typeface="Calibri" charset="0"/>
                </a:rPr>
                <a:t>Belarus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81" name="Text Box Ukraine"/>
            <p:cNvSpPr txBox="1">
              <a:spLocks noChangeArrowheads="1"/>
            </p:cNvSpPr>
            <p:nvPr/>
          </p:nvSpPr>
          <p:spPr bwMode="gray">
            <a:xfrm>
              <a:off x="5508104" y="3048893"/>
              <a:ext cx="360363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noProof="1" smtClean="0">
                  <a:solidFill>
                    <a:srgbClr val="333333"/>
                  </a:solidFill>
                  <a:latin typeface="Calibri" charset="0"/>
                </a:rPr>
                <a:t>Azerbaijan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82" name="Text Box Ukraine"/>
            <p:cNvSpPr txBox="1">
              <a:spLocks noChangeArrowheads="1"/>
            </p:cNvSpPr>
            <p:nvPr/>
          </p:nvSpPr>
          <p:spPr bwMode="gray">
            <a:xfrm>
              <a:off x="5076056" y="2996952"/>
              <a:ext cx="294457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noProof="1" smtClean="0">
                  <a:solidFill>
                    <a:srgbClr val="333333"/>
                  </a:solidFill>
                  <a:latin typeface="Calibri" charset="0"/>
                </a:rPr>
                <a:t>Armenia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  <p:sp>
          <p:nvSpPr>
            <p:cNvPr id="283" name="Text Box Ukraine"/>
            <p:cNvSpPr txBox="1">
              <a:spLocks noChangeArrowheads="1"/>
            </p:cNvSpPr>
            <p:nvPr/>
          </p:nvSpPr>
          <p:spPr bwMode="gray">
            <a:xfrm>
              <a:off x="5219749" y="2904877"/>
              <a:ext cx="360363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marL="177800" indent="-177800" defTabSz="801688">
                <a:defRPr sz="3200">
                  <a:solidFill>
                    <a:srgbClr val="235373"/>
                  </a:solidFill>
                  <a:latin typeface="MetaBook-Roman" charset="0"/>
                  <a:ea typeface="ＭＳ Ｐゴシック" charset="0"/>
                  <a:cs typeface="Arial" charset="0"/>
                </a:defRPr>
              </a:lvl1pPr>
              <a:lvl2pPr defTabSz="801688">
                <a:defRPr sz="28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2pPr>
              <a:lvl3pPr defTabSz="801688">
                <a:defRPr sz="24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3pPr>
              <a:lvl4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4pPr>
              <a:lvl5pPr defTabSz="801688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5pPr>
              <a:lvl6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6pPr>
              <a:lvl7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7pPr>
              <a:lvl8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8pPr>
              <a:lvl9pPr defTabSz="801688" eaLnBrk="0" hangingPunct="0">
                <a:defRPr sz="2000">
                  <a:solidFill>
                    <a:srgbClr val="235373"/>
                  </a:solidFill>
                  <a:latin typeface="MetaBook-Roman" charset="0"/>
                  <a:ea typeface="Arial" charset="0"/>
                  <a:cs typeface="Arial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sz="600" noProof="1" smtClean="0">
                  <a:solidFill>
                    <a:srgbClr val="333333"/>
                  </a:solidFill>
                  <a:latin typeface="Calibri" charset="0"/>
                </a:rPr>
                <a:t>Georgia</a:t>
              </a:r>
              <a:endParaRPr sz="600" noProof="1">
                <a:solidFill>
                  <a:srgbClr val="333333"/>
                </a:solidFill>
                <a:latin typeface="Calibr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697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0" y="863600"/>
            <a:ext cx="9144000" cy="812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F93D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UNIDO IEE-</a:t>
            </a:r>
            <a:r>
              <a:rPr kumimoji="0" lang="en-NZ" altLang="ko-K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F93D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EnMS</a:t>
            </a:r>
            <a:r>
              <a:rPr kumimoji="0" lang="en-NZ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F93D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Programme Outputs</a:t>
            </a:r>
            <a:endParaRPr kumimoji="0" lang="en-US" altLang="ko-KR" sz="3200" b="0" i="0" u="none" strike="noStrike" kern="1200" cap="none" spc="0" normalizeH="0" baseline="0" noProof="0" dirty="0" smtClean="0">
              <a:ln>
                <a:noFill/>
              </a:ln>
              <a:solidFill>
                <a:srgbClr val="2F93D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Rectangle 6"/>
          <p:cNvSpPr txBox="1">
            <a:spLocks noChangeArrowheads="1"/>
          </p:cNvSpPr>
          <p:nvPr/>
        </p:nvSpPr>
        <p:spPr>
          <a:xfrm>
            <a:off x="6516688" y="6500813"/>
            <a:ext cx="2232025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B23987-00E3-46BC-81CD-7DFD5C7EC3B6}" type="slidenum">
              <a:rPr kumimoji="0" lang="en-GB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4355976" y="2478920"/>
            <a:ext cx="4680520" cy="433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6075" indent="-346075" algn="l" eaLnBrk="0" hangingPunct="0">
              <a:spcBef>
                <a:spcPts val="12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en-US" altLang="en-US" sz="2000" dirty="0"/>
              <a:t>L</a:t>
            </a:r>
            <a:r>
              <a:rPr lang="en-US" altLang="en-US" sz="2000" dirty="0" smtClean="0"/>
              <a:t>evel and quality of </a:t>
            </a:r>
            <a:r>
              <a:rPr lang="en-US" altLang="en-US" sz="2000" dirty="0"/>
              <a:t>policy </a:t>
            </a:r>
            <a:r>
              <a:rPr lang="en-US" altLang="en-US" sz="2000" dirty="0" smtClean="0"/>
              <a:t>support, including regulation, granted to </a:t>
            </a:r>
            <a:r>
              <a:rPr lang="en-US" altLang="en-US" sz="2000" dirty="0"/>
              <a:t>the implementation </a:t>
            </a:r>
            <a:r>
              <a:rPr lang="en-US" altLang="en-US" sz="2000" dirty="0" err="1" smtClean="0"/>
              <a:t>EnMS</a:t>
            </a:r>
            <a:r>
              <a:rPr lang="en-US" altLang="en-US" sz="2000" dirty="0" smtClean="0"/>
              <a:t>/ISO50001</a:t>
            </a:r>
            <a:endParaRPr lang="en-US" altLang="en-US" sz="2000" dirty="0"/>
          </a:p>
          <a:p>
            <a:pPr marL="346075" indent="-346075" algn="l" eaLnBrk="0" hangingPunct="0">
              <a:spcBef>
                <a:spcPts val="30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en-US" altLang="en-US" sz="2000" dirty="0"/>
              <a:t>A</a:t>
            </a:r>
            <a:r>
              <a:rPr lang="en-US" altLang="en-US" sz="2000" dirty="0" smtClean="0"/>
              <a:t>vailability </a:t>
            </a:r>
            <a:r>
              <a:rPr lang="en-US" altLang="en-US" sz="2000" dirty="0"/>
              <a:t>of competent </a:t>
            </a:r>
            <a:r>
              <a:rPr lang="en-GB" altLang="en-US" sz="2000" dirty="0"/>
              <a:t>professionals to </a:t>
            </a:r>
            <a:r>
              <a:rPr lang="en-GB" altLang="en-US" sz="2000" dirty="0" smtClean="0"/>
              <a:t>guide, train &amp; </a:t>
            </a:r>
            <a:r>
              <a:rPr lang="en-GB" altLang="en-US" sz="2000" dirty="0"/>
              <a:t>assist organizations in implementation</a:t>
            </a:r>
          </a:p>
          <a:p>
            <a:pPr marL="346075" indent="-346075" algn="l" eaLnBrk="0" hangingPunct="0">
              <a:spcBef>
                <a:spcPts val="30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en-GB" altLang="en-US" sz="2000" dirty="0" smtClean="0"/>
              <a:t>Linking up to financial institutions and developing bankable projects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32" name="Plus 31"/>
          <p:cNvSpPr>
            <a:spLocks noChangeAspect="1"/>
          </p:cNvSpPr>
          <p:nvPr/>
        </p:nvSpPr>
        <p:spPr bwMode="auto">
          <a:xfrm>
            <a:off x="6372200" y="3515474"/>
            <a:ext cx="304800" cy="273566"/>
          </a:xfrm>
          <a:prstGeom prst="mathPlus">
            <a:avLst>
              <a:gd name="adj1" fmla="val 18047"/>
            </a:avLst>
          </a:prstGeom>
          <a:solidFill>
            <a:srgbClr val="0000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3" name="Plus 32"/>
          <p:cNvSpPr>
            <a:spLocks noChangeAspect="1"/>
          </p:cNvSpPr>
          <p:nvPr/>
        </p:nvSpPr>
        <p:spPr bwMode="auto">
          <a:xfrm>
            <a:off x="6372200" y="4811618"/>
            <a:ext cx="304800" cy="273566"/>
          </a:xfrm>
          <a:prstGeom prst="mathPlus">
            <a:avLst>
              <a:gd name="adj1" fmla="val 18047"/>
            </a:avLst>
          </a:prstGeom>
          <a:solidFill>
            <a:srgbClr val="0000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2" name="Freeform 21"/>
          <p:cNvSpPr>
            <a:spLocks noChangeAspect="1"/>
          </p:cNvSpPr>
          <p:nvPr/>
        </p:nvSpPr>
        <p:spPr bwMode="auto">
          <a:xfrm rot="20828177">
            <a:off x="804506" y="4643934"/>
            <a:ext cx="1581408" cy="1581199"/>
          </a:xfrm>
          <a:custGeom>
            <a:avLst/>
            <a:gdLst>
              <a:gd name="connsiteX0" fmla="*/ 1216350 w 1625600"/>
              <a:gd name="connsiteY0" fmla="*/ 411723 h 1625600"/>
              <a:gd name="connsiteX1" fmla="*/ 1456181 w 1625600"/>
              <a:gd name="connsiteY1" fmla="*/ 339443 h 1625600"/>
              <a:gd name="connsiteX2" fmla="*/ 1544430 w 1625600"/>
              <a:gd name="connsiteY2" fmla="*/ 492294 h 1625600"/>
              <a:gd name="connsiteX3" fmla="*/ 1361918 w 1625600"/>
              <a:gd name="connsiteY3" fmla="*/ 663854 h 1625600"/>
              <a:gd name="connsiteX4" fmla="*/ 1361918 w 1625600"/>
              <a:gd name="connsiteY4" fmla="*/ 961747 h 1625600"/>
              <a:gd name="connsiteX5" fmla="*/ 1544430 w 1625600"/>
              <a:gd name="connsiteY5" fmla="*/ 1133306 h 1625600"/>
              <a:gd name="connsiteX6" fmla="*/ 1456181 w 1625600"/>
              <a:gd name="connsiteY6" fmla="*/ 1286157 h 1625600"/>
              <a:gd name="connsiteX7" fmla="*/ 1216350 w 1625600"/>
              <a:gd name="connsiteY7" fmla="*/ 1213877 h 1625600"/>
              <a:gd name="connsiteX8" fmla="*/ 958367 w 1625600"/>
              <a:gd name="connsiteY8" fmla="*/ 1362823 h 1625600"/>
              <a:gd name="connsiteX9" fmla="*/ 901049 w 1625600"/>
              <a:gd name="connsiteY9" fmla="*/ 1606663 h 1625600"/>
              <a:gd name="connsiteX10" fmla="*/ 724551 w 1625600"/>
              <a:gd name="connsiteY10" fmla="*/ 1606663 h 1625600"/>
              <a:gd name="connsiteX11" fmla="*/ 667232 w 1625600"/>
              <a:gd name="connsiteY11" fmla="*/ 1362823 h 1625600"/>
              <a:gd name="connsiteX12" fmla="*/ 409249 w 1625600"/>
              <a:gd name="connsiteY12" fmla="*/ 1213877 h 1625600"/>
              <a:gd name="connsiteX13" fmla="*/ 169419 w 1625600"/>
              <a:gd name="connsiteY13" fmla="*/ 1286157 h 1625600"/>
              <a:gd name="connsiteX14" fmla="*/ 81170 w 1625600"/>
              <a:gd name="connsiteY14" fmla="*/ 1133306 h 1625600"/>
              <a:gd name="connsiteX15" fmla="*/ 263682 w 1625600"/>
              <a:gd name="connsiteY15" fmla="*/ 961746 h 1625600"/>
              <a:gd name="connsiteX16" fmla="*/ 263682 w 1625600"/>
              <a:gd name="connsiteY16" fmla="*/ 663853 h 1625600"/>
              <a:gd name="connsiteX17" fmla="*/ 81170 w 1625600"/>
              <a:gd name="connsiteY17" fmla="*/ 492294 h 1625600"/>
              <a:gd name="connsiteX18" fmla="*/ 169419 w 1625600"/>
              <a:gd name="connsiteY18" fmla="*/ 339443 h 1625600"/>
              <a:gd name="connsiteX19" fmla="*/ 409250 w 1625600"/>
              <a:gd name="connsiteY19" fmla="*/ 411723 h 1625600"/>
              <a:gd name="connsiteX20" fmla="*/ 667233 w 1625600"/>
              <a:gd name="connsiteY20" fmla="*/ 262777 h 1625600"/>
              <a:gd name="connsiteX21" fmla="*/ 724551 w 1625600"/>
              <a:gd name="connsiteY21" fmla="*/ 18937 h 1625600"/>
              <a:gd name="connsiteX22" fmla="*/ 901049 w 1625600"/>
              <a:gd name="connsiteY22" fmla="*/ 18937 h 1625600"/>
              <a:gd name="connsiteX23" fmla="*/ 958368 w 1625600"/>
              <a:gd name="connsiteY23" fmla="*/ 262777 h 1625600"/>
              <a:gd name="connsiteX24" fmla="*/ 1216351 w 1625600"/>
              <a:gd name="connsiteY24" fmla="*/ 411723 h 1625600"/>
              <a:gd name="connsiteX25" fmla="*/ 1216350 w 1625600"/>
              <a:gd name="connsiteY25" fmla="*/ 411723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625600" h="1625600">
                <a:moveTo>
                  <a:pt x="1216350" y="411723"/>
                </a:moveTo>
                <a:lnTo>
                  <a:pt x="1456181" y="339443"/>
                </a:lnTo>
                <a:lnTo>
                  <a:pt x="1544430" y="492294"/>
                </a:lnTo>
                <a:lnTo>
                  <a:pt x="1361918" y="663854"/>
                </a:lnTo>
                <a:cubicBezTo>
                  <a:pt x="1388374" y="761389"/>
                  <a:pt x="1388374" y="864211"/>
                  <a:pt x="1361918" y="961747"/>
                </a:cubicBezTo>
                <a:lnTo>
                  <a:pt x="1544430" y="1133306"/>
                </a:lnTo>
                <a:lnTo>
                  <a:pt x="1456181" y="1286157"/>
                </a:lnTo>
                <a:lnTo>
                  <a:pt x="1216350" y="1213877"/>
                </a:lnTo>
                <a:cubicBezTo>
                  <a:pt x="1145110" y="1285556"/>
                  <a:pt x="1056063" y="1336967"/>
                  <a:pt x="958367" y="1362823"/>
                </a:cubicBezTo>
                <a:lnTo>
                  <a:pt x="901049" y="1606663"/>
                </a:lnTo>
                <a:lnTo>
                  <a:pt x="724551" y="1606663"/>
                </a:lnTo>
                <a:lnTo>
                  <a:pt x="667232" y="1362823"/>
                </a:lnTo>
                <a:cubicBezTo>
                  <a:pt x="569536" y="1336967"/>
                  <a:pt x="480489" y="1285556"/>
                  <a:pt x="409249" y="1213877"/>
                </a:cubicBezTo>
                <a:lnTo>
                  <a:pt x="169419" y="1286157"/>
                </a:lnTo>
                <a:lnTo>
                  <a:pt x="81170" y="1133306"/>
                </a:lnTo>
                <a:lnTo>
                  <a:pt x="263682" y="961746"/>
                </a:lnTo>
                <a:cubicBezTo>
                  <a:pt x="237226" y="864211"/>
                  <a:pt x="237226" y="761389"/>
                  <a:pt x="263682" y="663853"/>
                </a:cubicBezTo>
                <a:lnTo>
                  <a:pt x="81170" y="492294"/>
                </a:lnTo>
                <a:lnTo>
                  <a:pt x="169419" y="339443"/>
                </a:lnTo>
                <a:lnTo>
                  <a:pt x="409250" y="411723"/>
                </a:lnTo>
                <a:cubicBezTo>
                  <a:pt x="480490" y="340044"/>
                  <a:pt x="569537" y="288633"/>
                  <a:pt x="667233" y="262777"/>
                </a:cubicBezTo>
                <a:lnTo>
                  <a:pt x="724551" y="18937"/>
                </a:lnTo>
                <a:lnTo>
                  <a:pt x="901049" y="18937"/>
                </a:lnTo>
                <a:lnTo>
                  <a:pt x="958368" y="262777"/>
                </a:lnTo>
                <a:cubicBezTo>
                  <a:pt x="1056064" y="288633"/>
                  <a:pt x="1145111" y="340044"/>
                  <a:pt x="1216351" y="411723"/>
                </a:cubicBezTo>
                <a:lnTo>
                  <a:pt x="1216350" y="411723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39730" tIns="442202" rIns="439729" bIns="442202" anchor="ctr"/>
          <a:lstStyle>
            <a:lvl1pPr defTabSz="10668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10668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10668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10668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10668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ct val="35000"/>
              </a:spcAft>
            </a:pPr>
            <a:endParaRPr lang="en-US" altLang="en-US" sz="2400">
              <a:solidFill>
                <a:srgbClr val="FFFFFF"/>
              </a:solidFill>
              <a:latin typeface="MetaBook-Roman" charset="0"/>
            </a:endParaRPr>
          </a:p>
        </p:txBody>
      </p:sp>
      <p:sp>
        <p:nvSpPr>
          <p:cNvPr id="23" name="Freeform 22"/>
          <p:cNvSpPr>
            <a:spLocks noChangeAspect="1"/>
          </p:cNvSpPr>
          <p:nvPr/>
        </p:nvSpPr>
        <p:spPr bwMode="auto">
          <a:xfrm rot="791336">
            <a:off x="268033" y="2548594"/>
            <a:ext cx="1994870" cy="1994607"/>
          </a:xfrm>
          <a:custGeom>
            <a:avLst/>
            <a:gdLst>
              <a:gd name="connsiteX0" fmla="*/ 1191775 w 1592756"/>
              <a:gd name="connsiteY0" fmla="*/ 403405 h 1592756"/>
              <a:gd name="connsiteX1" fmla="*/ 1426760 w 1592756"/>
              <a:gd name="connsiteY1" fmla="*/ 332584 h 1592756"/>
              <a:gd name="connsiteX2" fmla="*/ 1513226 w 1592756"/>
              <a:gd name="connsiteY2" fmla="*/ 482348 h 1592756"/>
              <a:gd name="connsiteX3" fmla="*/ 1334401 w 1592756"/>
              <a:gd name="connsiteY3" fmla="*/ 650441 h 1592756"/>
              <a:gd name="connsiteX4" fmla="*/ 1334401 w 1592756"/>
              <a:gd name="connsiteY4" fmla="*/ 942315 h 1592756"/>
              <a:gd name="connsiteX5" fmla="*/ 1513226 w 1592756"/>
              <a:gd name="connsiteY5" fmla="*/ 1110408 h 1592756"/>
              <a:gd name="connsiteX6" fmla="*/ 1426760 w 1592756"/>
              <a:gd name="connsiteY6" fmla="*/ 1260172 h 1592756"/>
              <a:gd name="connsiteX7" fmla="*/ 1191775 w 1592756"/>
              <a:gd name="connsiteY7" fmla="*/ 1189351 h 1592756"/>
              <a:gd name="connsiteX8" fmla="*/ 939004 w 1592756"/>
              <a:gd name="connsiteY8" fmla="*/ 1335288 h 1592756"/>
              <a:gd name="connsiteX9" fmla="*/ 882844 w 1592756"/>
              <a:gd name="connsiteY9" fmla="*/ 1574202 h 1592756"/>
              <a:gd name="connsiteX10" fmla="*/ 709912 w 1592756"/>
              <a:gd name="connsiteY10" fmla="*/ 1574202 h 1592756"/>
              <a:gd name="connsiteX11" fmla="*/ 653752 w 1592756"/>
              <a:gd name="connsiteY11" fmla="*/ 1335288 h 1592756"/>
              <a:gd name="connsiteX12" fmla="*/ 400981 w 1592756"/>
              <a:gd name="connsiteY12" fmla="*/ 1189351 h 1592756"/>
              <a:gd name="connsiteX13" fmla="*/ 165996 w 1592756"/>
              <a:gd name="connsiteY13" fmla="*/ 1260172 h 1592756"/>
              <a:gd name="connsiteX14" fmla="*/ 79530 w 1592756"/>
              <a:gd name="connsiteY14" fmla="*/ 1110408 h 1592756"/>
              <a:gd name="connsiteX15" fmla="*/ 258355 w 1592756"/>
              <a:gd name="connsiteY15" fmla="*/ 942315 h 1592756"/>
              <a:gd name="connsiteX16" fmla="*/ 258355 w 1592756"/>
              <a:gd name="connsiteY16" fmla="*/ 650441 h 1592756"/>
              <a:gd name="connsiteX17" fmla="*/ 79530 w 1592756"/>
              <a:gd name="connsiteY17" fmla="*/ 482348 h 1592756"/>
              <a:gd name="connsiteX18" fmla="*/ 165996 w 1592756"/>
              <a:gd name="connsiteY18" fmla="*/ 332584 h 1592756"/>
              <a:gd name="connsiteX19" fmla="*/ 400981 w 1592756"/>
              <a:gd name="connsiteY19" fmla="*/ 403405 h 1592756"/>
              <a:gd name="connsiteX20" fmla="*/ 653752 w 1592756"/>
              <a:gd name="connsiteY20" fmla="*/ 257468 h 1592756"/>
              <a:gd name="connsiteX21" fmla="*/ 709912 w 1592756"/>
              <a:gd name="connsiteY21" fmla="*/ 18554 h 1592756"/>
              <a:gd name="connsiteX22" fmla="*/ 882844 w 1592756"/>
              <a:gd name="connsiteY22" fmla="*/ 18554 h 1592756"/>
              <a:gd name="connsiteX23" fmla="*/ 939004 w 1592756"/>
              <a:gd name="connsiteY23" fmla="*/ 257468 h 1592756"/>
              <a:gd name="connsiteX24" fmla="*/ 1191775 w 1592756"/>
              <a:gd name="connsiteY24" fmla="*/ 403405 h 1592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92756" h="1592756">
                <a:moveTo>
                  <a:pt x="1025173" y="402893"/>
                </a:moveTo>
                <a:lnTo>
                  <a:pt x="1195533" y="297380"/>
                </a:lnTo>
                <a:lnTo>
                  <a:pt x="1295376" y="397223"/>
                </a:lnTo>
                <a:lnTo>
                  <a:pt x="1189863" y="567584"/>
                </a:lnTo>
                <a:cubicBezTo>
                  <a:pt x="1230502" y="637475"/>
                  <a:pt x="1251792" y="716930"/>
                  <a:pt x="1251543" y="797777"/>
                </a:cubicBezTo>
                <a:lnTo>
                  <a:pt x="1428100" y="892558"/>
                </a:lnTo>
                <a:lnTo>
                  <a:pt x="1391556" y="1028945"/>
                </a:lnTo>
                <a:lnTo>
                  <a:pt x="1191263" y="1022749"/>
                </a:lnTo>
                <a:cubicBezTo>
                  <a:pt x="1151054" y="1092889"/>
                  <a:pt x="1092889" y="1151054"/>
                  <a:pt x="1022749" y="1191262"/>
                </a:cubicBezTo>
                <a:lnTo>
                  <a:pt x="1028945" y="1391556"/>
                </a:lnTo>
                <a:lnTo>
                  <a:pt x="892558" y="1428101"/>
                </a:lnTo>
                <a:lnTo>
                  <a:pt x="797778" y="1251543"/>
                </a:lnTo>
                <a:cubicBezTo>
                  <a:pt x="716930" y="1251791"/>
                  <a:pt x="637475" y="1230502"/>
                  <a:pt x="567583" y="1189863"/>
                </a:cubicBezTo>
                <a:lnTo>
                  <a:pt x="397223" y="1295376"/>
                </a:lnTo>
                <a:lnTo>
                  <a:pt x="297380" y="1195533"/>
                </a:lnTo>
                <a:lnTo>
                  <a:pt x="402893" y="1025172"/>
                </a:lnTo>
                <a:cubicBezTo>
                  <a:pt x="362254" y="955281"/>
                  <a:pt x="340964" y="875826"/>
                  <a:pt x="341213" y="794979"/>
                </a:cubicBezTo>
                <a:lnTo>
                  <a:pt x="164656" y="700198"/>
                </a:lnTo>
                <a:lnTo>
                  <a:pt x="201200" y="563811"/>
                </a:lnTo>
                <a:lnTo>
                  <a:pt x="401493" y="570007"/>
                </a:lnTo>
                <a:cubicBezTo>
                  <a:pt x="441702" y="499867"/>
                  <a:pt x="499867" y="441702"/>
                  <a:pt x="570007" y="401494"/>
                </a:cubicBezTo>
                <a:lnTo>
                  <a:pt x="563811" y="201200"/>
                </a:lnTo>
                <a:lnTo>
                  <a:pt x="700198" y="164655"/>
                </a:lnTo>
                <a:lnTo>
                  <a:pt x="794978" y="341213"/>
                </a:lnTo>
                <a:cubicBezTo>
                  <a:pt x="875826" y="340965"/>
                  <a:pt x="955281" y="362254"/>
                  <a:pt x="1025173" y="402893"/>
                </a:cubicBezTo>
                <a:close/>
              </a:path>
            </a:pathLst>
          </a:cu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scene3d>
            <a:camera prst="orthographicFront"/>
            <a:lightRig rig="threePt" dir="t"/>
          </a:scene3d>
          <a:sp3d>
            <a:bevelT w="114300" prst="artDeco"/>
            <a:bevelB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62609" tIns="562609" rIns="562610" bIns="562610" anchor="ctr"/>
          <a:lstStyle>
            <a:lvl1pPr defTabSz="12001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12001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12001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12001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12001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defTabSz="1200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defTabSz="1200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defTabSz="1200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defTabSz="1200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ct val="35000"/>
              </a:spcAft>
            </a:pPr>
            <a:endParaRPr lang="en-US" altLang="en-US" sz="2700">
              <a:solidFill>
                <a:srgbClr val="FFFFFF"/>
              </a:solidFill>
              <a:latin typeface="MetaBook-Roman" charset="0"/>
            </a:endParaRPr>
          </a:p>
        </p:txBody>
      </p:sp>
      <p:sp>
        <p:nvSpPr>
          <p:cNvPr id="24" name="Freeform 23"/>
          <p:cNvSpPr/>
          <p:nvPr/>
        </p:nvSpPr>
        <p:spPr bwMode="auto">
          <a:xfrm>
            <a:off x="1785043" y="3434804"/>
            <a:ext cx="1767834" cy="1767601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00175" tIns="574385" rIns="500175" bIns="613476" anchor="ctr"/>
          <a:lstStyle>
            <a:lvl1pPr defTabSz="17780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17780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17780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17780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17780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defTabSz="1778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defTabSz="1778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defTabSz="1778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defTabSz="1778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ct val="35000"/>
              </a:spcAft>
            </a:pPr>
            <a:endParaRPr lang="en-US" altLang="en-US" sz="4000">
              <a:solidFill>
                <a:srgbClr val="FFFFFF"/>
              </a:solidFill>
              <a:latin typeface="MetaBook-Roman" charset="0"/>
            </a:endParaRPr>
          </a:p>
        </p:txBody>
      </p:sp>
      <p:sp>
        <p:nvSpPr>
          <p:cNvPr id="29" name="TextBox 3076"/>
          <p:cNvSpPr txBox="1">
            <a:spLocks noChangeArrowheads="1"/>
          </p:cNvSpPr>
          <p:nvPr/>
        </p:nvSpPr>
        <p:spPr bwMode="auto">
          <a:xfrm>
            <a:off x="683568" y="3290365"/>
            <a:ext cx="11870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1400" b="1" dirty="0" smtClean="0">
                <a:solidFill>
                  <a:schemeClr val="bg1"/>
                </a:solidFill>
              </a:rPr>
              <a:t>Policies &amp; Institutions</a:t>
            </a:r>
            <a:endParaRPr lang="en-US" altLang="en-US" sz="1400" b="1" dirty="0">
              <a:solidFill>
                <a:schemeClr val="bg1"/>
              </a:solidFill>
            </a:endParaRPr>
          </a:p>
        </p:txBody>
      </p:sp>
      <p:sp>
        <p:nvSpPr>
          <p:cNvPr id="30" name="TextBox 38"/>
          <p:cNvSpPr txBox="1">
            <a:spLocks noChangeArrowheads="1"/>
          </p:cNvSpPr>
          <p:nvPr/>
        </p:nvSpPr>
        <p:spPr bwMode="auto">
          <a:xfrm>
            <a:off x="1033594" y="5140016"/>
            <a:ext cx="11165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1400" b="1" dirty="0" smtClean="0">
                <a:solidFill>
                  <a:schemeClr val="bg1"/>
                </a:solidFill>
              </a:rPr>
              <a:t>Financing</a:t>
            </a:r>
            <a:endParaRPr lang="en-US" altLang="en-US" sz="1400" b="1" dirty="0">
              <a:solidFill>
                <a:schemeClr val="bg1"/>
              </a:solidFill>
            </a:endParaRPr>
          </a:p>
        </p:txBody>
      </p:sp>
      <p:sp>
        <p:nvSpPr>
          <p:cNvPr id="34" name="TextBox 39"/>
          <p:cNvSpPr txBox="1">
            <a:spLocks noChangeArrowheads="1"/>
          </p:cNvSpPr>
          <p:nvPr/>
        </p:nvSpPr>
        <p:spPr bwMode="auto">
          <a:xfrm>
            <a:off x="2051720" y="3938437"/>
            <a:ext cx="125444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1500" b="1" dirty="0" err="1" smtClean="0">
                <a:solidFill>
                  <a:schemeClr val="bg1"/>
                </a:solidFill>
              </a:rPr>
              <a:t>EnMS</a:t>
            </a:r>
            <a:r>
              <a:rPr lang="en-US" altLang="en-US" sz="1500" b="1" dirty="0" smtClean="0">
                <a:solidFill>
                  <a:schemeClr val="bg1"/>
                </a:solidFill>
              </a:rPr>
              <a:t> Skills, Implement. &amp; Services</a:t>
            </a:r>
            <a:endParaRPr lang="en-US" altLang="en-US" sz="1500" b="1" dirty="0">
              <a:solidFill>
                <a:schemeClr val="bg1"/>
              </a:solidFill>
            </a:endParaRPr>
          </a:p>
        </p:txBody>
      </p:sp>
      <p:sp>
        <p:nvSpPr>
          <p:cNvPr id="35" name="Circular Arrow 34"/>
          <p:cNvSpPr/>
          <p:nvPr/>
        </p:nvSpPr>
        <p:spPr bwMode="auto">
          <a:xfrm>
            <a:off x="1785683" y="3148558"/>
            <a:ext cx="2262188" cy="2263775"/>
          </a:xfrm>
          <a:prstGeom prst="circularArrow">
            <a:avLst>
              <a:gd name="adj1" fmla="val 4687"/>
              <a:gd name="adj2" fmla="val 299029"/>
              <a:gd name="adj3" fmla="val 2513083"/>
              <a:gd name="adj4" fmla="val 15867933"/>
              <a:gd name="adj5" fmla="val 8479"/>
            </a:avLst>
          </a:prstGeom>
          <a:solidFill>
            <a:srgbClr val="92D05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Shape 35"/>
          <p:cNvSpPr/>
          <p:nvPr/>
        </p:nvSpPr>
        <p:spPr bwMode="auto">
          <a:xfrm>
            <a:off x="458533" y="4488408"/>
            <a:ext cx="1643063" cy="1643063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Shape 36"/>
          <p:cNvSpPr/>
          <p:nvPr/>
        </p:nvSpPr>
        <p:spPr bwMode="auto">
          <a:xfrm rot="1239219">
            <a:off x="272796" y="2446883"/>
            <a:ext cx="1641475" cy="1644650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251520" y="1568986"/>
            <a:ext cx="86409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/>
            <a:r>
              <a:rPr lang="en-US" altLang="en-US" sz="2200" dirty="0" err="1" smtClean="0"/>
              <a:t>EnMS</a:t>
            </a:r>
            <a:r>
              <a:rPr lang="en-US" altLang="en-US" sz="2200" dirty="0" smtClean="0"/>
              <a:t>-ISO 50001 </a:t>
            </a:r>
            <a:r>
              <a:rPr lang="en-US" altLang="en-US" sz="2200" dirty="0"/>
              <a:t>success in delivering expected benefits and impact to organizations and countries will depend on:</a:t>
            </a:r>
          </a:p>
        </p:txBody>
      </p:sp>
    </p:spTree>
    <p:extLst>
      <p:ext uri="{BB962C8B-B14F-4D97-AF65-F5344CB8AC3E}">
        <p14:creationId xmlns:p14="http://schemas.microsoft.com/office/powerpoint/2010/main" val="373105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3"/>
          <p:cNvSpPr>
            <a:spLocks noGrp="1"/>
          </p:cNvSpPr>
          <p:nvPr>
            <p:ph type="title"/>
          </p:nvPr>
        </p:nvSpPr>
        <p:spPr>
          <a:xfrm>
            <a:off x="0" y="855663"/>
            <a:ext cx="9144000" cy="639762"/>
          </a:xfrm>
        </p:spPr>
        <p:txBody>
          <a:bodyPr/>
          <a:lstStyle/>
          <a:p>
            <a:r>
              <a:rPr lang="en-US" altLang="en-US" sz="2700" smtClean="0">
                <a:latin typeface="Arial" charset="0"/>
              </a:rPr>
              <a:t>UNIDO EnMS/ISO 50001/ESO Programme in South Africa</a:t>
            </a:r>
            <a:endParaRPr lang="en-GB" altLang="en-US" sz="2700" smtClean="0">
              <a:latin typeface="Arial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69875" y="1547813"/>
            <a:ext cx="4040188" cy="381000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en-US" sz="20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</a:rPr>
              <a:t>ArcelorMittal </a:t>
            </a:r>
            <a:r>
              <a:rPr lang="en-US" altLang="en-US" sz="2000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</a:rPr>
              <a:t>Saldanha Works</a:t>
            </a:r>
          </a:p>
        </p:txBody>
      </p:sp>
      <p:sp>
        <p:nvSpPr>
          <p:cNvPr id="14340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756150" y="1949450"/>
            <a:ext cx="4194175" cy="17319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 sz="1800" i="1" smtClean="0"/>
              <a:t>Sector: </a:t>
            </a:r>
            <a:r>
              <a:rPr lang="en-US" altLang="en-US" sz="1800" b="0" smtClean="0"/>
              <a:t>Vehicle Manufacturing</a:t>
            </a:r>
          </a:p>
          <a:p>
            <a:pPr>
              <a:spcBef>
                <a:spcPct val="0"/>
              </a:spcBef>
            </a:pPr>
            <a:r>
              <a:rPr lang="en-US" altLang="en-US" sz="1800" i="1" smtClean="0"/>
              <a:t>Output: </a:t>
            </a:r>
            <a:r>
              <a:rPr lang="en-US" altLang="en-US" sz="1800" b="0" smtClean="0"/>
              <a:t>110,000 units/year</a:t>
            </a:r>
          </a:p>
          <a:p>
            <a:pPr>
              <a:spcBef>
                <a:spcPct val="0"/>
              </a:spcBef>
            </a:pPr>
            <a:r>
              <a:rPr lang="en-US" altLang="en-US" sz="1800" i="1" smtClean="0"/>
              <a:t>Employees: </a:t>
            </a:r>
            <a:r>
              <a:rPr lang="en-US" altLang="en-US" sz="1800" b="0" smtClean="0"/>
              <a:t>~ 8,000</a:t>
            </a:r>
          </a:p>
          <a:p>
            <a:pPr>
              <a:spcBef>
                <a:spcPct val="0"/>
              </a:spcBef>
            </a:pPr>
            <a:r>
              <a:rPr lang="en-US" altLang="en-US" sz="1800" i="1" smtClean="0"/>
              <a:t>Class of UNIDO Project Intervention: </a:t>
            </a:r>
            <a:r>
              <a:rPr lang="en-US" altLang="en-US" sz="1800" b="0" smtClean="0"/>
              <a:t>EnMS established and multiple ESO initiatives</a:t>
            </a:r>
            <a:endParaRPr lang="en-GB" altLang="en-US" sz="1800" b="0" smtClean="0"/>
          </a:p>
        </p:txBody>
      </p:sp>
      <p:pic>
        <p:nvPicPr>
          <p:cNvPr id="1434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9875" y="3708400"/>
            <a:ext cx="4114800" cy="2792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2" name="TextBox 9"/>
          <p:cNvSpPr txBox="1">
            <a:spLocks noChangeArrowheads="1"/>
          </p:cNvSpPr>
          <p:nvPr/>
        </p:nvSpPr>
        <p:spPr bwMode="auto">
          <a:xfrm>
            <a:off x="269875" y="1943100"/>
            <a:ext cx="4191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1" i="1">
                <a:solidFill>
                  <a:schemeClr val="tx1"/>
                </a:solidFill>
                <a:latin typeface="Arial" charset="0"/>
              </a:rPr>
              <a:t>Sector: </a:t>
            </a:r>
            <a:r>
              <a:rPr lang="en-US" altLang="en-US" sz="1800">
                <a:solidFill>
                  <a:schemeClr val="tx1"/>
                </a:solidFill>
                <a:latin typeface="Arial" charset="0"/>
              </a:rPr>
              <a:t>Steel – Hot Roll Coil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1" i="1">
                <a:solidFill>
                  <a:schemeClr val="tx1"/>
                </a:solidFill>
                <a:latin typeface="Arial" charset="0"/>
              </a:rPr>
              <a:t>Output: </a:t>
            </a:r>
            <a:r>
              <a:rPr lang="en-US" altLang="en-US" sz="1800">
                <a:solidFill>
                  <a:schemeClr val="tx1"/>
                </a:solidFill>
                <a:latin typeface="Arial" charset="0"/>
              </a:rPr>
              <a:t>1.2 Mtons/year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1" i="1">
                <a:solidFill>
                  <a:schemeClr val="tx1"/>
                </a:solidFill>
                <a:latin typeface="Arial" charset="0"/>
              </a:rPr>
              <a:t>Employees: </a:t>
            </a:r>
            <a:r>
              <a:rPr lang="en-US" altLang="en-US" sz="1800">
                <a:solidFill>
                  <a:schemeClr val="tx1"/>
                </a:solidFill>
                <a:latin typeface="Arial" charset="0"/>
              </a:rPr>
              <a:t>~ 700 + 400 contractors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1" i="1">
                <a:solidFill>
                  <a:schemeClr val="tx1"/>
                </a:solidFill>
                <a:latin typeface="Arial" charset="0"/>
              </a:rPr>
              <a:t>Class of UNIDO Project Intervention: </a:t>
            </a:r>
            <a:r>
              <a:rPr lang="en-US" altLang="en-US" sz="1800">
                <a:solidFill>
                  <a:schemeClr val="tx1"/>
                </a:solidFill>
                <a:latin typeface="Arial" charset="0"/>
              </a:rPr>
              <a:t>EnMS established and multiple ESO initiatives</a:t>
            </a:r>
            <a:endParaRPr lang="en-GB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9950" y="1528763"/>
            <a:ext cx="41148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Toyota South Africa</a:t>
            </a:r>
            <a:endParaRPr lang="en-GB" sz="2000" b="1" u="sng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4" name="Picture 1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088" y="3694113"/>
            <a:ext cx="4114800" cy="279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249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5" name="Text Box 26"/>
          <p:cNvSpPr txBox="1">
            <a:spLocks noChangeArrowheads="1"/>
          </p:cNvSpPr>
          <p:nvPr/>
        </p:nvSpPr>
        <p:spPr bwMode="auto">
          <a:xfrm>
            <a:off x="0" y="1892300"/>
            <a:ext cx="4456113" cy="215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79981" tIns="179981" rIns="0" bIns="0">
            <a:spAutoFit/>
          </a:bodyPr>
          <a:lstStyle>
            <a:lvl1pPr marL="285750" indent="-28575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Clr>
                <a:srgbClr val="00B0F0"/>
              </a:buClr>
              <a:buFont typeface="Wingdings" pitchFamily="2" charset="2"/>
              <a:buChar char="Ø"/>
            </a:pPr>
            <a:r>
              <a:rPr lang="en-GB" altLang="en-US" sz="1800" dirty="0">
                <a:solidFill>
                  <a:schemeClr val="tx1"/>
                </a:solidFill>
                <a:latin typeface="Arial" pitchFamily="34" charset="0"/>
              </a:rPr>
              <a:t>Open joint stock </a:t>
            </a:r>
            <a:r>
              <a:rPr lang="en-GB" altLang="en-US" sz="1800" dirty="0" smtClean="0">
                <a:solidFill>
                  <a:schemeClr val="tx1"/>
                </a:solidFill>
                <a:latin typeface="Arial" pitchFamily="34" charset="0"/>
              </a:rPr>
              <a:t>dairy company </a:t>
            </a:r>
            <a:r>
              <a:rPr lang="en-GB" altLang="en-US" sz="1800" dirty="0">
                <a:solidFill>
                  <a:schemeClr val="tx1"/>
                </a:solidFill>
                <a:latin typeface="Arial" pitchFamily="34" charset="0"/>
              </a:rPr>
              <a:t>(about 10% on Moldovan market)</a:t>
            </a:r>
          </a:p>
          <a:p>
            <a:pPr eaLnBrk="1" hangingPunct="1">
              <a:spcBef>
                <a:spcPts val="1200"/>
              </a:spcBef>
              <a:buClr>
                <a:srgbClr val="00B0F0"/>
              </a:buClr>
              <a:buFont typeface="Wingdings" pitchFamily="2" charset="2"/>
              <a:buChar char="Ø"/>
            </a:pPr>
            <a:r>
              <a:rPr lang="en-US" altLang="en-US" sz="1800" dirty="0">
                <a:solidFill>
                  <a:schemeClr val="tx1"/>
                </a:solidFill>
                <a:latin typeface="Arial" pitchFamily="34" charset="0"/>
              </a:rPr>
              <a:t>185 employees</a:t>
            </a:r>
          </a:p>
          <a:p>
            <a:pPr eaLnBrk="1" hangingPunct="1">
              <a:spcBef>
                <a:spcPts val="1200"/>
              </a:spcBef>
              <a:buClr>
                <a:srgbClr val="00B0F0"/>
              </a:buClr>
              <a:buFont typeface="Wingdings" pitchFamily="2" charset="2"/>
              <a:buChar char="Ø"/>
            </a:pPr>
            <a:r>
              <a:rPr lang="en-US" altLang="en-US" sz="1800" dirty="0">
                <a:solidFill>
                  <a:schemeClr val="tx1"/>
                </a:solidFill>
                <a:latin typeface="Arial" pitchFamily="34" charset="0"/>
              </a:rPr>
              <a:t>Management started to look into EE in 2009 to reduce production costs and impact of increased energy prices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233152"/>
              </p:ext>
            </p:extLst>
          </p:nvPr>
        </p:nvGraphicFramePr>
        <p:xfrm>
          <a:off x="4802188" y="3467100"/>
          <a:ext cx="4264025" cy="2955928"/>
        </p:xfrm>
        <a:graphic>
          <a:graphicData uri="http://schemas.openxmlformats.org/drawingml/2006/table">
            <a:tbl>
              <a:tblPr/>
              <a:tblGrid>
                <a:gridCol w="3225800"/>
                <a:gridCol w="1038225"/>
              </a:tblGrid>
              <a:tr h="455612"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LACTIS improvements 2011-2012</a:t>
                      </a:r>
                    </a:p>
                  </a:txBody>
                  <a:tcPr marL="90190" marR="9019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708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7188"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Energy Management System </a:t>
                      </a: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Implemented</a:t>
                      </a:r>
                    </a:p>
                  </a:txBody>
                  <a:tcPr marL="90190" marR="9019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71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No. of  Measures/Projects</a:t>
                      </a:r>
                    </a:p>
                  </a:txBody>
                  <a:tcPr marL="91426" marR="91426" marT="45714" marB="4571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91426" marR="91426" marT="45714" marB="4571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</a:tr>
              <a:tr h="3571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Total Capital Investment (USD)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190" marR="9019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6,900</a:t>
                      </a:r>
                    </a:p>
                  </a:txBody>
                  <a:tcPr marL="90190" marR="9019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</a:tr>
              <a:tr h="3571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Gross Monetary Savings (USD)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190" marR="9019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22,000</a:t>
                      </a:r>
                    </a:p>
                  </a:txBody>
                  <a:tcPr marL="90190" marR="9019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</a:tr>
              <a:tr h="3571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Overall Payback Period (in months)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190" marR="9019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0190" marR="9019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</a:tr>
              <a:tr h="3571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Annual Energy Savings (MWh)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190" marR="9019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328</a:t>
                      </a:r>
                    </a:p>
                  </a:txBody>
                  <a:tcPr marL="90190" marR="9019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</a:tr>
              <a:tr h="3571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2011 GHG Reductions (tons CO</a:t>
                      </a:r>
                      <a:r>
                        <a:rPr kumimoji="0" lang="en-US" alt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)  </a:t>
                      </a:r>
                    </a:p>
                  </a:txBody>
                  <a:tcPr marL="90190" marR="9019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8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235373"/>
                          </a:solidFill>
                          <a:latin typeface="MetaBook-Roman" pitchFamily="50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160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190" marR="9019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C9F"/>
                    </a:solidFill>
                  </a:tcPr>
                </a:tc>
              </a:tr>
            </a:tbl>
          </a:graphicData>
        </a:graphic>
      </p:graphicFrame>
      <p:sp>
        <p:nvSpPr>
          <p:cNvPr id="40990" name="Rectangle 9"/>
          <p:cNvSpPr>
            <a:spLocks noChangeArrowheads="1"/>
          </p:cNvSpPr>
          <p:nvPr/>
        </p:nvSpPr>
        <p:spPr bwMode="auto">
          <a:xfrm>
            <a:off x="155575" y="1562100"/>
            <a:ext cx="2889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1" dirty="0">
                <a:solidFill>
                  <a:schemeClr val="tx1"/>
                </a:solidFill>
                <a:latin typeface="Arial" pitchFamily="34" charset="0"/>
              </a:rPr>
              <a:t>LACTIS J.S.C</a:t>
            </a:r>
          </a:p>
        </p:txBody>
      </p:sp>
      <p:sp>
        <p:nvSpPr>
          <p:cNvPr id="40991" name="Rectangle 1"/>
          <p:cNvSpPr>
            <a:spLocks noChangeArrowheads="1"/>
          </p:cNvSpPr>
          <p:nvPr/>
        </p:nvSpPr>
        <p:spPr bwMode="auto">
          <a:xfrm>
            <a:off x="712788" y="4540250"/>
            <a:ext cx="3629025" cy="9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600"/>
              </a:spcBef>
              <a:buClr>
                <a:srgbClr val="00B0F0"/>
              </a:buClr>
              <a:buFont typeface="Wingdings" pitchFamily="2" charset="2"/>
              <a:buNone/>
            </a:pPr>
            <a:r>
              <a:rPr lang="en-US" altLang="en-US" sz="1900">
                <a:solidFill>
                  <a:schemeClr val="tx1"/>
                </a:solidFill>
                <a:latin typeface="Arial" pitchFamily="34" charset="0"/>
              </a:rPr>
              <a:t>Value of EnMS/EE investments planned in 2012 for 2013-2014 was 410,000 USD</a:t>
            </a:r>
          </a:p>
        </p:txBody>
      </p:sp>
      <p:pic>
        <p:nvPicPr>
          <p:cNvPr id="40992" name="Grafik 6" descr="DSC_009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538" y="1566863"/>
            <a:ext cx="24542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3" name="Grafik 3" descr="DSC_008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939925"/>
            <a:ext cx="2239963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4" name="Down Arrow 93"/>
          <p:cNvSpPr>
            <a:spLocks noChangeArrowheads="1"/>
          </p:cNvSpPr>
          <p:nvPr/>
        </p:nvSpPr>
        <p:spPr bwMode="auto">
          <a:xfrm rot="5400000">
            <a:off x="4200525" y="4683125"/>
            <a:ext cx="460375" cy="333375"/>
          </a:xfrm>
          <a:prstGeom prst="downArrow">
            <a:avLst>
              <a:gd name="adj1" fmla="val 23176"/>
              <a:gd name="adj2" fmla="val 50000"/>
            </a:avLst>
          </a:prstGeom>
          <a:solidFill>
            <a:srgbClr val="00B0F0"/>
          </a:solidFill>
          <a:ln w="9525" algn="ctr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3" name="Rectangle 1030"/>
          <p:cNvSpPr>
            <a:spLocks noChangeArrowheads="1"/>
          </p:cNvSpPr>
          <p:nvPr/>
        </p:nvSpPr>
        <p:spPr bwMode="auto">
          <a:xfrm>
            <a:off x="4802188" y="4665663"/>
            <a:ext cx="4302125" cy="338137"/>
          </a:xfrm>
          <a:prstGeom prst="rect">
            <a:avLst/>
          </a:prstGeom>
          <a:noFill/>
          <a:ln w="25400" algn="ctr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6" name="Rectangle 1"/>
          <p:cNvSpPr>
            <a:spLocks noChangeArrowheads="1"/>
          </p:cNvSpPr>
          <p:nvPr/>
        </p:nvSpPr>
        <p:spPr bwMode="auto">
          <a:xfrm>
            <a:off x="636588" y="5789613"/>
            <a:ext cx="362743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ts val="600"/>
              </a:spcBef>
              <a:buClr>
                <a:srgbClr val="00B0F0"/>
              </a:buClr>
              <a:buFont typeface="Wingdings" pitchFamily="2" charset="2"/>
              <a:buNone/>
            </a:pPr>
            <a:r>
              <a:rPr lang="en-US" altLang="en-US" sz="2400">
                <a:solidFill>
                  <a:schemeClr val="tx1"/>
                </a:solidFill>
                <a:latin typeface="Arial" pitchFamily="34" charset="0"/>
              </a:rPr>
              <a:t>70% implemented so far</a:t>
            </a:r>
          </a:p>
        </p:txBody>
      </p:sp>
      <p:sp>
        <p:nvSpPr>
          <p:cNvPr id="40997" name="Down Arrow 93"/>
          <p:cNvSpPr>
            <a:spLocks noChangeArrowheads="1"/>
          </p:cNvSpPr>
          <p:nvPr/>
        </p:nvSpPr>
        <p:spPr bwMode="auto">
          <a:xfrm>
            <a:off x="2220913" y="5476875"/>
            <a:ext cx="460375" cy="333375"/>
          </a:xfrm>
          <a:prstGeom prst="downArrow">
            <a:avLst>
              <a:gd name="adj1" fmla="val 23176"/>
              <a:gd name="adj2" fmla="val 50000"/>
            </a:avLst>
          </a:prstGeom>
          <a:solidFill>
            <a:srgbClr val="00B0F0"/>
          </a:solidFill>
          <a:ln w="9525" algn="ctr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5" name="Rectangle 1030"/>
          <p:cNvSpPr>
            <a:spLocks noChangeArrowheads="1"/>
          </p:cNvSpPr>
          <p:nvPr/>
        </p:nvSpPr>
        <p:spPr bwMode="auto">
          <a:xfrm>
            <a:off x="4800600" y="5022850"/>
            <a:ext cx="4302125" cy="3111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9" name="Rectangle 2"/>
          <p:cNvSpPr>
            <a:spLocks noChangeArrowheads="1"/>
          </p:cNvSpPr>
          <p:nvPr/>
        </p:nvSpPr>
        <p:spPr bwMode="auto">
          <a:xfrm>
            <a:off x="155575" y="952500"/>
            <a:ext cx="89471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800" dirty="0" smtClean="0">
                <a:solidFill>
                  <a:srgbClr val="2F93D1"/>
                </a:solidFill>
                <a:latin typeface="Arial" pitchFamily="34" charset="0"/>
              </a:rPr>
              <a:t>UNIDO </a:t>
            </a:r>
            <a:r>
              <a:rPr lang="en-US" altLang="en-US" sz="2800" dirty="0" err="1" smtClean="0">
                <a:solidFill>
                  <a:srgbClr val="2F93D1"/>
                </a:solidFill>
                <a:latin typeface="Arial" pitchFamily="34" charset="0"/>
              </a:rPr>
              <a:t>EnMS</a:t>
            </a:r>
            <a:r>
              <a:rPr lang="en-US" altLang="en-US" sz="2800" dirty="0" smtClean="0">
                <a:solidFill>
                  <a:srgbClr val="2F93D1"/>
                </a:solidFill>
                <a:latin typeface="Arial" pitchFamily="34" charset="0"/>
              </a:rPr>
              <a:t>/ISO 50001/ESO </a:t>
            </a:r>
            <a:r>
              <a:rPr lang="en-US" altLang="en-US" sz="2800" dirty="0" err="1" smtClean="0">
                <a:solidFill>
                  <a:srgbClr val="2F93D1"/>
                </a:solidFill>
                <a:latin typeface="Arial" pitchFamily="34" charset="0"/>
              </a:rPr>
              <a:t>Programme</a:t>
            </a:r>
            <a:r>
              <a:rPr lang="en-US" altLang="en-US" sz="2800" dirty="0" smtClean="0">
                <a:solidFill>
                  <a:srgbClr val="2F93D1"/>
                </a:solidFill>
                <a:latin typeface="Arial" pitchFamily="34" charset="0"/>
              </a:rPr>
              <a:t> in Moldova</a:t>
            </a:r>
            <a:endParaRPr lang="en-US" altLang="en-US" sz="2800" dirty="0">
              <a:solidFill>
                <a:srgbClr val="2F93D1"/>
              </a:solidFill>
              <a:latin typeface="Arial" pitchFamily="34" charset="0"/>
            </a:endParaRPr>
          </a:p>
        </p:txBody>
      </p:sp>
      <p:sp>
        <p:nvSpPr>
          <p:cNvPr id="41000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16688" y="6553200"/>
            <a:ext cx="2232025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81B1806-A8FB-4586-914B-5600F0ACA56D}" type="slidenum">
              <a:rPr lang="en-GB" altLang="en-US" sz="1600" smtClean="0">
                <a:solidFill>
                  <a:schemeClr val="bg1"/>
                </a:solidFill>
                <a:latin typeface="MetaBold-Roman" pitchFamily="50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en-US" sz="1600" smtClean="0">
              <a:solidFill>
                <a:schemeClr val="bg1"/>
              </a:solidFill>
              <a:latin typeface="MetaBold-Roman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77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5" grpId="0"/>
      <p:bldP spid="13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SIDPEC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1182117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en-US" sz="1600" b="1" dirty="0" smtClean="0"/>
              <a:t>Egyptian Joint Stock Company 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US" sz="1600" b="1" dirty="0" smtClean="0"/>
              <a:t>Petrochemicals sector – Ethylene and polyethylene production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US" sz="1600" b="1" dirty="0" smtClean="0"/>
              <a:t>1000 Employees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073363794"/>
              </p:ext>
            </p:extLst>
          </p:nvPr>
        </p:nvGraphicFramePr>
        <p:xfrm>
          <a:off x="827584" y="3501008"/>
          <a:ext cx="3168352" cy="258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0BA4C0-0CD2-4EC8-AD2F-72256A71B36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1075"/>
            <a:ext cx="8229600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800" dirty="0" smtClean="0">
                <a:solidFill>
                  <a:srgbClr val="2F93D1"/>
                </a:solidFill>
                <a:latin typeface="Arial" pitchFamily="34" charset="0"/>
              </a:rPr>
              <a:t>UNIDO </a:t>
            </a:r>
            <a:r>
              <a:rPr lang="en-US" altLang="en-US" sz="2800" dirty="0" err="1" smtClean="0">
                <a:solidFill>
                  <a:srgbClr val="2F93D1"/>
                </a:solidFill>
                <a:latin typeface="Arial" pitchFamily="34" charset="0"/>
              </a:rPr>
              <a:t>EnMS</a:t>
            </a:r>
            <a:r>
              <a:rPr lang="en-US" altLang="en-US" sz="2800" dirty="0" smtClean="0">
                <a:solidFill>
                  <a:srgbClr val="2F93D1"/>
                </a:solidFill>
                <a:latin typeface="Arial" pitchFamily="34" charset="0"/>
              </a:rPr>
              <a:t>/ISO 50001/ESO </a:t>
            </a:r>
            <a:r>
              <a:rPr lang="en-US" altLang="en-US" sz="2800" dirty="0" err="1" smtClean="0">
                <a:solidFill>
                  <a:srgbClr val="2F93D1"/>
                </a:solidFill>
                <a:latin typeface="Arial" pitchFamily="34" charset="0"/>
              </a:rPr>
              <a:t>Programme</a:t>
            </a:r>
            <a:r>
              <a:rPr lang="en-US" altLang="en-US" sz="2800" dirty="0" smtClean="0">
                <a:solidFill>
                  <a:srgbClr val="2F93D1"/>
                </a:solidFill>
                <a:latin typeface="Arial" pitchFamily="34" charset="0"/>
              </a:rPr>
              <a:t> in Egypt</a:t>
            </a:r>
            <a:endParaRPr lang="en-US" altLang="en-US" sz="2800" dirty="0">
              <a:solidFill>
                <a:srgbClr val="2F93D1"/>
              </a:solidFill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3968" y="2204864"/>
            <a:ext cx="4572000" cy="41036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Excessive Air Utilization</a:t>
            </a:r>
          </a:p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Excessive air from the utility plant was observed. A project was completed which re-directs this excessive air from the utility plant to the Ethylene cracking heaters decreasing the operating hours of decoking compressor.</a:t>
            </a:r>
          </a:p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endParaRPr lang="en-US" sz="2000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HS Vents Waste Optimization</a:t>
            </a:r>
          </a:p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Operation conditions for main HS network were closely monitored. By adjusting the operation conditions, steam waste was prevented from the ethylene boiler vent.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422108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105380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358775" y="990600"/>
            <a:ext cx="8424863" cy="1143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en-US" sz="3600" dirty="0" smtClean="0"/>
              <a:t>Summary</a:t>
            </a:r>
            <a:r>
              <a:rPr lang="en-US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600" dirty="0" smtClean="0"/>
              <a:t>of Achievements (9 countries)</a:t>
            </a:r>
          </a:p>
        </p:txBody>
      </p:sp>
      <p:sp>
        <p:nvSpPr>
          <p:cNvPr id="6146" name="Content Placeholder 2"/>
          <p:cNvSpPr>
            <a:spLocks noGrp="1"/>
          </p:cNvSpPr>
          <p:nvPr>
            <p:ph idx="1"/>
          </p:nvPr>
        </p:nvSpPr>
        <p:spPr bwMode="auto">
          <a:xfrm>
            <a:off x="414338" y="1676400"/>
            <a:ext cx="8424862" cy="43926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b="1" i="1" dirty="0">
                <a:solidFill>
                  <a:schemeClr val="tx2"/>
                </a:solidFill>
              </a:rPr>
              <a:t>303</a:t>
            </a:r>
            <a:r>
              <a:rPr 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chemeClr val="tx2"/>
                </a:solidFill>
              </a:rPr>
              <a:t>UNIDO Qualified </a:t>
            </a:r>
            <a:r>
              <a:rPr lang="en-US" sz="2800" dirty="0" err="1">
                <a:solidFill>
                  <a:schemeClr val="tx2"/>
                </a:solidFill>
              </a:rPr>
              <a:t>EnMS</a:t>
            </a:r>
            <a:r>
              <a:rPr lang="en-US" sz="2800" dirty="0">
                <a:solidFill>
                  <a:schemeClr val="tx2"/>
                </a:solidFill>
              </a:rPr>
              <a:t> Experts </a:t>
            </a:r>
          </a:p>
          <a:p>
            <a:pPr>
              <a:defRPr/>
            </a:pPr>
            <a:r>
              <a:rPr lang="en-US" sz="2800" b="1" i="1" dirty="0" smtClean="0">
                <a:solidFill>
                  <a:schemeClr val="tx2"/>
                </a:solidFill>
              </a:rPr>
              <a:t>271</a:t>
            </a:r>
            <a:r>
              <a:rPr lang="en-US" sz="2800" dirty="0" smtClean="0">
                <a:solidFill>
                  <a:schemeClr val="tx2"/>
                </a:solidFill>
              </a:rPr>
              <a:t> Enterprises with </a:t>
            </a:r>
            <a:r>
              <a:rPr lang="en-US" sz="2800" dirty="0" err="1">
                <a:solidFill>
                  <a:schemeClr val="tx2"/>
                </a:solidFill>
              </a:rPr>
              <a:t>EnMS</a:t>
            </a:r>
            <a:r>
              <a:rPr lang="en-US" sz="2800" dirty="0">
                <a:solidFill>
                  <a:schemeClr val="tx2"/>
                </a:solidFill>
              </a:rPr>
              <a:t> implemented</a:t>
            </a:r>
          </a:p>
          <a:p>
            <a:pPr>
              <a:defRPr/>
            </a:pPr>
            <a:r>
              <a:rPr lang="en-US" sz="2800" b="1" i="1" dirty="0" smtClean="0">
                <a:solidFill>
                  <a:schemeClr val="tx2"/>
                </a:solidFill>
              </a:rPr>
              <a:t>5,183 </a:t>
            </a:r>
            <a:r>
              <a:rPr lang="en-US" sz="2800" dirty="0" smtClean="0">
                <a:solidFill>
                  <a:schemeClr val="tx2"/>
                </a:solidFill>
              </a:rPr>
              <a:t>energy </a:t>
            </a:r>
            <a:r>
              <a:rPr lang="en-US" sz="2800" dirty="0">
                <a:solidFill>
                  <a:schemeClr val="tx2"/>
                </a:solidFill>
              </a:rPr>
              <a:t>efficiency practitioners and </a:t>
            </a:r>
            <a:r>
              <a:rPr lang="en-US" sz="2800" dirty="0" smtClean="0">
                <a:solidFill>
                  <a:schemeClr val="tx2"/>
                </a:solidFill>
              </a:rPr>
              <a:t>enterprise </a:t>
            </a:r>
            <a:r>
              <a:rPr lang="en-US" sz="2800" dirty="0">
                <a:solidFill>
                  <a:schemeClr val="tx2"/>
                </a:solidFill>
              </a:rPr>
              <a:t>personnel </a:t>
            </a:r>
            <a:r>
              <a:rPr lang="en-US" sz="2800" dirty="0" smtClean="0">
                <a:solidFill>
                  <a:schemeClr val="tx2"/>
                </a:solidFill>
              </a:rPr>
              <a:t>received training </a:t>
            </a:r>
            <a:r>
              <a:rPr lang="en-US" sz="2800" dirty="0">
                <a:solidFill>
                  <a:schemeClr val="tx2"/>
                </a:solidFill>
              </a:rPr>
              <a:t>in </a:t>
            </a:r>
            <a:r>
              <a:rPr lang="en-US" sz="2800" dirty="0" err="1">
                <a:solidFill>
                  <a:schemeClr val="tx2"/>
                </a:solidFill>
              </a:rPr>
              <a:t>EnMS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tx2"/>
                </a:solidFill>
              </a:rPr>
              <a:t>Average annual energy savings of </a:t>
            </a:r>
            <a:r>
              <a:rPr lang="en-US" sz="2800" b="1" i="1" dirty="0">
                <a:solidFill>
                  <a:schemeClr val="tx2"/>
                </a:solidFill>
              </a:rPr>
              <a:t>7,149,215.7</a:t>
            </a:r>
            <a:r>
              <a:rPr lang="en-US" sz="2800" dirty="0">
                <a:solidFill>
                  <a:schemeClr val="tx2"/>
                </a:solidFill>
              </a:rPr>
              <a:t> MWh</a:t>
            </a:r>
          </a:p>
          <a:p>
            <a:pPr>
              <a:defRPr/>
            </a:pPr>
            <a:r>
              <a:rPr lang="en-US" sz="2800" dirty="0">
                <a:solidFill>
                  <a:schemeClr val="tx2"/>
                </a:solidFill>
              </a:rPr>
              <a:t>Annual CO2 emission reductions of </a:t>
            </a:r>
            <a:r>
              <a:rPr lang="en-US" sz="2800" b="1" i="1" dirty="0">
                <a:solidFill>
                  <a:schemeClr val="tx2"/>
                </a:solidFill>
              </a:rPr>
              <a:t>4,302,530</a:t>
            </a:r>
            <a:r>
              <a:rPr lang="en-US" sz="2800" dirty="0">
                <a:solidFill>
                  <a:schemeClr val="tx2"/>
                </a:solidFill>
              </a:rPr>
              <a:t> tCO2 </a:t>
            </a:r>
          </a:p>
          <a:p>
            <a:pPr>
              <a:defRPr/>
            </a:pPr>
            <a:r>
              <a:rPr lang="en-US" sz="2800" dirty="0">
                <a:solidFill>
                  <a:schemeClr val="tx2"/>
                </a:solidFill>
              </a:rPr>
              <a:t>Annual </a:t>
            </a:r>
            <a:r>
              <a:rPr lang="en-US" sz="2800" dirty="0" smtClean="0">
                <a:solidFill>
                  <a:schemeClr val="tx2"/>
                </a:solidFill>
              </a:rPr>
              <a:t>savings </a:t>
            </a:r>
            <a:r>
              <a:rPr lang="en-US" sz="2800" dirty="0">
                <a:solidFill>
                  <a:schemeClr val="tx2"/>
                </a:solidFill>
              </a:rPr>
              <a:t>of </a:t>
            </a:r>
            <a:r>
              <a:rPr lang="en-US" sz="2800" b="1" dirty="0">
                <a:solidFill>
                  <a:schemeClr val="tx2"/>
                </a:solidFill>
              </a:rPr>
              <a:t>$</a:t>
            </a:r>
            <a:r>
              <a:rPr lang="en-US" sz="2800" b="1" i="1" dirty="0" smtClean="0">
                <a:solidFill>
                  <a:schemeClr val="tx2"/>
                </a:solidFill>
              </a:rPr>
              <a:t>132,000,000  </a:t>
            </a:r>
            <a:r>
              <a:rPr lang="en-US" sz="2800" dirty="0" smtClean="0">
                <a:solidFill>
                  <a:schemeClr val="tx2"/>
                </a:solidFill>
              </a:rPr>
              <a:t>without considering non-energy benefits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533400" y="5715000"/>
            <a:ext cx="7772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b="1">
                <a:solidFill>
                  <a:srgbClr val="FF0000"/>
                </a:solidFill>
              </a:rPr>
              <a:t>NOTE</a:t>
            </a:r>
            <a:r>
              <a:rPr lang="en-US" altLang="en-US">
                <a:solidFill>
                  <a:srgbClr val="FF0000"/>
                </a:solidFill>
              </a:rPr>
              <a:t>: Please do not quote these numbers because analysis has not been completed yet</a:t>
            </a:r>
          </a:p>
        </p:txBody>
      </p:sp>
    </p:spTree>
    <p:extLst>
      <p:ext uri="{BB962C8B-B14F-4D97-AF65-F5344CB8AC3E}">
        <p14:creationId xmlns:p14="http://schemas.microsoft.com/office/powerpoint/2010/main" val="26968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91440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0"/>
              </a:spcBef>
              <a:buClr>
                <a:srgbClr val="008000"/>
              </a:buClr>
              <a:buNone/>
            </a:pPr>
            <a:r>
              <a:rPr lang="en-US" altLang="en-US" dirty="0">
                <a:solidFill>
                  <a:srgbClr val="2F93D1"/>
                </a:solidFill>
                <a:latin typeface="Arial" charset="0"/>
              </a:rPr>
              <a:t>How much energy is </a:t>
            </a:r>
            <a:r>
              <a:rPr lang="en-US" altLang="en-US" dirty="0" smtClean="0">
                <a:solidFill>
                  <a:srgbClr val="2F93D1"/>
                </a:solidFill>
                <a:latin typeface="Arial" charset="0"/>
              </a:rPr>
              <a:t>7,000 </a:t>
            </a:r>
            <a:r>
              <a:rPr lang="en-US" altLang="en-US" dirty="0" err="1">
                <a:solidFill>
                  <a:srgbClr val="2F93D1"/>
                </a:solidFill>
                <a:latin typeface="Arial" charset="0"/>
              </a:rPr>
              <a:t>GWh</a:t>
            </a:r>
            <a:r>
              <a:rPr lang="en-US" altLang="en-US" dirty="0" smtClean="0">
                <a:solidFill>
                  <a:srgbClr val="2F93D1"/>
                </a:solidFill>
                <a:latin typeface="Arial" charset="0"/>
              </a:rPr>
              <a:t>?</a:t>
            </a:r>
          </a:p>
        </p:txBody>
      </p:sp>
      <p:sp>
        <p:nvSpPr>
          <p:cNvPr id="26" name="Rectangle 6"/>
          <p:cNvSpPr txBox="1">
            <a:spLocks noChangeArrowheads="1"/>
          </p:cNvSpPr>
          <p:nvPr/>
        </p:nvSpPr>
        <p:spPr>
          <a:xfrm>
            <a:off x="6516688" y="6500813"/>
            <a:ext cx="2232025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B23987-00E3-46BC-81CD-7DFD5C7EC3B6}" type="slidenum">
              <a:rPr kumimoji="0" lang="en-GB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026" name="Picture 2" descr="http://va-leap.org/wp-content/uploads/2011/10/windmill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5" b="13740"/>
          <a:stretch/>
        </p:blipFill>
        <p:spPr bwMode="auto">
          <a:xfrm>
            <a:off x="3124200" y="1916832"/>
            <a:ext cx="2286000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124" y="1928178"/>
            <a:ext cx="2852628" cy="126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48" y="1916832"/>
            <a:ext cx="2116455" cy="132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26"/>
          <p:cNvSpPr txBox="1">
            <a:spLocks noChangeArrowheads="1"/>
          </p:cNvSpPr>
          <p:nvPr/>
        </p:nvSpPr>
        <p:spPr bwMode="auto">
          <a:xfrm>
            <a:off x="0" y="3212232"/>
            <a:ext cx="2667000" cy="12897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79981" tIns="179981" rIns="0" bIns="0">
            <a:spAutoFit/>
          </a:bodyPr>
          <a:lstStyle/>
          <a:p>
            <a:pPr algn="ctr" eaLnBrk="1" hangingPunct="1">
              <a:spcBef>
                <a:spcPts val="0"/>
              </a:spcBef>
              <a:buClr>
                <a:srgbClr val="00B0F0"/>
              </a:buClr>
            </a:pPr>
            <a:r>
              <a:rPr lang="en-US" altLang="en-US" dirty="0" smtClean="0">
                <a:solidFill>
                  <a:srgbClr val="183111"/>
                </a:solidFill>
                <a:ea typeface="Gulim" pitchFamily="34" charset="-127"/>
              </a:rPr>
              <a:t>Annual energy consumption of 1,150,000 </a:t>
            </a:r>
          </a:p>
          <a:p>
            <a:pPr algn="ctr" eaLnBrk="1" hangingPunct="1">
              <a:spcBef>
                <a:spcPts val="0"/>
              </a:spcBef>
              <a:buClr>
                <a:srgbClr val="00B0F0"/>
              </a:buClr>
            </a:pPr>
            <a:r>
              <a:rPr lang="en-US" altLang="en-US" dirty="0" smtClean="0">
                <a:solidFill>
                  <a:srgbClr val="183111"/>
                </a:solidFill>
                <a:ea typeface="Gulim" pitchFamily="34" charset="-127"/>
              </a:rPr>
              <a:t>EU households</a:t>
            </a:r>
          </a:p>
        </p:txBody>
      </p:sp>
      <p:sp>
        <p:nvSpPr>
          <p:cNvPr id="44" name="Text Box 26"/>
          <p:cNvSpPr txBox="1">
            <a:spLocks noChangeArrowheads="1"/>
          </p:cNvSpPr>
          <p:nvPr/>
        </p:nvSpPr>
        <p:spPr bwMode="auto">
          <a:xfrm>
            <a:off x="2974975" y="3440832"/>
            <a:ext cx="2435225" cy="12897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79981" tIns="179981" rIns="0" bIns="0">
            <a:spAutoFit/>
          </a:bodyPr>
          <a:lstStyle/>
          <a:p>
            <a:pPr algn="ctr" eaLnBrk="1" hangingPunct="1">
              <a:spcBef>
                <a:spcPts val="0"/>
              </a:spcBef>
              <a:buClr>
                <a:srgbClr val="00B0F0"/>
              </a:buClr>
            </a:pPr>
            <a:r>
              <a:rPr lang="en-US" altLang="en-US" dirty="0" smtClean="0">
                <a:solidFill>
                  <a:srgbClr val="183111"/>
                </a:solidFill>
                <a:ea typeface="Gulim" pitchFamily="34" charset="-127"/>
              </a:rPr>
              <a:t>Annual energy production of </a:t>
            </a:r>
          </a:p>
          <a:p>
            <a:pPr algn="ctr" eaLnBrk="1" hangingPunct="1">
              <a:spcBef>
                <a:spcPts val="0"/>
              </a:spcBef>
              <a:buClr>
                <a:srgbClr val="00B0F0"/>
              </a:buClr>
            </a:pPr>
            <a:r>
              <a:rPr lang="en-US" altLang="en-US" dirty="0" smtClean="0">
                <a:solidFill>
                  <a:srgbClr val="183111"/>
                </a:solidFill>
                <a:ea typeface="Gulim" pitchFamily="34" charset="-127"/>
              </a:rPr>
              <a:t>2,000 MW of installed wind power</a:t>
            </a:r>
          </a:p>
        </p:txBody>
      </p:sp>
      <p:sp>
        <p:nvSpPr>
          <p:cNvPr id="45" name="Text Box 26"/>
          <p:cNvSpPr txBox="1">
            <a:spLocks noChangeArrowheads="1"/>
          </p:cNvSpPr>
          <p:nvPr/>
        </p:nvSpPr>
        <p:spPr bwMode="auto">
          <a:xfrm>
            <a:off x="5940152" y="3147378"/>
            <a:ext cx="2892425" cy="12897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79981" tIns="179981" rIns="0" bIns="0">
            <a:spAutoFit/>
          </a:bodyPr>
          <a:lstStyle/>
          <a:p>
            <a:pPr algn="ctr" eaLnBrk="1" hangingPunct="1">
              <a:spcBef>
                <a:spcPts val="0"/>
              </a:spcBef>
              <a:buClr>
                <a:srgbClr val="00B0F0"/>
              </a:buClr>
            </a:pPr>
            <a:r>
              <a:rPr lang="en-US" altLang="en-US" dirty="0" smtClean="0">
                <a:solidFill>
                  <a:srgbClr val="183111"/>
                </a:solidFill>
                <a:ea typeface="Gulim" pitchFamily="34" charset="-127"/>
              </a:rPr>
              <a:t>CO2 emissions of  1,750,000 middle class cars (running 12,500 km per year)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512" y="4941168"/>
            <a:ext cx="8892480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3550" indent="-463550" algn="l">
              <a:lnSpc>
                <a:spcPct val="95000"/>
              </a:lnSpc>
              <a:spcBef>
                <a:spcPts val="1200"/>
              </a:spcBef>
              <a:buClr>
                <a:srgbClr val="00B0F0"/>
              </a:buClr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tx2"/>
                </a:solidFill>
              </a:rPr>
              <a:t>Annual </a:t>
            </a:r>
            <a:r>
              <a:rPr lang="en-US" sz="2400" dirty="0" smtClean="0">
                <a:solidFill>
                  <a:schemeClr val="tx2"/>
                </a:solidFill>
              </a:rPr>
              <a:t>cost savings </a:t>
            </a:r>
            <a:r>
              <a:rPr lang="en-US" sz="2400" dirty="0">
                <a:solidFill>
                  <a:schemeClr val="tx2"/>
                </a:solidFill>
              </a:rPr>
              <a:t>of </a:t>
            </a:r>
            <a:r>
              <a:rPr lang="en-US" sz="2400" b="1" i="1" dirty="0">
                <a:solidFill>
                  <a:schemeClr val="tx2"/>
                </a:solidFill>
              </a:rPr>
              <a:t>USD </a:t>
            </a:r>
            <a:r>
              <a:rPr lang="en-US" sz="2400" b="1" i="1" dirty="0" smtClean="0">
                <a:solidFill>
                  <a:schemeClr val="tx2"/>
                </a:solidFill>
              </a:rPr>
              <a:t>80,000,000  </a:t>
            </a:r>
            <a:r>
              <a:rPr lang="en-US" sz="2400" dirty="0">
                <a:solidFill>
                  <a:srgbClr val="FF0000"/>
                </a:solidFill>
              </a:rPr>
              <a:t>without considering non-energy </a:t>
            </a:r>
            <a:r>
              <a:rPr lang="en-US" sz="2400" dirty="0" smtClean="0">
                <a:solidFill>
                  <a:srgbClr val="FF0000"/>
                </a:solidFill>
              </a:rPr>
              <a:t>benefits</a:t>
            </a:r>
          </a:p>
          <a:p>
            <a:pPr marL="463550" indent="-463550" algn="l">
              <a:lnSpc>
                <a:spcPct val="95000"/>
              </a:lnSpc>
              <a:spcBef>
                <a:spcPts val="1200"/>
              </a:spcBef>
              <a:buClr>
                <a:srgbClr val="00B0F0"/>
              </a:buClr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tx2"/>
                </a:solidFill>
              </a:rPr>
              <a:t>Annual CO2 emission reductions of </a:t>
            </a:r>
            <a:r>
              <a:rPr lang="en-US" sz="2400" b="1" i="1" dirty="0" smtClean="0">
                <a:solidFill>
                  <a:schemeClr val="tx2"/>
                </a:solidFill>
              </a:rPr>
              <a:t>4.3 million </a:t>
            </a:r>
            <a:r>
              <a:rPr lang="en-US" sz="2400" b="1" dirty="0" smtClean="0">
                <a:solidFill>
                  <a:schemeClr val="tx2"/>
                </a:solidFill>
              </a:rPr>
              <a:t>tCO2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05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B93F56C-87EC-4FAE-B8AD-44F2E7D49B2E}" type="slidenum">
              <a:rPr lang="en-GB" altLang="en-US" sz="1600" smtClean="0">
                <a:solidFill>
                  <a:schemeClr val="bg1"/>
                </a:solidFill>
                <a:latin typeface="MetaBold-Roman" pitchFamily="50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GB" altLang="en-US" sz="1600" smtClean="0">
              <a:solidFill>
                <a:schemeClr val="bg1"/>
              </a:solidFill>
              <a:latin typeface="MetaBold-Roman" pitchFamily="50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773238"/>
            <a:ext cx="8424863" cy="792162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4400" smtClean="0">
                <a:solidFill>
                  <a:srgbClr val="2F93D1"/>
                </a:solidFill>
                <a:latin typeface="Arial" charset="0"/>
              </a:rPr>
              <a:t>Thank you for your attention</a:t>
            </a:r>
          </a:p>
        </p:txBody>
      </p:sp>
      <p:sp>
        <p:nvSpPr>
          <p:cNvPr id="15365" name="Rectangle 4"/>
          <p:cNvSpPr txBox="1">
            <a:spLocks noChangeArrowheads="1"/>
          </p:cNvSpPr>
          <p:nvPr/>
        </p:nvSpPr>
        <p:spPr bwMode="auto">
          <a:xfrm>
            <a:off x="1066800" y="3635375"/>
            <a:ext cx="5161384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35000"/>
              </a:spcBef>
              <a:buClrTx/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latin typeface="Arial" charset="0"/>
              </a:rPr>
              <a:t>Rana Ghoneim</a:t>
            </a:r>
            <a:endParaRPr lang="en-US" altLang="en-US" sz="1800" b="1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buClr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charset="0"/>
              </a:rPr>
              <a:t>Industrial Energy Efficiency </a:t>
            </a:r>
            <a:r>
              <a:rPr lang="en-US" altLang="en-US" sz="1800" dirty="0" smtClean="0">
                <a:solidFill>
                  <a:srgbClr val="000000"/>
                </a:solidFill>
                <a:latin typeface="Arial" charset="0"/>
              </a:rPr>
              <a:t>Division </a:t>
            </a:r>
            <a:endParaRPr lang="en-US" altLang="en-US" sz="1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buClr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charset="0"/>
              </a:rPr>
              <a:t>Energy </a:t>
            </a:r>
            <a:r>
              <a:rPr lang="en-US" altLang="en-US" sz="1800" dirty="0" smtClean="0">
                <a:solidFill>
                  <a:srgbClr val="000000"/>
                </a:solidFill>
                <a:latin typeface="Arial" charset="0"/>
              </a:rPr>
              <a:t>Department</a:t>
            </a:r>
            <a:endParaRPr lang="en-US" altLang="en-US" sz="1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buClr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charset="0"/>
              </a:rPr>
              <a:t>UNIDO </a:t>
            </a: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buClr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charset="0"/>
              </a:rPr>
              <a:t>Vienna International Centre</a:t>
            </a: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buClr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charset="0"/>
              </a:rPr>
              <a:t>P.O. Box 300</a:t>
            </a: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buClr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charset="0"/>
              </a:rPr>
              <a:t>A-1400 Vienna, Austria</a:t>
            </a: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buClr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charset="0"/>
              </a:rPr>
              <a:t>E-mail</a:t>
            </a:r>
            <a:r>
              <a:rPr lang="en-US" altLang="en-US" sz="1800" dirty="0">
                <a:solidFill>
                  <a:schemeClr val="tx2"/>
                </a:solidFill>
                <a:latin typeface="Arial" charset="0"/>
              </a:rPr>
              <a:t>: </a:t>
            </a:r>
            <a:r>
              <a:rPr lang="en-US" altLang="en-US" sz="1800" dirty="0" smtClean="0">
                <a:solidFill>
                  <a:schemeClr val="tx1"/>
                </a:solidFill>
                <a:latin typeface="Arial" charset="0"/>
                <a:hlinkClick r:id="rId3"/>
              </a:rPr>
              <a:t>R.Ghoneim@unido.org</a:t>
            </a: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5000"/>
              </a:spcBef>
              <a:buClrTx/>
              <a:buFontTx/>
              <a:buNone/>
            </a:pPr>
            <a:endParaRPr lang="en-US" altLang="en-US" sz="18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5366" name="Rectangle 2"/>
          <p:cNvSpPr txBox="1">
            <a:spLocks noChangeArrowheads="1"/>
          </p:cNvSpPr>
          <p:nvPr/>
        </p:nvSpPr>
        <p:spPr bwMode="auto">
          <a:xfrm>
            <a:off x="1085850" y="3213100"/>
            <a:ext cx="3802062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1">
                <a:latin typeface="Arial" charset="0"/>
              </a:rPr>
              <a:t>For more information:</a:t>
            </a:r>
          </a:p>
        </p:txBody>
      </p:sp>
    </p:spTree>
    <p:extLst>
      <p:ext uri="{BB962C8B-B14F-4D97-AF65-F5344CB8AC3E}">
        <p14:creationId xmlns:p14="http://schemas.microsoft.com/office/powerpoint/2010/main" val="182516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443" y="973151"/>
            <a:ext cx="7903790" cy="1098482"/>
          </a:xfrm>
        </p:spPr>
        <p:txBody>
          <a:bodyPr/>
          <a:lstStyle/>
          <a:p>
            <a:r>
              <a:rPr lang="en-US" dirty="0" smtClean="0"/>
              <a:t>The Importance of Industry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16688" y="6553200"/>
            <a:ext cx="2232025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7C51E7F-9797-4B0E-8DC4-FD6B7D716AA6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334449" y="1772816"/>
            <a:ext cx="8424863" cy="4536504"/>
            <a:chOff x="0" y="0"/>
            <a:chExt cx="8424863" cy="3888134"/>
          </a:xfrm>
        </p:grpSpPr>
        <p:sp>
          <p:nvSpPr>
            <p:cNvPr id="18" name="Rounded Rectangle 17"/>
            <p:cNvSpPr/>
            <p:nvPr/>
          </p:nvSpPr>
          <p:spPr>
            <a:xfrm>
              <a:off x="0" y="0"/>
              <a:ext cx="8424863" cy="3888134"/>
            </a:xfrm>
            <a:prstGeom prst="roundRect">
              <a:avLst>
                <a:gd name="adj" fmla="val 8500"/>
              </a:avLst>
            </a:pr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96798" y="96798"/>
              <a:ext cx="8231267" cy="36945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2400383" numCol="1" spcCol="1270" anchor="b" anchorCtr="0">
              <a:noAutofit/>
            </a:bodyPr>
            <a:lstStyle/>
            <a:p>
              <a:pPr lvl="0" algn="l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45070" y="1988840"/>
            <a:ext cx="2946810" cy="2880320"/>
            <a:chOff x="210621" y="287714"/>
            <a:chExt cx="3122314" cy="1749660"/>
          </a:xfrm>
        </p:grpSpPr>
        <p:sp>
          <p:nvSpPr>
            <p:cNvPr id="16" name="Rounded Rectangle 15"/>
            <p:cNvSpPr/>
            <p:nvPr/>
          </p:nvSpPr>
          <p:spPr>
            <a:xfrm>
              <a:off x="210621" y="287714"/>
              <a:ext cx="3122314" cy="1749660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ounded Rectangle 6"/>
            <p:cNvSpPr/>
            <p:nvPr/>
          </p:nvSpPr>
          <p:spPr>
            <a:xfrm>
              <a:off x="264429" y="341522"/>
              <a:ext cx="3014698" cy="16420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>
                  <a:latin typeface="Calibri" panose="020F0502020204030204" pitchFamily="34" charset="0"/>
                </a:rPr>
                <a:t>Industry accounts for 1/3 of </a:t>
              </a:r>
              <a:r>
                <a:rPr lang="en-US" sz="1600" b="1" kern="1200" dirty="0" smtClean="0">
                  <a:latin typeface="Calibri" panose="020F0502020204030204" pitchFamily="34" charset="0"/>
                </a:rPr>
                <a:t>global energy use</a:t>
              </a:r>
              <a:r>
                <a:rPr lang="en-US" sz="1600" kern="1200" dirty="0" smtClean="0">
                  <a:latin typeface="Calibri" panose="020F0502020204030204" pitchFamily="34" charset="0"/>
                </a:rPr>
                <a:t>:</a:t>
              </a:r>
            </a:p>
            <a:p>
              <a:pPr marL="285750" lvl="0" indent="-285750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600" kern="1200" dirty="0" smtClean="0">
                  <a:latin typeface="Calibri" panose="020F0502020204030204" pitchFamily="34" charset="0"/>
                </a:rPr>
                <a:t>40% of electricity</a:t>
              </a:r>
            </a:p>
            <a:p>
              <a:pPr marL="285750" lvl="0" indent="-285750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Calibri" panose="020F0502020204030204" pitchFamily="34" charset="0"/>
                </a:rPr>
                <a:t>77% of coal &amp; derivatives</a:t>
              </a:r>
            </a:p>
            <a:p>
              <a:pPr marL="285750" lvl="0" indent="-285750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600" kern="1200" dirty="0" smtClean="0">
                  <a:latin typeface="Calibri" panose="020F0502020204030204" pitchFamily="34" charset="0"/>
                </a:rPr>
                <a:t>37% of natural gas</a:t>
              </a:r>
            </a:p>
            <a:p>
              <a:pPr lvl="0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 smtClean="0">
                  <a:latin typeface="Calibri" panose="020F0502020204030204" pitchFamily="34" charset="0"/>
                </a:rPr>
                <a:t>Global Primary Energy Demand by 2030:</a:t>
              </a:r>
            </a:p>
            <a:p>
              <a:pPr marL="285750" lvl="0" indent="-285750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600" kern="1200" dirty="0" smtClean="0">
                  <a:latin typeface="Calibri" panose="020F0502020204030204" pitchFamily="34" charset="0"/>
                </a:rPr>
                <a:t>50% increase expected</a:t>
              </a:r>
            </a:p>
            <a:p>
              <a:pPr marL="285750" lvl="0" indent="-285750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Calibri" panose="020F0502020204030204" pitchFamily="34" charset="0"/>
                </a:rPr>
                <a:t>87% from non-OECD countries </a:t>
              </a:r>
              <a:r>
                <a:rPr lang="en-US" sz="1200" dirty="0" smtClean="0">
                  <a:latin typeface="Calibri" panose="020F0502020204030204" pitchFamily="34" charset="0"/>
                </a:rPr>
                <a:t>(industry biggest user)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667224" y="3284984"/>
            <a:ext cx="1624856" cy="1649177"/>
            <a:chOff x="3399083" y="337658"/>
            <a:chExt cx="1624856" cy="1649177"/>
          </a:xfrm>
        </p:grpSpPr>
        <p:sp>
          <p:nvSpPr>
            <p:cNvPr id="14" name="Flowchart: Connector 13"/>
            <p:cNvSpPr/>
            <p:nvPr/>
          </p:nvSpPr>
          <p:spPr>
            <a:xfrm>
              <a:off x="3399083" y="337658"/>
              <a:ext cx="1624856" cy="1649177"/>
            </a:xfrm>
            <a:prstGeom prst="flowChartConnector">
              <a:avLst/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Flowchart: Connector 8"/>
            <p:cNvSpPr/>
            <p:nvPr/>
          </p:nvSpPr>
          <p:spPr>
            <a:xfrm>
              <a:off x="3637038" y="579174"/>
              <a:ext cx="1148946" cy="11661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37660" y="5063716"/>
            <a:ext cx="2946810" cy="1029580"/>
            <a:chOff x="5090089" y="287714"/>
            <a:chExt cx="3122314" cy="1749660"/>
          </a:xfrm>
        </p:grpSpPr>
        <p:sp>
          <p:nvSpPr>
            <p:cNvPr id="12" name="Rounded Rectangle 11"/>
            <p:cNvSpPr/>
            <p:nvPr/>
          </p:nvSpPr>
          <p:spPr>
            <a:xfrm>
              <a:off x="5090089" y="287714"/>
              <a:ext cx="3122314" cy="1749660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ounded Rectangle 10"/>
            <p:cNvSpPr/>
            <p:nvPr/>
          </p:nvSpPr>
          <p:spPr>
            <a:xfrm>
              <a:off x="5143896" y="341522"/>
              <a:ext cx="3014698" cy="16420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>
                  <a:latin typeface="Calibri" panose="020F0502020204030204" pitchFamily="34" charset="0"/>
                </a:rPr>
                <a:t>Industry is the single largest source of </a:t>
              </a:r>
              <a:r>
                <a:rPr lang="en-US" sz="1600" b="1" kern="1200" dirty="0" smtClean="0">
                  <a:latin typeface="Calibri" panose="020F0502020204030204" pitchFamily="34" charset="0"/>
                </a:rPr>
                <a:t>GHG emissions</a:t>
              </a:r>
              <a:r>
                <a:rPr lang="en-US" sz="1600" kern="1200" dirty="0" smtClean="0">
                  <a:latin typeface="Calibri" panose="020F0502020204030204" pitchFamily="34" charset="0"/>
                </a:rPr>
                <a:t>:</a:t>
              </a:r>
            </a:p>
            <a:p>
              <a:pPr marL="285750" lvl="0" indent="-285750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en-US" sz="1600" kern="1200" dirty="0" smtClean="0">
                  <a:latin typeface="Calibri" panose="020F0502020204030204" pitchFamily="34" charset="0"/>
                </a:rPr>
                <a:t>32% of global emissions</a:t>
              </a:r>
            </a:p>
          </p:txBody>
        </p:sp>
      </p:grp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4764088" y="6263406"/>
            <a:ext cx="437991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en-US" sz="1100" b="1" dirty="0">
                <a:solidFill>
                  <a:schemeClr val="tx1"/>
                </a:solidFill>
                <a:latin typeface="Arial" pitchFamily="34" charset="0"/>
              </a:rPr>
              <a:t>Source: </a:t>
            </a:r>
            <a:r>
              <a:rPr lang="en-US" altLang="en-US" sz="1100" b="1" dirty="0" smtClean="0">
                <a:solidFill>
                  <a:schemeClr val="tx1"/>
                </a:solidFill>
                <a:latin typeface="Arial" pitchFamily="34" charset="0"/>
              </a:rPr>
              <a:t>IEA, Technology Transitions for Industry, 2009</a:t>
            </a:r>
            <a:endParaRPr lang="en-US" altLang="en-US" sz="1100" b="1" dirty="0">
              <a:solidFill>
                <a:srgbClr val="0000FF"/>
              </a:solidFill>
              <a:latin typeface="Arial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36095" y="1988840"/>
            <a:ext cx="3195442" cy="4053916"/>
            <a:chOff x="5090089" y="287714"/>
            <a:chExt cx="3122314" cy="1749660"/>
          </a:xfrm>
        </p:grpSpPr>
        <p:sp>
          <p:nvSpPr>
            <p:cNvPr id="35" name="Rounded Rectangle 34"/>
            <p:cNvSpPr/>
            <p:nvPr/>
          </p:nvSpPr>
          <p:spPr>
            <a:xfrm>
              <a:off x="5090089" y="287714"/>
              <a:ext cx="3122314" cy="1749660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Rounded Rectangle 10"/>
            <p:cNvSpPr/>
            <p:nvPr/>
          </p:nvSpPr>
          <p:spPr>
            <a:xfrm>
              <a:off x="5143897" y="341522"/>
              <a:ext cx="3014698" cy="16420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t" anchorCtr="0">
              <a:noAutofit/>
            </a:bodyPr>
            <a:lstStyle/>
            <a:p>
              <a:r>
                <a:rPr lang="en-US" sz="1600" b="1" dirty="0">
                  <a:solidFill>
                    <a:schemeClr val="tx1"/>
                  </a:solidFill>
                  <a:latin typeface="Calibri" panose="020F0502020204030204" pitchFamily="34" charset="0"/>
                </a:rPr>
                <a:t>Opportunities</a:t>
              </a:r>
              <a:r>
                <a:rPr lang="en-US" sz="1600" dirty="0">
                  <a:solidFill>
                    <a:schemeClr val="tx1"/>
                  </a:solidFill>
                  <a:latin typeface="Calibri" panose="020F0502020204030204" pitchFamily="34" charset="0"/>
                </a:rPr>
                <a:t> and </a:t>
              </a:r>
              <a:r>
                <a:rPr lang="en-US" sz="1600" b="1" dirty="0">
                  <a:solidFill>
                    <a:schemeClr val="tx1"/>
                  </a:solidFill>
                  <a:latin typeface="Calibri" panose="020F0502020204030204" pitchFamily="34" charset="0"/>
                </a:rPr>
                <a:t>challenges</a:t>
              </a:r>
              <a:r>
                <a:rPr lang="en-US" sz="1600" dirty="0">
                  <a:solidFill>
                    <a:schemeClr val="tx1"/>
                  </a:solidFill>
                  <a:latin typeface="Calibri" panose="020F0502020204030204" pitchFamily="34" charset="0"/>
                </a:rPr>
                <a:t> for industry in the </a:t>
              </a:r>
              <a:r>
                <a:rPr lang="en-US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future:</a:t>
              </a:r>
              <a:endParaRPr lang="en-US" sz="16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Calibri" panose="020F0502020204030204" pitchFamily="34" charset="0"/>
                </a:rPr>
                <a:t>Potential </a:t>
              </a:r>
              <a:r>
                <a:rPr lang="en-US" sz="1600" dirty="0">
                  <a:latin typeface="Calibri" panose="020F0502020204030204" pitchFamily="34" charset="0"/>
                </a:rPr>
                <a:t>for reduction in energy intensity and emissions by up to 32%, particularly in non-OECD countries </a:t>
              </a:r>
              <a:endParaRPr lang="en-US" sz="1600" dirty="0" smtClean="0">
                <a:latin typeface="Calibri" panose="020F0502020204030204" pitchFamily="34" charset="0"/>
              </a:endParaRP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Calibri" panose="020F0502020204030204" pitchFamily="34" charset="0"/>
                </a:rPr>
                <a:t>Long-term </a:t>
              </a:r>
              <a:r>
                <a:rPr lang="en-US" sz="1600" dirty="0">
                  <a:latin typeface="Calibri" panose="020F0502020204030204" pitchFamily="34" charset="0"/>
                </a:rPr>
                <a:t>CO</a:t>
              </a:r>
              <a:r>
                <a:rPr lang="en-US" sz="1600" baseline="-25000" dirty="0">
                  <a:latin typeface="Calibri" panose="020F0502020204030204" pitchFamily="34" charset="0"/>
                </a:rPr>
                <a:t>2</a:t>
              </a:r>
              <a:r>
                <a:rPr lang="en-US" sz="1600" dirty="0">
                  <a:latin typeface="Calibri" panose="020F0502020204030204" pitchFamily="34" charset="0"/>
                </a:rPr>
                <a:t> Emission Reduction Potential driven by </a:t>
              </a:r>
              <a:r>
                <a:rPr lang="en-US" sz="1600" dirty="0" smtClean="0">
                  <a:latin typeface="Calibri" panose="020F0502020204030204" pitchFamily="34" charset="0"/>
                </a:rPr>
                <a:t>Efficiency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028849" y="4423044"/>
            <a:ext cx="2009932" cy="1526236"/>
            <a:chOff x="5922335" y="988827"/>
            <a:chExt cx="2563430" cy="1946533"/>
          </a:xfrm>
        </p:grpSpPr>
        <p:pic>
          <p:nvPicPr>
            <p:cNvPr id="2050" name="Picture 3" descr="image00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22335" y="988827"/>
              <a:ext cx="2559322" cy="1946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" descr="image00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148649" y="1085828"/>
              <a:ext cx="337116" cy="849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17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07975" y="952500"/>
            <a:ext cx="85264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0"/>
              </a:spcBef>
              <a:buClr>
                <a:srgbClr val="008000"/>
              </a:buClr>
              <a:buFont typeface="Wingdings" pitchFamily="2" charset="2"/>
              <a:buNone/>
            </a:pPr>
            <a:r>
              <a:rPr lang="en-NZ" altLang="en-US" sz="3600" dirty="0" smtClean="0">
                <a:solidFill>
                  <a:srgbClr val="2F93D1"/>
                </a:solidFill>
                <a:latin typeface="Arial" charset="0"/>
              </a:rPr>
              <a:t>IEE Thematic areas</a:t>
            </a:r>
            <a:endParaRPr lang="en-US" altLang="en-US" sz="3600" dirty="0">
              <a:solidFill>
                <a:srgbClr val="2F93D1"/>
              </a:solidFill>
              <a:latin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16688" y="6500813"/>
            <a:ext cx="22320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pitchFamily="50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AB23987-00E3-46BC-81CD-7DFD5C7EC3B6}" type="slidenum">
              <a:rPr lang="en-GB" altLang="en-US" sz="16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en-U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30" y="1843088"/>
            <a:ext cx="8524957" cy="257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478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0200" y="998538"/>
            <a:ext cx="8572500" cy="527526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Clr>
                <a:srgbClr val="008000"/>
              </a:buClr>
              <a:buFont typeface="Wingdings" pitchFamily="2" charset="2"/>
              <a:buNone/>
            </a:pPr>
            <a:r>
              <a:rPr lang="en-US" altLang="ko-KR" smtClean="0">
                <a:ea typeface="Gulim" pitchFamily="34" charset="-127"/>
              </a:rPr>
              <a:t>Energy efficiency has demonstrated, time and again, that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45000"/>
              </a:spcBef>
              <a:buClr>
                <a:srgbClr val="008000"/>
              </a:buClr>
              <a:buFont typeface="Wingdings" pitchFamily="2" charset="2"/>
              <a:buChar char="ü"/>
            </a:pPr>
            <a:r>
              <a:rPr lang="en-US" altLang="ko-KR" sz="2200" smtClean="0">
                <a:ea typeface="Gulim" pitchFamily="34" charset="-127"/>
              </a:rPr>
              <a:t>It saves industrial firms money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45000"/>
              </a:spcBef>
              <a:buClr>
                <a:srgbClr val="008000"/>
              </a:buClr>
              <a:buFont typeface="Wingdings" pitchFamily="2" charset="2"/>
              <a:buChar char="ü"/>
            </a:pPr>
            <a:r>
              <a:rPr lang="en-US" altLang="ko-KR" sz="2200" smtClean="0">
                <a:ea typeface="Gulim" pitchFamily="34" charset="-127"/>
              </a:rPr>
              <a:t>It increase reliability of operations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45000"/>
              </a:spcBef>
              <a:buClr>
                <a:srgbClr val="008000"/>
              </a:buClr>
              <a:buFont typeface="Wingdings" pitchFamily="2" charset="2"/>
              <a:buChar char="ü"/>
            </a:pPr>
            <a:r>
              <a:rPr lang="en-US" altLang="ko-KR" sz="2200" smtClean="0">
                <a:ea typeface="Gulim" pitchFamily="34" charset="-127"/>
              </a:rPr>
              <a:t>It has a positive effect on productivity and competitiveness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45000"/>
              </a:spcBef>
              <a:buClr>
                <a:srgbClr val="008000"/>
              </a:buClr>
              <a:buFont typeface="Wingdings" pitchFamily="2" charset="2"/>
              <a:buChar char="ü"/>
            </a:pPr>
            <a:r>
              <a:rPr lang="en-US" altLang="ko-KR" sz="2200" smtClean="0">
                <a:ea typeface="Gulim" pitchFamily="34" charset="-127"/>
              </a:rPr>
              <a:t>It can offer attractive financial and economic returns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45000"/>
              </a:spcBef>
              <a:buClr>
                <a:srgbClr val="008000"/>
              </a:buClr>
              <a:buFont typeface="Wingdings" pitchFamily="2" charset="2"/>
              <a:buChar char="ü"/>
            </a:pPr>
            <a:r>
              <a:rPr lang="en-US" altLang="ko-KR" sz="2200" smtClean="0">
                <a:ea typeface="Gulim" pitchFamily="34" charset="-127"/>
              </a:rPr>
              <a:t>Reduces exposure to rising energy prices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45000"/>
              </a:spcBef>
              <a:buClr>
                <a:srgbClr val="008000"/>
              </a:buClr>
              <a:buFont typeface="Wingdings" pitchFamily="2" charset="2"/>
              <a:buChar char="ü"/>
            </a:pPr>
            <a:r>
              <a:rPr lang="en-US" altLang="ko-KR" sz="2200" smtClean="0">
                <a:ea typeface="Gulim" pitchFamily="34" charset="-127"/>
              </a:rPr>
              <a:t>Increases security of supply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45000"/>
              </a:spcBef>
              <a:buClr>
                <a:srgbClr val="008000"/>
              </a:buClr>
              <a:buFont typeface="Wingdings" pitchFamily="2" charset="2"/>
              <a:buChar char="ü"/>
            </a:pPr>
            <a:r>
              <a:rPr lang="en-US" altLang="ko-KR" sz="2200" smtClean="0">
                <a:ea typeface="Gulim" pitchFamily="34" charset="-127"/>
              </a:rPr>
              <a:t>…. </a:t>
            </a:r>
            <a:endParaRPr lang="en-US" altLang="en-US" sz="2200" smtClean="0"/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522413" y="5754688"/>
            <a:ext cx="5930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en-US" sz="2800" b="1">
                <a:solidFill>
                  <a:schemeClr val="bg2"/>
                </a:solidFill>
                <a:cs typeface="Times New Roman" pitchFamily="18" charset="0"/>
              </a:rPr>
              <a:t>Why it is not happening?</a:t>
            </a:r>
            <a:r>
              <a:rPr kumimoji="1" lang="en-US" altLang="en-US" sz="2400" b="1">
                <a:solidFill>
                  <a:schemeClr val="bg2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10244" name="AutoShape 5"/>
          <p:cNvSpPr>
            <a:spLocks noChangeArrowheads="1"/>
          </p:cNvSpPr>
          <p:nvPr/>
        </p:nvSpPr>
        <p:spPr bwMode="auto">
          <a:xfrm>
            <a:off x="3302000" y="5178425"/>
            <a:ext cx="2120900" cy="673100"/>
          </a:xfrm>
          <a:prstGeom prst="downArrow">
            <a:avLst>
              <a:gd name="adj1" fmla="val 37722"/>
              <a:gd name="adj2" fmla="val 43366"/>
            </a:avLst>
          </a:prstGeom>
          <a:solidFill>
            <a:srgbClr val="CCFF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3681413" y="4787900"/>
            <a:ext cx="1409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en-US" sz="2400" b="1">
                <a:solidFill>
                  <a:schemeClr val="bg2"/>
                </a:solidFill>
                <a:cs typeface="Times New Roman" pitchFamily="18" charset="0"/>
              </a:rPr>
              <a:t>then </a:t>
            </a:r>
          </a:p>
        </p:txBody>
      </p:sp>
    </p:spTree>
    <p:extLst>
      <p:ext uri="{BB962C8B-B14F-4D97-AF65-F5344CB8AC3E}">
        <p14:creationId xmlns:p14="http://schemas.microsoft.com/office/powerpoint/2010/main" val="31939917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615FA35-6AAE-4E00-8442-49FFF1506294}" type="slidenum">
              <a:rPr lang="en-GB" altLang="en-US" smtClean="0">
                <a:solidFill>
                  <a:schemeClr val="bg1"/>
                </a:solidFill>
                <a:latin typeface="MetaBold-Roman" pitchFamily="50" charset="0"/>
              </a:rPr>
              <a:pPr eaLnBrk="1" hangingPunct="1"/>
              <a:t>5</a:t>
            </a:fld>
            <a:endParaRPr lang="en-GB" altLang="en-US" smtClean="0">
              <a:solidFill>
                <a:schemeClr val="bg1"/>
              </a:solidFill>
              <a:latin typeface="MetaBold-Roman" pitchFamily="50" charset="0"/>
            </a:endParaRPr>
          </a:p>
        </p:txBody>
      </p:sp>
      <p:sp>
        <p:nvSpPr>
          <p:cNvPr id="11267" name="Slide Number Placeholder 4"/>
          <p:cNvSpPr txBox="1">
            <a:spLocks noGrp="1"/>
          </p:cNvSpPr>
          <p:nvPr/>
        </p:nvSpPr>
        <p:spPr bwMode="auto">
          <a:xfrm>
            <a:off x="6516688" y="6553200"/>
            <a:ext cx="22320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9E09BEB3-81CA-499E-873E-674E96312DF5}" type="slidenum">
              <a:rPr lang="en-GB" altLang="en-US" sz="1000">
                <a:solidFill>
                  <a:schemeClr val="bg1"/>
                </a:solidFill>
                <a:latin typeface="MetaBold-Roman" pitchFamily="50" charset="0"/>
              </a:rPr>
              <a:pPr algn="r" eaLnBrk="1" hangingPunct="1"/>
              <a:t>5</a:t>
            </a:fld>
            <a:endParaRPr lang="en-GB" altLang="en-US" sz="1000">
              <a:solidFill>
                <a:schemeClr val="bg1"/>
              </a:solidFill>
              <a:latin typeface="MetaBold-Roman" pitchFamily="50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73125"/>
            <a:ext cx="9144000" cy="647700"/>
          </a:xfrm>
          <a:prstGeom prst="rect">
            <a:avLst/>
          </a:prstGeom>
        </p:spPr>
        <p:txBody>
          <a:bodyPr/>
          <a:lstStyle/>
          <a:p>
            <a:r>
              <a:rPr lang="en-US" altLang="en-US" sz="3200" smtClean="0"/>
              <a:t>Barriers to Industrial Energy Efficiency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69875" y="1673225"/>
            <a:ext cx="8694738" cy="4500563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95000"/>
              </a:lnSpc>
              <a:spcBef>
                <a:spcPct val="45000"/>
              </a:spcBef>
            </a:pPr>
            <a:r>
              <a:rPr lang="en-US" altLang="en-US" sz="2200" smtClean="0"/>
              <a:t>Management focus is on production and not on energy efficiency</a:t>
            </a:r>
          </a:p>
          <a:p>
            <a:pPr marL="457200" indent="-457200">
              <a:lnSpc>
                <a:spcPct val="95000"/>
              </a:lnSpc>
              <a:spcBef>
                <a:spcPct val="45000"/>
              </a:spcBef>
            </a:pPr>
            <a:r>
              <a:rPr lang="en-US" altLang="en-US" sz="2200" smtClean="0"/>
              <a:t>Lack of information and understanding of financial and qualitative benefits</a:t>
            </a:r>
          </a:p>
          <a:p>
            <a:pPr marL="457200" indent="-457200">
              <a:lnSpc>
                <a:spcPct val="95000"/>
              </a:lnSpc>
              <a:spcBef>
                <a:spcPct val="45000"/>
              </a:spcBef>
            </a:pPr>
            <a:r>
              <a:rPr lang="en-US" altLang="en-US" sz="2200" smtClean="0"/>
              <a:t>L</a:t>
            </a:r>
            <a:r>
              <a:rPr lang="en-US" altLang="en-US" sz="2200" smtClean="0">
                <a:sym typeface="Wingdings" pitchFamily="2" charset="2"/>
              </a:rPr>
              <a:t>ack of adequate technical skills for developing and implementing EE measures and projects</a:t>
            </a:r>
          </a:p>
          <a:p>
            <a:pPr marL="457200" indent="-457200">
              <a:lnSpc>
                <a:spcPct val="95000"/>
              </a:lnSpc>
              <a:spcBef>
                <a:spcPct val="45000"/>
              </a:spcBef>
            </a:pPr>
            <a:r>
              <a:rPr lang="en-US" altLang="en-US" sz="2200" smtClean="0"/>
              <a:t>Poor monitoring systems and data</a:t>
            </a:r>
          </a:p>
          <a:p>
            <a:pPr marL="457200" indent="-457200">
              <a:lnSpc>
                <a:spcPct val="95000"/>
              </a:lnSpc>
              <a:spcBef>
                <a:spcPct val="45000"/>
              </a:spcBef>
            </a:pPr>
            <a:r>
              <a:rPr lang="en-US" altLang="en-US" sz="2200" smtClean="0"/>
              <a:t>First costs more important than recurring costs </a:t>
            </a:r>
            <a:r>
              <a:rPr lang="en-US" altLang="en-US" sz="2200" smtClean="0">
                <a:sym typeface="Wingdings" pitchFamily="2" charset="2"/>
              </a:rPr>
              <a:t> disconnection between capital and operating budgets</a:t>
            </a:r>
          </a:p>
          <a:p>
            <a:pPr marL="457200" indent="-457200">
              <a:lnSpc>
                <a:spcPct val="95000"/>
              </a:lnSpc>
              <a:spcBef>
                <a:spcPct val="45000"/>
              </a:spcBef>
            </a:pPr>
            <a:r>
              <a:rPr lang="en-US" altLang="en-US" sz="2200" smtClean="0">
                <a:sym typeface="Wingdings" pitchFamily="2" charset="2"/>
              </a:rPr>
              <a:t>When EE knowledge exists it very often resides with individuals rather than with the company/ organization  sustainability risk</a:t>
            </a:r>
          </a:p>
          <a:p>
            <a:pPr marL="457200" indent="-457200">
              <a:lnSpc>
                <a:spcPct val="95000"/>
              </a:lnSpc>
              <a:spcBef>
                <a:spcPct val="45000"/>
              </a:spcBef>
            </a:pPr>
            <a:r>
              <a:rPr lang="en-US" altLang="en-US" sz="2200" smtClean="0">
                <a:sym typeface="Wingdings" pitchFamily="2" charset="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139638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9A2290C-8E27-4D27-BF9B-F6BE9074C5F7}" type="slidenum">
              <a:rPr lang="en-GB" altLang="en-US" sz="1600" smtClean="0">
                <a:solidFill>
                  <a:schemeClr val="bg1"/>
                </a:solidFill>
                <a:latin typeface="MetaBold-Roman" pitchFamily="50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en-US" sz="1600" smtClean="0">
              <a:solidFill>
                <a:schemeClr val="bg1"/>
              </a:solidFill>
              <a:latin typeface="MetaBold-Roman" pitchFamily="50" charset="0"/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2073275"/>
            <a:ext cx="7011988" cy="431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307975" y="952500"/>
            <a:ext cx="85264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>
                <a:solidFill>
                  <a:srgbClr val="2F93D1"/>
                </a:solidFill>
                <a:latin typeface="Arial" pitchFamily="34" charset="0"/>
              </a:rPr>
              <a:t>EnMS Goals</a:t>
            </a:r>
          </a:p>
        </p:txBody>
      </p:sp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155575" y="1585913"/>
            <a:ext cx="87376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5000"/>
              </a:spcBef>
              <a:buClr>
                <a:srgbClr val="008000"/>
              </a:buClr>
              <a:buFont typeface="Wingdings" pitchFamily="2" charset="2"/>
              <a:buNone/>
            </a:pPr>
            <a:r>
              <a:rPr lang="en-NZ" altLang="en-US" sz="2800" b="1">
                <a:latin typeface="Arial" pitchFamily="34" charset="0"/>
              </a:rPr>
              <a:t>Ad-hoc Energy Management Approach</a:t>
            </a:r>
            <a:endParaRPr lang="en-US" altLang="en-US" sz="2800" b="1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34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pPr>
              <a:defRPr/>
            </a:pPr>
            <a:fld id="{A022DC69-75E7-42C3-AD78-D2A0AA19AEF5}" type="slidenum">
              <a:rPr lang="en-GB"/>
              <a:pPr>
                <a:defRPr/>
              </a:pPr>
              <a:t>7</a:t>
            </a:fld>
            <a:endParaRPr lang="en-GB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54088"/>
            <a:ext cx="9144000" cy="647700"/>
          </a:xfrm>
          <a:prstGeom prst="rect">
            <a:avLst/>
          </a:prstGeom>
        </p:spPr>
        <p:txBody>
          <a:bodyPr/>
          <a:lstStyle/>
          <a:p>
            <a:r>
              <a:rPr lang="en-US" sz="3200" smtClean="0"/>
              <a:t>Energy Management Systems &amp; Standards</a:t>
            </a:r>
          </a:p>
        </p:txBody>
      </p:sp>
      <p:sp>
        <p:nvSpPr>
          <p:cNvPr id="144389" name="Rectangle 3"/>
          <p:cNvSpPr>
            <a:spLocks noChangeArrowheads="1"/>
          </p:cNvSpPr>
          <p:nvPr/>
        </p:nvSpPr>
        <p:spPr bwMode="auto">
          <a:xfrm>
            <a:off x="385763" y="1854200"/>
            <a:ext cx="844232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0" hangingPunct="0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en-US" altLang="ko-KR" sz="2200" b="1">
                <a:solidFill>
                  <a:srgbClr val="235373"/>
                </a:solidFill>
                <a:latin typeface="MetaBook-Roman" charset="0"/>
                <a:ea typeface="굴림" charset="-127"/>
              </a:rPr>
              <a:t>Energy Management Systems (</a:t>
            </a:r>
            <a:r>
              <a:rPr lang="en-US" sz="2200" b="1">
                <a:solidFill>
                  <a:srgbClr val="235373"/>
                </a:solidFill>
                <a:latin typeface="MetaBook-Roman" charset="0"/>
                <a:ea typeface="굴림" charset="-127"/>
              </a:rPr>
              <a:t>EnMS)</a:t>
            </a:r>
            <a:r>
              <a:rPr lang="en-US" sz="2200">
                <a:solidFill>
                  <a:srgbClr val="235373"/>
                </a:solidFill>
                <a:latin typeface="MetaBook-Roman" charset="0"/>
                <a:ea typeface="굴림" charset="-127"/>
              </a:rPr>
              <a:t> provide structured and systematic approach to integrate Energy Efficiency into industry corporate culture and daily management practices.  EnMS provides:</a:t>
            </a:r>
          </a:p>
          <a:p>
            <a:pPr marL="742950" lvl="1" indent="-285750" algn="l" eaLnBrk="0" hangingPunct="0">
              <a:lnSpc>
                <a:spcPct val="95000"/>
              </a:lnSpc>
              <a:spcBef>
                <a:spcPct val="30000"/>
              </a:spcBef>
              <a:buClr>
                <a:schemeClr val="hlink"/>
              </a:buClr>
              <a:buFontTx/>
              <a:buChar char="•"/>
            </a:pPr>
            <a:r>
              <a:rPr lang="en-US" sz="2000">
                <a:solidFill>
                  <a:srgbClr val="235373"/>
                </a:solidFill>
                <a:latin typeface="MetaBook-Roman" charset="0"/>
                <a:ea typeface="굴림" charset="-127"/>
              </a:rPr>
              <a:t>A framework for understanding significant energy uses</a:t>
            </a:r>
          </a:p>
          <a:p>
            <a:pPr marL="742950" lvl="1" indent="-285750" algn="l">
              <a:lnSpc>
                <a:spcPct val="95000"/>
              </a:lnSpc>
              <a:spcBef>
                <a:spcPct val="30000"/>
              </a:spcBef>
              <a:buClr>
                <a:schemeClr val="hlink"/>
              </a:buClr>
              <a:buFontTx/>
              <a:buChar char="•"/>
            </a:pPr>
            <a:r>
              <a:rPr lang="en-US" sz="2000">
                <a:solidFill>
                  <a:srgbClr val="235373"/>
                </a:solidFill>
                <a:latin typeface="MetaBook-Roman" charset="0"/>
                <a:ea typeface="굴림" charset="-127"/>
              </a:rPr>
              <a:t>Action plans for continually improve energy performance</a:t>
            </a:r>
          </a:p>
          <a:p>
            <a:pPr marL="742950" lvl="1" indent="-285750" algn="l">
              <a:lnSpc>
                <a:spcPct val="95000"/>
              </a:lnSpc>
              <a:spcBef>
                <a:spcPct val="30000"/>
              </a:spcBef>
              <a:buClr>
                <a:schemeClr val="hlink"/>
              </a:buClr>
              <a:buFontTx/>
              <a:buChar char="•"/>
            </a:pPr>
            <a:r>
              <a:rPr lang="en-US" sz="2000">
                <a:solidFill>
                  <a:srgbClr val="235373"/>
                </a:solidFill>
                <a:latin typeface="MetaBook-Roman" charset="0"/>
                <a:ea typeface="굴림" charset="-127"/>
              </a:rPr>
              <a:t>Structure and organizational framework to sustain energy performance improvements over time and change of personnel</a:t>
            </a:r>
            <a:endParaRPr lang="en-US" altLang="ko-KR" sz="2000">
              <a:solidFill>
                <a:srgbClr val="235373"/>
              </a:solidFill>
              <a:latin typeface="MetaBook-Roman" charset="0"/>
              <a:ea typeface="굴림" charset="-127"/>
            </a:endParaRPr>
          </a:p>
          <a:p>
            <a:pPr marL="457200" indent="-457200" algn="l" eaLnBrk="0" hangingPunct="0">
              <a:lnSpc>
                <a:spcPct val="95000"/>
              </a:lnSpc>
              <a:spcBef>
                <a:spcPct val="700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en-US" sz="2200" b="1">
                <a:solidFill>
                  <a:srgbClr val="235373"/>
                </a:solidFill>
                <a:latin typeface="MetaBook-Roman" charset="0"/>
                <a:ea typeface="굴림" charset="-127"/>
              </a:rPr>
              <a:t>EnMS Standards</a:t>
            </a:r>
            <a:r>
              <a:rPr lang="en-US" sz="2200">
                <a:solidFill>
                  <a:srgbClr val="235373"/>
                </a:solidFill>
                <a:latin typeface="MetaBook-Roman" charset="0"/>
                <a:ea typeface="굴림" charset="-127"/>
              </a:rPr>
              <a:t> provide demonstrated policy-driven and market-based tools to disseminate energy management best-practices and support their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68165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1262D201-A415-488E-A093-9666DE5E2D31}" type="slidenum">
              <a:rPr lang="en-GB" altLang="en-US" sz="1600" smtClean="0">
                <a:solidFill>
                  <a:schemeClr val="bg1"/>
                </a:solidFill>
                <a:latin typeface="MetaBold-Roman" pitchFamily="50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en-US" sz="1600" smtClean="0">
              <a:solidFill>
                <a:schemeClr val="bg1"/>
              </a:solidFill>
              <a:latin typeface="MetaBold-Roman" pitchFamily="50" charset="0"/>
            </a:endParaRPr>
          </a:p>
        </p:txBody>
      </p:sp>
      <p:grpSp>
        <p:nvGrpSpPr>
          <p:cNvPr id="19459" name="Group 5"/>
          <p:cNvGrpSpPr>
            <a:grpSpLocks noChangeAspect="1"/>
          </p:cNvGrpSpPr>
          <p:nvPr/>
        </p:nvGrpSpPr>
        <p:grpSpPr bwMode="auto">
          <a:xfrm>
            <a:off x="2209800" y="2854325"/>
            <a:ext cx="749300" cy="461963"/>
            <a:chOff x="1528" y="1152"/>
            <a:chExt cx="584" cy="408"/>
          </a:xfrm>
        </p:grpSpPr>
        <p:grpSp>
          <p:nvGrpSpPr>
            <p:cNvPr id="19529" name="Group 6"/>
            <p:cNvGrpSpPr>
              <a:grpSpLocks noChangeAspect="1"/>
            </p:cNvGrpSpPr>
            <p:nvPr/>
          </p:nvGrpSpPr>
          <p:grpSpPr bwMode="auto">
            <a:xfrm>
              <a:off x="1860" y="1152"/>
              <a:ext cx="168" cy="240"/>
              <a:chOff x="3408" y="288"/>
              <a:chExt cx="240" cy="432"/>
            </a:xfrm>
          </p:grpSpPr>
          <p:sp>
            <p:nvSpPr>
              <p:cNvPr id="19537" name="AutoShape 7"/>
              <p:cNvSpPr>
                <a:spLocks noChangeAspect="1" noChangeArrowheads="1"/>
              </p:cNvSpPr>
              <p:nvPr/>
            </p:nvSpPr>
            <p:spPr bwMode="auto">
              <a:xfrm>
                <a:off x="3408" y="480"/>
                <a:ext cx="240" cy="24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19538" name="Oval 8"/>
              <p:cNvSpPr>
                <a:spLocks noChangeAspect="1" noChangeArrowheads="1"/>
              </p:cNvSpPr>
              <p:nvPr/>
            </p:nvSpPr>
            <p:spPr bwMode="auto">
              <a:xfrm>
                <a:off x="3432" y="288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9530" name="Group 9"/>
            <p:cNvGrpSpPr>
              <a:grpSpLocks noChangeAspect="1"/>
            </p:cNvGrpSpPr>
            <p:nvPr/>
          </p:nvGrpSpPr>
          <p:grpSpPr bwMode="auto">
            <a:xfrm>
              <a:off x="1692" y="1152"/>
              <a:ext cx="168" cy="240"/>
              <a:chOff x="3408" y="288"/>
              <a:chExt cx="240" cy="432"/>
            </a:xfrm>
          </p:grpSpPr>
          <p:sp>
            <p:nvSpPr>
              <p:cNvPr id="19535" name="AutoShape 10"/>
              <p:cNvSpPr>
                <a:spLocks noChangeAspect="1" noChangeArrowheads="1"/>
              </p:cNvSpPr>
              <p:nvPr/>
            </p:nvSpPr>
            <p:spPr bwMode="auto">
              <a:xfrm>
                <a:off x="3408" y="480"/>
                <a:ext cx="240" cy="24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19536" name="Oval 11"/>
              <p:cNvSpPr>
                <a:spLocks noChangeAspect="1" noChangeArrowheads="1"/>
              </p:cNvSpPr>
              <p:nvPr/>
            </p:nvSpPr>
            <p:spPr bwMode="auto">
              <a:xfrm>
                <a:off x="3432" y="288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19531" name="Line 12"/>
            <p:cNvSpPr>
              <a:spLocks noChangeAspect="1" noChangeShapeType="1"/>
            </p:cNvSpPr>
            <p:nvPr/>
          </p:nvSpPr>
          <p:spPr bwMode="auto">
            <a:xfrm>
              <a:off x="1528" y="1519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32" name="AutoShape 13"/>
            <p:cNvSpPr>
              <a:spLocks noChangeAspect="1" noChangeArrowheads="1"/>
            </p:cNvSpPr>
            <p:nvPr/>
          </p:nvSpPr>
          <p:spPr bwMode="auto">
            <a:xfrm>
              <a:off x="1584" y="1327"/>
              <a:ext cx="528" cy="13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47 h 21600"/>
                <a:gd name="T14" fmla="*/ 17100 w 21600"/>
                <a:gd name="T15" fmla="*/ 170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33" name="Oval 14"/>
            <p:cNvSpPr>
              <a:spLocks noChangeAspect="1" noChangeArrowheads="1"/>
            </p:cNvSpPr>
            <p:nvPr/>
          </p:nvSpPr>
          <p:spPr bwMode="auto">
            <a:xfrm>
              <a:off x="1695" y="1427"/>
              <a:ext cx="111" cy="133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kumimoji="1" lang="en-IE" altLang="en-US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9534" name="Oval 15"/>
            <p:cNvSpPr>
              <a:spLocks noChangeAspect="1" noChangeArrowheads="1"/>
            </p:cNvSpPr>
            <p:nvPr/>
          </p:nvSpPr>
          <p:spPr bwMode="auto">
            <a:xfrm>
              <a:off x="1890" y="1427"/>
              <a:ext cx="111" cy="133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kumimoji="1" lang="en-IE" altLang="en-US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19460" name="AutoShape 16"/>
          <p:cNvSpPr>
            <a:spLocks noChangeAspect="1" noChangeArrowheads="1"/>
          </p:cNvSpPr>
          <p:nvPr/>
        </p:nvSpPr>
        <p:spPr bwMode="auto">
          <a:xfrm>
            <a:off x="1895475" y="2154238"/>
            <a:ext cx="2235200" cy="514350"/>
          </a:xfrm>
          <a:prstGeom prst="wedgeRoundRectCallout">
            <a:avLst>
              <a:gd name="adj1" fmla="val -13847"/>
              <a:gd name="adj2" fmla="val 81171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kumimoji="1" lang="en-AU" altLang="en-US" sz="2400" b="1">
              <a:solidFill>
                <a:schemeClr val="tx1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9461" name="Rectangle 17"/>
          <p:cNvSpPr>
            <a:spLocks noChangeAspect="1" noChangeArrowheads="1"/>
          </p:cNvSpPr>
          <p:nvPr/>
        </p:nvSpPr>
        <p:spPr bwMode="auto">
          <a:xfrm>
            <a:off x="1874838" y="2154238"/>
            <a:ext cx="221773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1" lang="en-US" altLang="en-US" sz="1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Senior management commit to EnMS</a:t>
            </a:r>
          </a:p>
        </p:txBody>
      </p:sp>
      <p:sp>
        <p:nvSpPr>
          <p:cNvPr id="19462" name="Rectangle 18"/>
          <p:cNvSpPr>
            <a:spLocks noChangeAspect="1" noChangeArrowheads="1"/>
          </p:cNvSpPr>
          <p:nvPr/>
        </p:nvSpPr>
        <p:spPr bwMode="auto">
          <a:xfrm>
            <a:off x="1866900" y="6249988"/>
            <a:ext cx="1127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1" lang="en-US" altLang="en-US" sz="14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19463" name="Rectangle 19"/>
          <p:cNvSpPr>
            <a:spLocks noChangeAspect="1" noChangeArrowheads="1"/>
          </p:cNvSpPr>
          <p:nvPr/>
        </p:nvSpPr>
        <p:spPr bwMode="auto">
          <a:xfrm>
            <a:off x="7629525" y="6249988"/>
            <a:ext cx="1127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1" lang="en-US" altLang="en-US" sz="14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19464" name="Rectangle 20"/>
          <p:cNvSpPr>
            <a:spLocks noChangeAspect="1" noChangeArrowheads="1"/>
          </p:cNvSpPr>
          <p:nvPr/>
        </p:nvSpPr>
        <p:spPr bwMode="auto">
          <a:xfrm>
            <a:off x="4705350" y="6249988"/>
            <a:ext cx="5016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1" lang="en-US" altLang="en-US" sz="14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Years</a:t>
            </a:r>
          </a:p>
        </p:txBody>
      </p:sp>
      <p:sp>
        <p:nvSpPr>
          <p:cNvPr id="19465" name="Rectangle 30"/>
          <p:cNvSpPr>
            <a:spLocks noChangeAspect="1" noChangeArrowheads="1"/>
          </p:cNvSpPr>
          <p:nvPr/>
        </p:nvSpPr>
        <p:spPr bwMode="auto">
          <a:xfrm>
            <a:off x="1957388" y="5784850"/>
            <a:ext cx="1636712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1" lang="en-US" altLang="en-US" sz="1800" b="1">
                <a:solidFill>
                  <a:schemeClr val="hlink"/>
                </a:solidFill>
                <a:latin typeface="Tahoma" pitchFamily="34" charset="0"/>
                <a:cs typeface="Times New Roman" pitchFamily="18" charset="0"/>
              </a:rPr>
              <a:t>Investment</a:t>
            </a:r>
            <a:endParaRPr kumimoji="1" lang="en-US" altLang="en-US" sz="2000" b="1">
              <a:solidFill>
                <a:srgbClr val="FFFF99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9466" name="Rectangle 32"/>
          <p:cNvSpPr>
            <a:spLocks noChangeAspect="1" noChangeArrowheads="1"/>
          </p:cNvSpPr>
          <p:nvPr/>
        </p:nvSpPr>
        <p:spPr bwMode="auto">
          <a:xfrm>
            <a:off x="1804988" y="3303588"/>
            <a:ext cx="5976937" cy="2911475"/>
          </a:xfrm>
          <a:prstGeom prst="rect">
            <a:avLst/>
          </a:prstGeom>
          <a:noFill/>
          <a:ln w="50800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kumimoji="1" lang="en-IE" altLang="en-US" sz="2400" b="1">
              <a:solidFill>
                <a:schemeClr val="tx1"/>
              </a:solidFill>
              <a:latin typeface="Arial" pitchFamily="34" charset="0"/>
              <a:cs typeface="Times New Roman" pitchFamily="18" charset="0"/>
            </a:endParaRPr>
          </a:p>
        </p:txBody>
      </p:sp>
      <p:grpSp>
        <p:nvGrpSpPr>
          <p:cNvPr id="19467" name="Group 88"/>
          <p:cNvGrpSpPr>
            <a:grpSpLocks noChangeAspect="1"/>
          </p:cNvGrpSpPr>
          <p:nvPr/>
        </p:nvGrpSpPr>
        <p:grpSpPr bwMode="auto">
          <a:xfrm>
            <a:off x="1042988" y="2909888"/>
            <a:ext cx="708025" cy="3406775"/>
            <a:chOff x="388" y="1570"/>
            <a:chExt cx="488" cy="2331"/>
          </a:xfrm>
        </p:grpSpPr>
        <p:sp>
          <p:nvSpPr>
            <p:cNvPr id="19514" name="Rectangle 22"/>
            <p:cNvSpPr>
              <a:spLocks noChangeAspect="1" noChangeArrowheads="1"/>
            </p:cNvSpPr>
            <p:nvPr/>
          </p:nvSpPr>
          <p:spPr bwMode="auto">
            <a:xfrm>
              <a:off x="431" y="3679"/>
              <a:ext cx="14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kumimoji="1" lang="en-IE" altLang="en-US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9515" name="Rectangle 23"/>
            <p:cNvSpPr>
              <a:spLocks noChangeAspect="1" noChangeArrowheads="1"/>
            </p:cNvSpPr>
            <p:nvPr/>
          </p:nvSpPr>
          <p:spPr bwMode="auto">
            <a:xfrm>
              <a:off x="457" y="3359"/>
              <a:ext cx="354" cy="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kumimoji="1" lang="en-US" altLang="en-US" sz="1400" b="1">
                  <a:solidFill>
                    <a:srgbClr val="339966"/>
                  </a:solidFill>
                  <a:latin typeface="Tahoma" pitchFamily="34" charset="0"/>
                  <a:cs typeface="Times New Roman" pitchFamily="18" charset="0"/>
                </a:rPr>
                <a:t>-20%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kumimoji="1" lang="en-US" altLang="en-US" sz="1400" b="1">
                <a:solidFill>
                  <a:srgbClr val="339966"/>
                </a:solidFill>
                <a:latin typeface="Tahoma" pitchFamily="34" charset="0"/>
                <a:cs typeface="Times New Roman" pitchFamily="18" charset="0"/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kumimoji="1" lang="en-US" altLang="en-US" sz="1400" b="1">
                  <a:solidFill>
                    <a:srgbClr val="339966"/>
                  </a:solidFill>
                  <a:latin typeface="Tahoma" pitchFamily="34" charset="0"/>
                  <a:cs typeface="Times New Roman" pitchFamily="18" charset="0"/>
                </a:rPr>
                <a:t>-25%</a:t>
              </a:r>
            </a:p>
          </p:txBody>
        </p:sp>
        <p:sp>
          <p:nvSpPr>
            <p:cNvPr id="19516" name="Rectangle 24"/>
            <p:cNvSpPr>
              <a:spLocks noChangeAspect="1" noChangeArrowheads="1"/>
            </p:cNvSpPr>
            <p:nvPr/>
          </p:nvSpPr>
          <p:spPr bwMode="auto">
            <a:xfrm>
              <a:off x="457" y="3049"/>
              <a:ext cx="354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kumimoji="1" lang="en-US" altLang="en-US" sz="1400" b="1">
                  <a:solidFill>
                    <a:srgbClr val="339966"/>
                  </a:solidFill>
                  <a:latin typeface="Tahoma" pitchFamily="34" charset="0"/>
                  <a:cs typeface="Times New Roman" pitchFamily="18" charset="0"/>
                </a:rPr>
                <a:t>-15%</a:t>
              </a:r>
            </a:p>
          </p:txBody>
        </p:sp>
        <p:sp>
          <p:nvSpPr>
            <p:cNvPr id="19517" name="Rectangle 25"/>
            <p:cNvSpPr>
              <a:spLocks noChangeAspect="1" noChangeArrowheads="1"/>
            </p:cNvSpPr>
            <p:nvPr/>
          </p:nvSpPr>
          <p:spPr bwMode="auto">
            <a:xfrm>
              <a:off x="457" y="2736"/>
              <a:ext cx="354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kumimoji="1" lang="en-US" altLang="en-US" sz="1400" b="1">
                  <a:solidFill>
                    <a:srgbClr val="339966"/>
                  </a:solidFill>
                  <a:latin typeface="Tahoma" pitchFamily="34" charset="0"/>
                  <a:cs typeface="Times New Roman" pitchFamily="18" charset="0"/>
                </a:rPr>
                <a:t>-10%</a:t>
              </a:r>
            </a:p>
          </p:txBody>
        </p:sp>
        <p:sp>
          <p:nvSpPr>
            <p:cNvPr id="19518" name="Rectangle 26"/>
            <p:cNvSpPr>
              <a:spLocks noChangeAspect="1" noChangeArrowheads="1"/>
            </p:cNvSpPr>
            <p:nvPr/>
          </p:nvSpPr>
          <p:spPr bwMode="auto">
            <a:xfrm>
              <a:off x="491" y="2423"/>
              <a:ext cx="277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kumimoji="1" lang="en-US" altLang="en-US" sz="1400" b="1">
                  <a:solidFill>
                    <a:srgbClr val="339966"/>
                  </a:solidFill>
                  <a:latin typeface="Tahoma" pitchFamily="34" charset="0"/>
                  <a:cs typeface="Times New Roman" pitchFamily="18" charset="0"/>
                </a:rPr>
                <a:t>-5%</a:t>
              </a:r>
            </a:p>
          </p:txBody>
        </p:sp>
        <p:sp>
          <p:nvSpPr>
            <p:cNvPr id="19519" name="Rectangle 27"/>
            <p:cNvSpPr>
              <a:spLocks noChangeAspect="1" noChangeArrowheads="1"/>
            </p:cNvSpPr>
            <p:nvPr/>
          </p:nvSpPr>
          <p:spPr bwMode="auto">
            <a:xfrm>
              <a:off x="570" y="2109"/>
              <a:ext cx="77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kumimoji="1" lang="en-US" altLang="en-US" sz="1400" b="1">
                  <a:solidFill>
                    <a:srgbClr val="339966"/>
                  </a:solidFill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9520" name="Rectangle 28"/>
            <p:cNvSpPr>
              <a:spLocks noChangeAspect="1" noChangeArrowheads="1"/>
            </p:cNvSpPr>
            <p:nvPr/>
          </p:nvSpPr>
          <p:spPr bwMode="auto">
            <a:xfrm>
              <a:off x="473" y="1797"/>
              <a:ext cx="32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kumimoji="1" lang="en-US" altLang="en-US" sz="1400" b="1">
                  <a:solidFill>
                    <a:srgbClr val="339966"/>
                  </a:solidFill>
                  <a:latin typeface="Tahoma" pitchFamily="34" charset="0"/>
                  <a:cs typeface="Times New Roman" pitchFamily="18" charset="0"/>
                </a:rPr>
                <a:t>+5%</a:t>
              </a:r>
            </a:p>
          </p:txBody>
        </p:sp>
        <p:sp>
          <p:nvSpPr>
            <p:cNvPr id="19521" name="Rectangle 29"/>
            <p:cNvSpPr>
              <a:spLocks noChangeAspect="1" noChangeArrowheads="1"/>
            </p:cNvSpPr>
            <p:nvPr/>
          </p:nvSpPr>
          <p:spPr bwMode="auto">
            <a:xfrm>
              <a:off x="388" y="1570"/>
              <a:ext cx="430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kumimoji="1" lang="en-US" altLang="en-US" sz="1800" b="1">
                  <a:solidFill>
                    <a:srgbClr val="339966"/>
                  </a:solidFill>
                  <a:latin typeface="Tahoma" pitchFamily="34" charset="0"/>
                  <a:cs typeface="Times New Roman" pitchFamily="18" charset="0"/>
                </a:rPr>
                <a:t>Costs</a:t>
              </a:r>
            </a:p>
          </p:txBody>
        </p:sp>
        <p:sp>
          <p:nvSpPr>
            <p:cNvPr id="19522" name="Line 33"/>
            <p:cNvSpPr>
              <a:spLocks noChangeAspect="1" noChangeShapeType="1"/>
            </p:cNvSpPr>
            <p:nvPr/>
          </p:nvSpPr>
          <p:spPr bwMode="auto">
            <a:xfrm>
              <a:off x="797" y="3785"/>
              <a:ext cx="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23" name="Line 34"/>
            <p:cNvSpPr>
              <a:spLocks noChangeAspect="1" noChangeShapeType="1"/>
            </p:cNvSpPr>
            <p:nvPr/>
          </p:nvSpPr>
          <p:spPr bwMode="auto">
            <a:xfrm>
              <a:off x="876" y="2201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24" name="Line 35"/>
            <p:cNvSpPr>
              <a:spLocks noChangeAspect="1" noChangeShapeType="1"/>
            </p:cNvSpPr>
            <p:nvPr/>
          </p:nvSpPr>
          <p:spPr bwMode="auto">
            <a:xfrm>
              <a:off x="876" y="1891"/>
              <a:ext cx="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25" name="Line 36"/>
            <p:cNvSpPr>
              <a:spLocks noChangeAspect="1" noChangeShapeType="1"/>
            </p:cNvSpPr>
            <p:nvPr/>
          </p:nvSpPr>
          <p:spPr bwMode="auto">
            <a:xfrm>
              <a:off x="792" y="3485"/>
              <a:ext cx="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26" name="Line 37"/>
            <p:cNvSpPr>
              <a:spLocks noChangeAspect="1" noChangeShapeType="1"/>
            </p:cNvSpPr>
            <p:nvPr/>
          </p:nvSpPr>
          <p:spPr bwMode="auto">
            <a:xfrm>
              <a:off x="792" y="3184"/>
              <a:ext cx="2" cy="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27" name="Line 38"/>
            <p:cNvSpPr>
              <a:spLocks noChangeAspect="1" noChangeShapeType="1"/>
            </p:cNvSpPr>
            <p:nvPr/>
          </p:nvSpPr>
          <p:spPr bwMode="auto">
            <a:xfrm>
              <a:off x="792" y="2850"/>
              <a:ext cx="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28" name="Line 39"/>
            <p:cNvSpPr>
              <a:spLocks noChangeAspect="1" noChangeShapeType="1"/>
            </p:cNvSpPr>
            <p:nvPr/>
          </p:nvSpPr>
          <p:spPr bwMode="auto">
            <a:xfrm>
              <a:off x="792" y="2537"/>
              <a:ext cx="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68" name="Line 40"/>
          <p:cNvSpPr>
            <a:spLocks noChangeAspect="1" noChangeShapeType="1"/>
          </p:cNvSpPr>
          <p:nvPr/>
        </p:nvSpPr>
        <p:spPr bwMode="auto">
          <a:xfrm>
            <a:off x="1804988" y="3848100"/>
            <a:ext cx="5664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9" name="Freeform 41"/>
          <p:cNvSpPr>
            <a:spLocks noChangeAspect="1"/>
          </p:cNvSpPr>
          <p:nvPr/>
        </p:nvSpPr>
        <p:spPr bwMode="auto">
          <a:xfrm>
            <a:off x="1804988" y="3303588"/>
            <a:ext cx="5986462" cy="938212"/>
          </a:xfrm>
          <a:custGeom>
            <a:avLst/>
            <a:gdLst>
              <a:gd name="T0" fmla="*/ 2147483647 w 3608"/>
              <a:gd name="T1" fmla="*/ 2147483647 h 781"/>
              <a:gd name="T2" fmla="*/ 2147483647 w 3608"/>
              <a:gd name="T3" fmla="*/ 2147483647 h 781"/>
              <a:gd name="T4" fmla="*/ 2147483647 w 3608"/>
              <a:gd name="T5" fmla="*/ 2147483647 h 781"/>
              <a:gd name="T6" fmla="*/ 2147483647 w 3608"/>
              <a:gd name="T7" fmla="*/ 2147483647 h 781"/>
              <a:gd name="T8" fmla="*/ 2147483647 w 3608"/>
              <a:gd name="T9" fmla="*/ 2147483647 h 781"/>
              <a:gd name="T10" fmla="*/ 2147483647 w 3608"/>
              <a:gd name="T11" fmla="*/ 2147483647 h 781"/>
              <a:gd name="T12" fmla="*/ 2147483647 w 3608"/>
              <a:gd name="T13" fmla="*/ 2147483647 h 781"/>
              <a:gd name="T14" fmla="*/ 2147483647 w 3608"/>
              <a:gd name="T15" fmla="*/ 2147483647 h 781"/>
              <a:gd name="T16" fmla="*/ 2147483647 w 3608"/>
              <a:gd name="T17" fmla="*/ 2147483647 h 781"/>
              <a:gd name="T18" fmla="*/ 2147483647 w 3608"/>
              <a:gd name="T19" fmla="*/ 2147483647 h 781"/>
              <a:gd name="T20" fmla="*/ 2147483647 w 3608"/>
              <a:gd name="T21" fmla="*/ 2147483647 h 781"/>
              <a:gd name="T22" fmla="*/ 2147483647 w 3608"/>
              <a:gd name="T23" fmla="*/ 2147483647 h 781"/>
              <a:gd name="T24" fmla="*/ 2147483647 w 3608"/>
              <a:gd name="T25" fmla="*/ 2147483647 h 781"/>
              <a:gd name="T26" fmla="*/ 2147483647 w 3608"/>
              <a:gd name="T27" fmla="*/ 2147483647 h 781"/>
              <a:gd name="T28" fmla="*/ 2147483647 w 3608"/>
              <a:gd name="T29" fmla="*/ 2147483647 h 781"/>
              <a:gd name="T30" fmla="*/ 2147483647 w 3608"/>
              <a:gd name="T31" fmla="*/ 2147483647 h 781"/>
              <a:gd name="T32" fmla="*/ 2147483647 w 3608"/>
              <a:gd name="T33" fmla="*/ 2147483647 h 781"/>
              <a:gd name="T34" fmla="*/ 2147483647 w 3608"/>
              <a:gd name="T35" fmla="*/ 2147483647 h 781"/>
              <a:gd name="T36" fmla="*/ 2147483647 w 3608"/>
              <a:gd name="T37" fmla="*/ 2147483647 h 781"/>
              <a:gd name="T38" fmla="*/ 2147483647 w 3608"/>
              <a:gd name="T39" fmla="*/ 2147483647 h 781"/>
              <a:gd name="T40" fmla="*/ 2147483647 w 3608"/>
              <a:gd name="T41" fmla="*/ 2147483647 h 781"/>
              <a:gd name="T42" fmla="*/ 2147483647 w 3608"/>
              <a:gd name="T43" fmla="*/ 2147483647 h 781"/>
              <a:gd name="T44" fmla="*/ 2147483647 w 3608"/>
              <a:gd name="T45" fmla="*/ 2147483647 h 781"/>
              <a:gd name="T46" fmla="*/ 2147483647 w 3608"/>
              <a:gd name="T47" fmla="*/ 2147483647 h 781"/>
              <a:gd name="T48" fmla="*/ 2147483647 w 3608"/>
              <a:gd name="T49" fmla="*/ 2147483647 h 781"/>
              <a:gd name="T50" fmla="*/ 2147483647 w 3608"/>
              <a:gd name="T51" fmla="*/ 2147483647 h 781"/>
              <a:gd name="T52" fmla="*/ 2147483647 w 3608"/>
              <a:gd name="T53" fmla="*/ 2147483647 h 781"/>
              <a:gd name="T54" fmla="*/ 2147483647 w 3608"/>
              <a:gd name="T55" fmla="*/ 2147483647 h 781"/>
              <a:gd name="T56" fmla="*/ 2147483647 w 3608"/>
              <a:gd name="T57" fmla="*/ 2147483647 h 781"/>
              <a:gd name="T58" fmla="*/ 2147483647 w 3608"/>
              <a:gd name="T59" fmla="*/ 2147483647 h 781"/>
              <a:gd name="T60" fmla="*/ 2147483647 w 3608"/>
              <a:gd name="T61" fmla="*/ 2147483647 h 781"/>
              <a:gd name="T62" fmla="*/ 2147483647 w 3608"/>
              <a:gd name="T63" fmla="*/ 2147483647 h 781"/>
              <a:gd name="T64" fmla="*/ 2147483647 w 3608"/>
              <a:gd name="T65" fmla="*/ 2147483647 h 781"/>
              <a:gd name="T66" fmla="*/ 2147483647 w 3608"/>
              <a:gd name="T67" fmla="*/ 2147483647 h 781"/>
              <a:gd name="T68" fmla="*/ 2147483647 w 3608"/>
              <a:gd name="T69" fmla="*/ 2147483647 h 781"/>
              <a:gd name="T70" fmla="*/ 2147483647 w 3608"/>
              <a:gd name="T71" fmla="*/ 2147483647 h 781"/>
              <a:gd name="T72" fmla="*/ 2147483647 w 3608"/>
              <a:gd name="T73" fmla="*/ 2147483647 h 781"/>
              <a:gd name="T74" fmla="*/ 2147483647 w 3608"/>
              <a:gd name="T75" fmla="*/ 2147483647 h 781"/>
              <a:gd name="T76" fmla="*/ 2147483647 w 3608"/>
              <a:gd name="T77" fmla="*/ 2147483647 h 781"/>
              <a:gd name="T78" fmla="*/ 2147483647 w 3608"/>
              <a:gd name="T79" fmla="*/ 2147483647 h 781"/>
              <a:gd name="T80" fmla="*/ 2147483647 w 3608"/>
              <a:gd name="T81" fmla="*/ 2147483647 h 781"/>
              <a:gd name="T82" fmla="*/ 2147483647 w 3608"/>
              <a:gd name="T83" fmla="*/ 2147483647 h 781"/>
              <a:gd name="T84" fmla="*/ 2147483647 w 3608"/>
              <a:gd name="T85" fmla="*/ 2147483647 h 781"/>
              <a:gd name="T86" fmla="*/ 2147483647 w 3608"/>
              <a:gd name="T87" fmla="*/ 2147483647 h 781"/>
              <a:gd name="T88" fmla="*/ 2147483647 w 3608"/>
              <a:gd name="T89" fmla="*/ 2147483647 h 781"/>
              <a:gd name="T90" fmla="*/ 2147483647 w 3608"/>
              <a:gd name="T91" fmla="*/ 2147483647 h 781"/>
              <a:gd name="T92" fmla="*/ 2147483647 w 3608"/>
              <a:gd name="T93" fmla="*/ 2147483647 h 781"/>
              <a:gd name="T94" fmla="*/ 2147483647 w 3608"/>
              <a:gd name="T95" fmla="*/ 2147483647 h 781"/>
              <a:gd name="T96" fmla="*/ 2147483647 w 3608"/>
              <a:gd name="T97" fmla="*/ 2147483647 h 781"/>
              <a:gd name="T98" fmla="*/ 2147483647 w 3608"/>
              <a:gd name="T99" fmla="*/ 2147483647 h 781"/>
              <a:gd name="T100" fmla="*/ 2147483647 w 3608"/>
              <a:gd name="T101" fmla="*/ 2147483647 h 781"/>
              <a:gd name="T102" fmla="*/ 2147483647 w 3608"/>
              <a:gd name="T103" fmla="*/ 2147483647 h 781"/>
              <a:gd name="T104" fmla="*/ 2147483647 w 3608"/>
              <a:gd name="T105" fmla="*/ 2147483647 h 781"/>
              <a:gd name="T106" fmla="*/ 2147483647 w 3608"/>
              <a:gd name="T107" fmla="*/ 2147483647 h 781"/>
              <a:gd name="T108" fmla="*/ 2147483647 w 3608"/>
              <a:gd name="T109" fmla="*/ 2147483647 h 781"/>
              <a:gd name="T110" fmla="*/ 2147483647 w 3608"/>
              <a:gd name="T111" fmla="*/ 2147483647 h 781"/>
              <a:gd name="T112" fmla="*/ 2147483647 w 3608"/>
              <a:gd name="T113" fmla="*/ 2147483647 h 781"/>
              <a:gd name="T114" fmla="*/ 2147483647 w 3608"/>
              <a:gd name="T115" fmla="*/ 2147483647 h 781"/>
              <a:gd name="T116" fmla="*/ 2147483647 w 3608"/>
              <a:gd name="T117" fmla="*/ 2147483647 h 781"/>
              <a:gd name="T118" fmla="*/ 2147483647 w 3608"/>
              <a:gd name="T119" fmla="*/ 2147483647 h 78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608"/>
              <a:gd name="T181" fmla="*/ 0 h 781"/>
              <a:gd name="T182" fmla="*/ 3608 w 3608"/>
              <a:gd name="T183" fmla="*/ 781 h 78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608" h="781">
                <a:moveTo>
                  <a:pt x="0" y="390"/>
                </a:moveTo>
                <a:lnTo>
                  <a:pt x="6" y="383"/>
                </a:lnTo>
                <a:lnTo>
                  <a:pt x="10" y="377"/>
                </a:lnTo>
                <a:lnTo>
                  <a:pt x="14" y="369"/>
                </a:lnTo>
                <a:lnTo>
                  <a:pt x="19" y="363"/>
                </a:lnTo>
                <a:lnTo>
                  <a:pt x="25" y="356"/>
                </a:lnTo>
                <a:lnTo>
                  <a:pt x="30" y="350"/>
                </a:lnTo>
                <a:lnTo>
                  <a:pt x="36" y="342"/>
                </a:lnTo>
                <a:lnTo>
                  <a:pt x="39" y="336"/>
                </a:lnTo>
                <a:lnTo>
                  <a:pt x="44" y="329"/>
                </a:lnTo>
                <a:lnTo>
                  <a:pt x="50" y="323"/>
                </a:lnTo>
                <a:lnTo>
                  <a:pt x="54" y="315"/>
                </a:lnTo>
                <a:lnTo>
                  <a:pt x="60" y="309"/>
                </a:lnTo>
                <a:lnTo>
                  <a:pt x="65" y="303"/>
                </a:lnTo>
                <a:lnTo>
                  <a:pt x="70" y="296"/>
                </a:lnTo>
                <a:lnTo>
                  <a:pt x="76" y="290"/>
                </a:lnTo>
                <a:lnTo>
                  <a:pt x="80" y="282"/>
                </a:lnTo>
                <a:lnTo>
                  <a:pt x="86" y="276"/>
                </a:lnTo>
                <a:lnTo>
                  <a:pt x="91" y="270"/>
                </a:lnTo>
                <a:lnTo>
                  <a:pt x="95" y="263"/>
                </a:lnTo>
                <a:lnTo>
                  <a:pt x="100" y="257"/>
                </a:lnTo>
                <a:lnTo>
                  <a:pt x="105" y="250"/>
                </a:lnTo>
                <a:lnTo>
                  <a:pt x="111" y="244"/>
                </a:lnTo>
                <a:lnTo>
                  <a:pt x="115" y="237"/>
                </a:lnTo>
                <a:lnTo>
                  <a:pt x="120" y="231"/>
                </a:lnTo>
                <a:lnTo>
                  <a:pt x="126" y="225"/>
                </a:lnTo>
                <a:lnTo>
                  <a:pt x="130" y="219"/>
                </a:lnTo>
                <a:lnTo>
                  <a:pt x="136" y="213"/>
                </a:lnTo>
                <a:lnTo>
                  <a:pt x="141" y="207"/>
                </a:lnTo>
                <a:lnTo>
                  <a:pt x="144" y="201"/>
                </a:lnTo>
                <a:lnTo>
                  <a:pt x="150" y="195"/>
                </a:lnTo>
                <a:lnTo>
                  <a:pt x="155" y="189"/>
                </a:lnTo>
                <a:lnTo>
                  <a:pt x="160" y="183"/>
                </a:lnTo>
                <a:lnTo>
                  <a:pt x="166" y="177"/>
                </a:lnTo>
                <a:lnTo>
                  <a:pt x="170" y="172"/>
                </a:lnTo>
                <a:lnTo>
                  <a:pt x="174" y="166"/>
                </a:lnTo>
                <a:lnTo>
                  <a:pt x="180" y="161"/>
                </a:lnTo>
                <a:lnTo>
                  <a:pt x="186" y="156"/>
                </a:lnTo>
                <a:lnTo>
                  <a:pt x="190" y="150"/>
                </a:lnTo>
                <a:lnTo>
                  <a:pt x="195" y="144"/>
                </a:lnTo>
                <a:lnTo>
                  <a:pt x="200" y="139"/>
                </a:lnTo>
                <a:lnTo>
                  <a:pt x="206" y="134"/>
                </a:lnTo>
                <a:lnTo>
                  <a:pt x="210" y="129"/>
                </a:lnTo>
                <a:lnTo>
                  <a:pt x="216" y="124"/>
                </a:lnTo>
                <a:lnTo>
                  <a:pt x="222" y="118"/>
                </a:lnTo>
                <a:lnTo>
                  <a:pt x="225" y="114"/>
                </a:lnTo>
                <a:lnTo>
                  <a:pt x="231" y="110"/>
                </a:lnTo>
                <a:lnTo>
                  <a:pt x="235" y="105"/>
                </a:lnTo>
                <a:lnTo>
                  <a:pt x="241" y="101"/>
                </a:lnTo>
                <a:lnTo>
                  <a:pt x="246" y="96"/>
                </a:lnTo>
                <a:lnTo>
                  <a:pt x="250" y="91"/>
                </a:lnTo>
                <a:lnTo>
                  <a:pt x="256" y="87"/>
                </a:lnTo>
                <a:lnTo>
                  <a:pt x="261" y="83"/>
                </a:lnTo>
                <a:lnTo>
                  <a:pt x="266" y="78"/>
                </a:lnTo>
                <a:lnTo>
                  <a:pt x="271" y="75"/>
                </a:lnTo>
                <a:lnTo>
                  <a:pt x="275" y="70"/>
                </a:lnTo>
                <a:lnTo>
                  <a:pt x="280" y="66"/>
                </a:lnTo>
                <a:lnTo>
                  <a:pt x="285" y="63"/>
                </a:lnTo>
                <a:lnTo>
                  <a:pt x="291" y="60"/>
                </a:lnTo>
                <a:lnTo>
                  <a:pt x="295" y="56"/>
                </a:lnTo>
                <a:lnTo>
                  <a:pt x="300" y="52"/>
                </a:lnTo>
                <a:lnTo>
                  <a:pt x="306" y="50"/>
                </a:lnTo>
                <a:lnTo>
                  <a:pt x="310" y="45"/>
                </a:lnTo>
                <a:lnTo>
                  <a:pt x="316" y="42"/>
                </a:lnTo>
                <a:lnTo>
                  <a:pt x="321" y="39"/>
                </a:lnTo>
                <a:lnTo>
                  <a:pt x="325" y="36"/>
                </a:lnTo>
                <a:lnTo>
                  <a:pt x="330" y="33"/>
                </a:lnTo>
                <a:lnTo>
                  <a:pt x="336" y="31"/>
                </a:lnTo>
                <a:lnTo>
                  <a:pt x="341" y="29"/>
                </a:lnTo>
                <a:lnTo>
                  <a:pt x="346" y="25"/>
                </a:lnTo>
                <a:lnTo>
                  <a:pt x="351" y="24"/>
                </a:lnTo>
                <a:lnTo>
                  <a:pt x="355" y="21"/>
                </a:lnTo>
                <a:lnTo>
                  <a:pt x="361" y="19"/>
                </a:lnTo>
                <a:lnTo>
                  <a:pt x="366" y="17"/>
                </a:lnTo>
                <a:lnTo>
                  <a:pt x="371" y="15"/>
                </a:lnTo>
                <a:lnTo>
                  <a:pt x="377" y="14"/>
                </a:lnTo>
                <a:lnTo>
                  <a:pt x="380" y="12"/>
                </a:lnTo>
                <a:lnTo>
                  <a:pt x="385" y="10"/>
                </a:lnTo>
                <a:lnTo>
                  <a:pt x="391" y="9"/>
                </a:lnTo>
                <a:lnTo>
                  <a:pt x="397" y="8"/>
                </a:lnTo>
                <a:lnTo>
                  <a:pt x="402" y="6"/>
                </a:lnTo>
                <a:lnTo>
                  <a:pt x="405" y="4"/>
                </a:lnTo>
                <a:lnTo>
                  <a:pt x="411" y="4"/>
                </a:lnTo>
                <a:lnTo>
                  <a:pt x="415" y="3"/>
                </a:lnTo>
                <a:lnTo>
                  <a:pt x="421" y="2"/>
                </a:lnTo>
                <a:lnTo>
                  <a:pt x="426" y="2"/>
                </a:lnTo>
                <a:lnTo>
                  <a:pt x="430" y="2"/>
                </a:lnTo>
                <a:lnTo>
                  <a:pt x="436" y="0"/>
                </a:lnTo>
                <a:lnTo>
                  <a:pt x="441" y="0"/>
                </a:lnTo>
                <a:lnTo>
                  <a:pt x="446" y="0"/>
                </a:lnTo>
                <a:lnTo>
                  <a:pt x="451" y="0"/>
                </a:lnTo>
                <a:lnTo>
                  <a:pt x="455" y="0"/>
                </a:lnTo>
                <a:lnTo>
                  <a:pt x="461" y="0"/>
                </a:lnTo>
                <a:lnTo>
                  <a:pt x="466" y="0"/>
                </a:lnTo>
                <a:lnTo>
                  <a:pt x="471" y="2"/>
                </a:lnTo>
                <a:lnTo>
                  <a:pt x="476" y="2"/>
                </a:lnTo>
                <a:lnTo>
                  <a:pt x="481" y="2"/>
                </a:lnTo>
                <a:lnTo>
                  <a:pt x="486" y="3"/>
                </a:lnTo>
                <a:lnTo>
                  <a:pt x="491" y="4"/>
                </a:lnTo>
                <a:lnTo>
                  <a:pt x="497" y="4"/>
                </a:lnTo>
                <a:lnTo>
                  <a:pt x="502" y="6"/>
                </a:lnTo>
                <a:lnTo>
                  <a:pt x="507" y="8"/>
                </a:lnTo>
                <a:lnTo>
                  <a:pt x="510" y="9"/>
                </a:lnTo>
                <a:lnTo>
                  <a:pt x="516" y="10"/>
                </a:lnTo>
                <a:lnTo>
                  <a:pt x="521" y="12"/>
                </a:lnTo>
                <a:lnTo>
                  <a:pt x="526" y="14"/>
                </a:lnTo>
                <a:lnTo>
                  <a:pt x="533" y="15"/>
                </a:lnTo>
                <a:lnTo>
                  <a:pt x="535" y="17"/>
                </a:lnTo>
                <a:lnTo>
                  <a:pt x="541" y="19"/>
                </a:lnTo>
                <a:lnTo>
                  <a:pt x="546" y="21"/>
                </a:lnTo>
                <a:lnTo>
                  <a:pt x="551" y="24"/>
                </a:lnTo>
                <a:lnTo>
                  <a:pt x="557" y="25"/>
                </a:lnTo>
                <a:lnTo>
                  <a:pt x="560" y="29"/>
                </a:lnTo>
                <a:lnTo>
                  <a:pt x="565" y="31"/>
                </a:lnTo>
                <a:lnTo>
                  <a:pt x="571" y="33"/>
                </a:lnTo>
                <a:lnTo>
                  <a:pt x="577" y="36"/>
                </a:lnTo>
                <a:lnTo>
                  <a:pt x="581" y="39"/>
                </a:lnTo>
                <a:lnTo>
                  <a:pt x="585" y="42"/>
                </a:lnTo>
                <a:lnTo>
                  <a:pt x="591" y="45"/>
                </a:lnTo>
                <a:lnTo>
                  <a:pt x="596" y="50"/>
                </a:lnTo>
                <a:lnTo>
                  <a:pt x="601" y="52"/>
                </a:lnTo>
                <a:lnTo>
                  <a:pt x="606" y="56"/>
                </a:lnTo>
                <a:lnTo>
                  <a:pt x="610" y="60"/>
                </a:lnTo>
                <a:lnTo>
                  <a:pt x="617" y="63"/>
                </a:lnTo>
                <a:lnTo>
                  <a:pt x="622" y="66"/>
                </a:lnTo>
                <a:lnTo>
                  <a:pt x="627" y="70"/>
                </a:lnTo>
                <a:lnTo>
                  <a:pt x="632" y="75"/>
                </a:lnTo>
                <a:lnTo>
                  <a:pt x="636" y="78"/>
                </a:lnTo>
                <a:lnTo>
                  <a:pt x="641" y="83"/>
                </a:lnTo>
                <a:lnTo>
                  <a:pt x="646" y="87"/>
                </a:lnTo>
                <a:lnTo>
                  <a:pt x="652" y="91"/>
                </a:lnTo>
                <a:lnTo>
                  <a:pt x="656" y="96"/>
                </a:lnTo>
                <a:lnTo>
                  <a:pt x="662" y="101"/>
                </a:lnTo>
                <a:lnTo>
                  <a:pt x="666" y="105"/>
                </a:lnTo>
                <a:lnTo>
                  <a:pt x="671" y="110"/>
                </a:lnTo>
                <a:lnTo>
                  <a:pt x="677" y="114"/>
                </a:lnTo>
                <a:lnTo>
                  <a:pt x="682" y="118"/>
                </a:lnTo>
                <a:lnTo>
                  <a:pt x="687" y="124"/>
                </a:lnTo>
                <a:lnTo>
                  <a:pt x="690" y="129"/>
                </a:lnTo>
                <a:lnTo>
                  <a:pt x="696" y="134"/>
                </a:lnTo>
                <a:lnTo>
                  <a:pt x="701" y="139"/>
                </a:lnTo>
                <a:lnTo>
                  <a:pt x="706" y="144"/>
                </a:lnTo>
                <a:lnTo>
                  <a:pt x="712" y="150"/>
                </a:lnTo>
                <a:lnTo>
                  <a:pt x="715" y="156"/>
                </a:lnTo>
                <a:lnTo>
                  <a:pt x="721" y="161"/>
                </a:lnTo>
                <a:lnTo>
                  <a:pt x="726" y="166"/>
                </a:lnTo>
                <a:lnTo>
                  <a:pt x="731" y="172"/>
                </a:lnTo>
                <a:lnTo>
                  <a:pt x="737" y="177"/>
                </a:lnTo>
                <a:lnTo>
                  <a:pt x="741" y="183"/>
                </a:lnTo>
                <a:lnTo>
                  <a:pt x="746" y="189"/>
                </a:lnTo>
                <a:lnTo>
                  <a:pt x="751" y="195"/>
                </a:lnTo>
                <a:lnTo>
                  <a:pt x="758" y="201"/>
                </a:lnTo>
                <a:lnTo>
                  <a:pt x="762" y="207"/>
                </a:lnTo>
                <a:lnTo>
                  <a:pt x="766" y="213"/>
                </a:lnTo>
                <a:lnTo>
                  <a:pt x="772" y="219"/>
                </a:lnTo>
                <a:lnTo>
                  <a:pt x="776" y="225"/>
                </a:lnTo>
                <a:lnTo>
                  <a:pt x="782" y="231"/>
                </a:lnTo>
                <a:lnTo>
                  <a:pt x="787" y="237"/>
                </a:lnTo>
                <a:lnTo>
                  <a:pt x="790" y="244"/>
                </a:lnTo>
                <a:lnTo>
                  <a:pt x="797" y="250"/>
                </a:lnTo>
                <a:lnTo>
                  <a:pt x="802" y="257"/>
                </a:lnTo>
                <a:lnTo>
                  <a:pt x="807" y="263"/>
                </a:lnTo>
                <a:lnTo>
                  <a:pt x="812" y="270"/>
                </a:lnTo>
                <a:lnTo>
                  <a:pt x="818" y="276"/>
                </a:lnTo>
                <a:lnTo>
                  <a:pt x="821" y="282"/>
                </a:lnTo>
                <a:lnTo>
                  <a:pt x="826" y="290"/>
                </a:lnTo>
                <a:lnTo>
                  <a:pt x="832" y="296"/>
                </a:lnTo>
                <a:lnTo>
                  <a:pt x="836" y="303"/>
                </a:lnTo>
                <a:lnTo>
                  <a:pt x="842" y="309"/>
                </a:lnTo>
                <a:lnTo>
                  <a:pt x="846" y="315"/>
                </a:lnTo>
                <a:lnTo>
                  <a:pt x="851" y="323"/>
                </a:lnTo>
                <a:lnTo>
                  <a:pt x="857" y="329"/>
                </a:lnTo>
                <a:lnTo>
                  <a:pt x="862" y="336"/>
                </a:lnTo>
                <a:lnTo>
                  <a:pt x="867" y="342"/>
                </a:lnTo>
                <a:lnTo>
                  <a:pt x="871" y="350"/>
                </a:lnTo>
                <a:lnTo>
                  <a:pt x="877" y="356"/>
                </a:lnTo>
                <a:lnTo>
                  <a:pt x="881" y="363"/>
                </a:lnTo>
                <a:lnTo>
                  <a:pt x="887" y="369"/>
                </a:lnTo>
                <a:lnTo>
                  <a:pt x="893" y="377"/>
                </a:lnTo>
                <a:lnTo>
                  <a:pt x="896" y="383"/>
                </a:lnTo>
                <a:lnTo>
                  <a:pt x="902" y="390"/>
                </a:lnTo>
                <a:lnTo>
                  <a:pt x="907" y="397"/>
                </a:lnTo>
                <a:lnTo>
                  <a:pt x="912" y="403"/>
                </a:lnTo>
                <a:lnTo>
                  <a:pt x="917" y="411"/>
                </a:lnTo>
                <a:lnTo>
                  <a:pt x="921" y="417"/>
                </a:lnTo>
                <a:lnTo>
                  <a:pt x="926" y="424"/>
                </a:lnTo>
                <a:lnTo>
                  <a:pt x="931" y="430"/>
                </a:lnTo>
                <a:lnTo>
                  <a:pt x="937" y="438"/>
                </a:lnTo>
                <a:lnTo>
                  <a:pt x="942" y="444"/>
                </a:lnTo>
                <a:lnTo>
                  <a:pt x="948" y="451"/>
                </a:lnTo>
                <a:lnTo>
                  <a:pt x="952" y="457"/>
                </a:lnTo>
                <a:lnTo>
                  <a:pt x="956" y="465"/>
                </a:lnTo>
                <a:lnTo>
                  <a:pt x="962" y="471"/>
                </a:lnTo>
                <a:lnTo>
                  <a:pt x="967" y="477"/>
                </a:lnTo>
                <a:lnTo>
                  <a:pt x="972" y="484"/>
                </a:lnTo>
                <a:lnTo>
                  <a:pt x="976" y="490"/>
                </a:lnTo>
                <a:lnTo>
                  <a:pt x="982" y="498"/>
                </a:lnTo>
                <a:lnTo>
                  <a:pt x="987" y="504"/>
                </a:lnTo>
                <a:lnTo>
                  <a:pt x="992" y="510"/>
                </a:lnTo>
                <a:lnTo>
                  <a:pt x="998" y="517"/>
                </a:lnTo>
                <a:lnTo>
                  <a:pt x="1001" y="523"/>
                </a:lnTo>
                <a:lnTo>
                  <a:pt x="1007" y="530"/>
                </a:lnTo>
                <a:lnTo>
                  <a:pt x="1013" y="536"/>
                </a:lnTo>
                <a:lnTo>
                  <a:pt x="1017" y="543"/>
                </a:lnTo>
                <a:lnTo>
                  <a:pt x="1023" y="549"/>
                </a:lnTo>
                <a:lnTo>
                  <a:pt x="1027" y="555"/>
                </a:lnTo>
                <a:lnTo>
                  <a:pt x="1032" y="561"/>
                </a:lnTo>
                <a:lnTo>
                  <a:pt x="1037" y="567"/>
                </a:lnTo>
                <a:lnTo>
                  <a:pt x="1043" y="573"/>
                </a:lnTo>
                <a:lnTo>
                  <a:pt x="1048" y="579"/>
                </a:lnTo>
                <a:lnTo>
                  <a:pt x="1051" y="585"/>
                </a:lnTo>
                <a:lnTo>
                  <a:pt x="1057" y="591"/>
                </a:lnTo>
                <a:lnTo>
                  <a:pt x="1061" y="597"/>
                </a:lnTo>
                <a:lnTo>
                  <a:pt x="1067" y="603"/>
                </a:lnTo>
                <a:lnTo>
                  <a:pt x="1073" y="608"/>
                </a:lnTo>
                <a:lnTo>
                  <a:pt x="1076" y="614"/>
                </a:lnTo>
                <a:lnTo>
                  <a:pt x="1082" y="619"/>
                </a:lnTo>
                <a:lnTo>
                  <a:pt x="1087" y="624"/>
                </a:lnTo>
                <a:lnTo>
                  <a:pt x="1092" y="630"/>
                </a:lnTo>
                <a:lnTo>
                  <a:pt x="1097" y="636"/>
                </a:lnTo>
                <a:lnTo>
                  <a:pt x="1103" y="641"/>
                </a:lnTo>
                <a:lnTo>
                  <a:pt x="1106" y="646"/>
                </a:lnTo>
                <a:lnTo>
                  <a:pt x="1111" y="651"/>
                </a:lnTo>
                <a:lnTo>
                  <a:pt x="1117" y="656"/>
                </a:lnTo>
                <a:lnTo>
                  <a:pt x="1122" y="662"/>
                </a:lnTo>
                <a:lnTo>
                  <a:pt x="1128" y="666"/>
                </a:lnTo>
                <a:lnTo>
                  <a:pt x="1133" y="670"/>
                </a:lnTo>
                <a:lnTo>
                  <a:pt x="1137" y="675"/>
                </a:lnTo>
                <a:lnTo>
                  <a:pt x="1143" y="679"/>
                </a:lnTo>
                <a:lnTo>
                  <a:pt x="1147" y="684"/>
                </a:lnTo>
                <a:lnTo>
                  <a:pt x="1153" y="689"/>
                </a:lnTo>
                <a:lnTo>
                  <a:pt x="1157" y="693"/>
                </a:lnTo>
                <a:lnTo>
                  <a:pt x="1163" y="697"/>
                </a:lnTo>
                <a:lnTo>
                  <a:pt x="1168" y="702"/>
                </a:lnTo>
                <a:lnTo>
                  <a:pt x="1173" y="705"/>
                </a:lnTo>
                <a:lnTo>
                  <a:pt x="1179" y="710"/>
                </a:lnTo>
                <a:lnTo>
                  <a:pt x="1181" y="714"/>
                </a:lnTo>
                <a:lnTo>
                  <a:pt x="1187" y="717"/>
                </a:lnTo>
                <a:lnTo>
                  <a:pt x="1193" y="720"/>
                </a:lnTo>
                <a:lnTo>
                  <a:pt x="1197" y="724"/>
                </a:lnTo>
                <a:lnTo>
                  <a:pt x="1203" y="728"/>
                </a:lnTo>
                <a:lnTo>
                  <a:pt x="1207" y="730"/>
                </a:lnTo>
                <a:lnTo>
                  <a:pt x="1212" y="735"/>
                </a:lnTo>
                <a:lnTo>
                  <a:pt x="1217" y="738"/>
                </a:lnTo>
                <a:lnTo>
                  <a:pt x="1223" y="741"/>
                </a:lnTo>
                <a:lnTo>
                  <a:pt x="1228" y="744"/>
                </a:lnTo>
                <a:lnTo>
                  <a:pt x="1233" y="747"/>
                </a:lnTo>
                <a:lnTo>
                  <a:pt x="1237" y="749"/>
                </a:lnTo>
                <a:lnTo>
                  <a:pt x="1241" y="751"/>
                </a:lnTo>
                <a:lnTo>
                  <a:pt x="1247" y="755"/>
                </a:lnTo>
                <a:lnTo>
                  <a:pt x="1253" y="756"/>
                </a:lnTo>
                <a:lnTo>
                  <a:pt x="1257" y="759"/>
                </a:lnTo>
                <a:lnTo>
                  <a:pt x="1263" y="761"/>
                </a:lnTo>
                <a:lnTo>
                  <a:pt x="1267" y="763"/>
                </a:lnTo>
                <a:lnTo>
                  <a:pt x="1273" y="765"/>
                </a:lnTo>
                <a:lnTo>
                  <a:pt x="1277" y="766"/>
                </a:lnTo>
                <a:lnTo>
                  <a:pt x="1283" y="768"/>
                </a:lnTo>
                <a:lnTo>
                  <a:pt x="1287" y="770"/>
                </a:lnTo>
                <a:lnTo>
                  <a:pt x="1292" y="771"/>
                </a:lnTo>
                <a:lnTo>
                  <a:pt x="1298" y="772"/>
                </a:lnTo>
                <a:lnTo>
                  <a:pt x="1302" y="774"/>
                </a:lnTo>
                <a:lnTo>
                  <a:pt x="1309" y="776"/>
                </a:lnTo>
                <a:lnTo>
                  <a:pt x="1313" y="776"/>
                </a:lnTo>
                <a:lnTo>
                  <a:pt x="1317" y="777"/>
                </a:lnTo>
                <a:lnTo>
                  <a:pt x="1323" y="778"/>
                </a:lnTo>
                <a:lnTo>
                  <a:pt x="1328" y="778"/>
                </a:lnTo>
                <a:lnTo>
                  <a:pt x="1333" y="778"/>
                </a:lnTo>
                <a:lnTo>
                  <a:pt x="1337" y="780"/>
                </a:lnTo>
                <a:lnTo>
                  <a:pt x="1342" y="780"/>
                </a:lnTo>
                <a:lnTo>
                  <a:pt x="1348" y="780"/>
                </a:lnTo>
                <a:lnTo>
                  <a:pt x="1353" y="780"/>
                </a:lnTo>
                <a:lnTo>
                  <a:pt x="1359" y="780"/>
                </a:lnTo>
                <a:lnTo>
                  <a:pt x="1361" y="780"/>
                </a:lnTo>
                <a:lnTo>
                  <a:pt x="1367" y="780"/>
                </a:lnTo>
                <a:lnTo>
                  <a:pt x="1372" y="778"/>
                </a:lnTo>
                <a:lnTo>
                  <a:pt x="1377" y="778"/>
                </a:lnTo>
                <a:lnTo>
                  <a:pt x="1383" y="778"/>
                </a:lnTo>
                <a:lnTo>
                  <a:pt x="1388" y="777"/>
                </a:lnTo>
                <a:lnTo>
                  <a:pt x="1392" y="776"/>
                </a:lnTo>
                <a:lnTo>
                  <a:pt x="1397" y="776"/>
                </a:lnTo>
                <a:lnTo>
                  <a:pt x="1403" y="774"/>
                </a:lnTo>
                <a:lnTo>
                  <a:pt x="1408" y="772"/>
                </a:lnTo>
                <a:lnTo>
                  <a:pt x="1413" y="771"/>
                </a:lnTo>
                <a:lnTo>
                  <a:pt x="1418" y="770"/>
                </a:lnTo>
                <a:lnTo>
                  <a:pt x="1422" y="768"/>
                </a:lnTo>
                <a:lnTo>
                  <a:pt x="1428" y="766"/>
                </a:lnTo>
                <a:lnTo>
                  <a:pt x="1433" y="765"/>
                </a:lnTo>
                <a:lnTo>
                  <a:pt x="1438" y="763"/>
                </a:lnTo>
                <a:lnTo>
                  <a:pt x="1443" y="761"/>
                </a:lnTo>
                <a:lnTo>
                  <a:pt x="1448" y="759"/>
                </a:lnTo>
                <a:lnTo>
                  <a:pt x="1453" y="756"/>
                </a:lnTo>
                <a:lnTo>
                  <a:pt x="1458" y="755"/>
                </a:lnTo>
                <a:lnTo>
                  <a:pt x="1464" y="751"/>
                </a:lnTo>
                <a:lnTo>
                  <a:pt x="1467" y="749"/>
                </a:lnTo>
                <a:lnTo>
                  <a:pt x="1472" y="747"/>
                </a:lnTo>
                <a:lnTo>
                  <a:pt x="1478" y="744"/>
                </a:lnTo>
                <a:lnTo>
                  <a:pt x="1482" y="741"/>
                </a:lnTo>
                <a:lnTo>
                  <a:pt x="1489" y="738"/>
                </a:lnTo>
                <a:lnTo>
                  <a:pt x="1492" y="735"/>
                </a:lnTo>
                <a:lnTo>
                  <a:pt x="1497" y="730"/>
                </a:lnTo>
                <a:lnTo>
                  <a:pt x="1503" y="728"/>
                </a:lnTo>
                <a:lnTo>
                  <a:pt x="1508" y="724"/>
                </a:lnTo>
                <a:lnTo>
                  <a:pt x="1513" y="720"/>
                </a:lnTo>
                <a:lnTo>
                  <a:pt x="1518" y="717"/>
                </a:lnTo>
                <a:lnTo>
                  <a:pt x="1522" y="714"/>
                </a:lnTo>
                <a:lnTo>
                  <a:pt x="1528" y="710"/>
                </a:lnTo>
                <a:lnTo>
                  <a:pt x="1533" y="705"/>
                </a:lnTo>
                <a:lnTo>
                  <a:pt x="1539" y="702"/>
                </a:lnTo>
                <a:lnTo>
                  <a:pt x="1543" y="697"/>
                </a:lnTo>
                <a:lnTo>
                  <a:pt x="1548" y="693"/>
                </a:lnTo>
                <a:lnTo>
                  <a:pt x="1553" y="689"/>
                </a:lnTo>
                <a:lnTo>
                  <a:pt x="1558" y="684"/>
                </a:lnTo>
                <a:lnTo>
                  <a:pt x="1564" y="679"/>
                </a:lnTo>
                <a:lnTo>
                  <a:pt x="1569" y="675"/>
                </a:lnTo>
                <a:lnTo>
                  <a:pt x="1573" y="670"/>
                </a:lnTo>
                <a:lnTo>
                  <a:pt x="1578" y="666"/>
                </a:lnTo>
                <a:lnTo>
                  <a:pt x="1584" y="662"/>
                </a:lnTo>
                <a:lnTo>
                  <a:pt x="1588" y="656"/>
                </a:lnTo>
                <a:lnTo>
                  <a:pt x="1594" y="651"/>
                </a:lnTo>
                <a:lnTo>
                  <a:pt x="1598" y="646"/>
                </a:lnTo>
                <a:lnTo>
                  <a:pt x="1602" y="641"/>
                </a:lnTo>
                <a:lnTo>
                  <a:pt x="1608" y="636"/>
                </a:lnTo>
                <a:lnTo>
                  <a:pt x="1613" y="630"/>
                </a:lnTo>
                <a:lnTo>
                  <a:pt x="1618" y="624"/>
                </a:lnTo>
                <a:lnTo>
                  <a:pt x="1623" y="619"/>
                </a:lnTo>
                <a:lnTo>
                  <a:pt x="1628" y="614"/>
                </a:lnTo>
                <a:lnTo>
                  <a:pt x="1633" y="608"/>
                </a:lnTo>
                <a:lnTo>
                  <a:pt x="1638" y="603"/>
                </a:lnTo>
                <a:lnTo>
                  <a:pt x="1644" y="597"/>
                </a:lnTo>
                <a:lnTo>
                  <a:pt x="1648" y="591"/>
                </a:lnTo>
                <a:lnTo>
                  <a:pt x="1652" y="585"/>
                </a:lnTo>
                <a:lnTo>
                  <a:pt x="1658" y="579"/>
                </a:lnTo>
                <a:lnTo>
                  <a:pt x="1663" y="573"/>
                </a:lnTo>
                <a:lnTo>
                  <a:pt x="1668" y="567"/>
                </a:lnTo>
                <a:lnTo>
                  <a:pt x="1674" y="561"/>
                </a:lnTo>
                <a:lnTo>
                  <a:pt x="1678" y="555"/>
                </a:lnTo>
                <a:lnTo>
                  <a:pt x="1684" y="549"/>
                </a:lnTo>
                <a:lnTo>
                  <a:pt x="1689" y="543"/>
                </a:lnTo>
                <a:lnTo>
                  <a:pt x="1694" y="536"/>
                </a:lnTo>
                <a:lnTo>
                  <a:pt x="1699" y="530"/>
                </a:lnTo>
                <a:lnTo>
                  <a:pt x="1703" y="523"/>
                </a:lnTo>
                <a:lnTo>
                  <a:pt x="1708" y="517"/>
                </a:lnTo>
                <a:lnTo>
                  <a:pt x="1714" y="510"/>
                </a:lnTo>
                <a:lnTo>
                  <a:pt x="1720" y="504"/>
                </a:lnTo>
                <a:lnTo>
                  <a:pt x="1724" y="498"/>
                </a:lnTo>
                <a:lnTo>
                  <a:pt x="1728" y="490"/>
                </a:lnTo>
                <a:lnTo>
                  <a:pt x="1733" y="484"/>
                </a:lnTo>
                <a:lnTo>
                  <a:pt x="1738" y="477"/>
                </a:lnTo>
                <a:lnTo>
                  <a:pt x="1744" y="471"/>
                </a:lnTo>
                <a:lnTo>
                  <a:pt x="1749" y="465"/>
                </a:lnTo>
                <a:lnTo>
                  <a:pt x="1753" y="457"/>
                </a:lnTo>
                <a:lnTo>
                  <a:pt x="1758" y="451"/>
                </a:lnTo>
                <a:lnTo>
                  <a:pt x="1764" y="444"/>
                </a:lnTo>
                <a:lnTo>
                  <a:pt x="1768" y="438"/>
                </a:lnTo>
                <a:lnTo>
                  <a:pt x="1774" y="430"/>
                </a:lnTo>
                <a:lnTo>
                  <a:pt x="1778" y="424"/>
                </a:lnTo>
                <a:lnTo>
                  <a:pt x="1782" y="417"/>
                </a:lnTo>
                <a:lnTo>
                  <a:pt x="1788" y="411"/>
                </a:lnTo>
                <a:lnTo>
                  <a:pt x="1793" y="403"/>
                </a:lnTo>
                <a:lnTo>
                  <a:pt x="1798" y="397"/>
                </a:lnTo>
                <a:lnTo>
                  <a:pt x="1804" y="390"/>
                </a:lnTo>
                <a:lnTo>
                  <a:pt x="1809" y="383"/>
                </a:lnTo>
                <a:lnTo>
                  <a:pt x="1814" y="377"/>
                </a:lnTo>
                <a:lnTo>
                  <a:pt x="1819" y="369"/>
                </a:lnTo>
                <a:lnTo>
                  <a:pt x="1825" y="363"/>
                </a:lnTo>
                <a:lnTo>
                  <a:pt x="1829" y="356"/>
                </a:lnTo>
                <a:lnTo>
                  <a:pt x="1833" y="350"/>
                </a:lnTo>
                <a:lnTo>
                  <a:pt x="1839" y="342"/>
                </a:lnTo>
                <a:lnTo>
                  <a:pt x="1843" y="336"/>
                </a:lnTo>
                <a:lnTo>
                  <a:pt x="1849" y="329"/>
                </a:lnTo>
                <a:lnTo>
                  <a:pt x="1854" y="323"/>
                </a:lnTo>
                <a:lnTo>
                  <a:pt x="1858" y="315"/>
                </a:lnTo>
                <a:lnTo>
                  <a:pt x="1864" y="309"/>
                </a:lnTo>
                <a:lnTo>
                  <a:pt x="1869" y="303"/>
                </a:lnTo>
                <a:lnTo>
                  <a:pt x="1874" y="296"/>
                </a:lnTo>
                <a:lnTo>
                  <a:pt x="1879" y="290"/>
                </a:lnTo>
                <a:lnTo>
                  <a:pt x="1883" y="282"/>
                </a:lnTo>
                <a:lnTo>
                  <a:pt x="1888" y="276"/>
                </a:lnTo>
                <a:lnTo>
                  <a:pt x="1893" y="270"/>
                </a:lnTo>
                <a:lnTo>
                  <a:pt x="1900" y="263"/>
                </a:lnTo>
                <a:lnTo>
                  <a:pt x="1904" y="257"/>
                </a:lnTo>
                <a:lnTo>
                  <a:pt x="1908" y="250"/>
                </a:lnTo>
                <a:lnTo>
                  <a:pt x="1913" y="244"/>
                </a:lnTo>
                <a:lnTo>
                  <a:pt x="1918" y="237"/>
                </a:lnTo>
                <a:lnTo>
                  <a:pt x="1924" y="231"/>
                </a:lnTo>
                <a:lnTo>
                  <a:pt x="1929" y="225"/>
                </a:lnTo>
                <a:lnTo>
                  <a:pt x="1933" y="219"/>
                </a:lnTo>
                <a:lnTo>
                  <a:pt x="1939" y="213"/>
                </a:lnTo>
                <a:lnTo>
                  <a:pt x="1944" y="207"/>
                </a:lnTo>
                <a:lnTo>
                  <a:pt x="1949" y="201"/>
                </a:lnTo>
                <a:lnTo>
                  <a:pt x="1955" y="195"/>
                </a:lnTo>
                <a:lnTo>
                  <a:pt x="1960" y="189"/>
                </a:lnTo>
                <a:lnTo>
                  <a:pt x="1963" y="183"/>
                </a:lnTo>
                <a:lnTo>
                  <a:pt x="1969" y="177"/>
                </a:lnTo>
                <a:lnTo>
                  <a:pt x="1974" y="172"/>
                </a:lnTo>
                <a:lnTo>
                  <a:pt x="1979" y="166"/>
                </a:lnTo>
                <a:lnTo>
                  <a:pt x="1984" y="161"/>
                </a:lnTo>
                <a:lnTo>
                  <a:pt x="1989" y="156"/>
                </a:lnTo>
                <a:lnTo>
                  <a:pt x="1994" y="150"/>
                </a:lnTo>
                <a:lnTo>
                  <a:pt x="1999" y="144"/>
                </a:lnTo>
                <a:lnTo>
                  <a:pt x="2005" y="139"/>
                </a:lnTo>
                <a:lnTo>
                  <a:pt x="2009" y="134"/>
                </a:lnTo>
                <a:lnTo>
                  <a:pt x="2013" y="129"/>
                </a:lnTo>
                <a:lnTo>
                  <a:pt x="2019" y="124"/>
                </a:lnTo>
                <a:lnTo>
                  <a:pt x="2023" y="118"/>
                </a:lnTo>
                <a:lnTo>
                  <a:pt x="2029" y="114"/>
                </a:lnTo>
                <a:lnTo>
                  <a:pt x="2034" y="110"/>
                </a:lnTo>
                <a:lnTo>
                  <a:pt x="2038" y="105"/>
                </a:lnTo>
                <a:lnTo>
                  <a:pt x="2044" y="101"/>
                </a:lnTo>
                <a:lnTo>
                  <a:pt x="2049" y="96"/>
                </a:lnTo>
                <a:lnTo>
                  <a:pt x="2054" y="91"/>
                </a:lnTo>
                <a:lnTo>
                  <a:pt x="2059" y="87"/>
                </a:lnTo>
                <a:lnTo>
                  <a:pt x="2064" y="83"/>
                </a:lnTo>
                <a:lnTo>
                  <a:pt x="2068" y="78"/>
                </a:lnTo>
                <a:lnTo>
                  <a:pt x="2074" y="75"/>
                </a:lnTo>
                <a:lnTo>
                  <a:pt x="2080" y="70"/>
                </a:lnTo>
                <a:lnTo>
                  <a:pt x="2085" y="66"/>
                </a:lnTo>
                <a:lnTo>
                  <a:pt x="2089" y="63"/>
                </a:lnTo>
                <a:lnTo>
                  <a:pt x="2094" y="60"/>
                </a:lnTo>
                <a:lnTo>
                  <a:pt x="2099" y="56"/>
                </a:lnTo>
                <a:lnTo>
                  <a:pt x="2104" y="52"/>
                </a:lnTo>
                <a:lnTo>
                  <a:pt x="2110" y="50"/>
                </a:lnTo>
                <a:lnTo>
                  <a:pt x="2115" y="45"/>
                </a:lnTo>
                <a:lnTo>
                  <a:pt x="2118" y="42"/>
                </a:lnTo>
                <a:lnTo>
                  <a:pt x="2125" y="39"/>
                </a:lnTo>
                <a:lnTo>
                  <a:pt x="2129" y="36"/>
                </a:lnTo>
                <a:lnTo>
                  <a:pt x="2135" y="33"/>
                </a:lnTo>
                <a:lnTo>
                  <a:pt x="2140" y="31"/>
                </a:lnTo>
                <a:lnTo>
                  <a:pt x="2143" y="29"/>
                </a:lnTo>
                <a:lnTo>
                  <a:pt x="2149" y="25"/>
                </a:lnTo>
                <a:lnTo>
                  <a:pt x="2154" y="24"/>
                </a:lnTo>
                <a:lnTo>
                  <a:pt x="2159" y="21"/>
                </a:lnTo>
                <a:lnTo>
                  <a:pt x="2164" y="19"/>
                </a:lnTo>
                <a:lnTo>
                  <a:pt x="2169" y="17"/>
                </a:lnTo>
                <a:lnTo>
                  <a:pt x="2174" y="15"/>
                </a:lnTo>
                <a:lnTo>
                  <a:pt x="2179" y="14"/>
                </a:lnTo>
                <a:lnTo>
                  <a:pt x="2185" y="12"/>
                </a:lnTo>
                <a:lnTo>
                  <a:pt x="2189" y="10"/>
                </a:lnTo>
                <a:lnTo>
                  <a:pt x="2194" y="9"/>
                </a:lnTo>
                <a:lnTo>
                  <a:pt x="2200" y="8"/>
                </a:lnTo>
                <a:lnTo>
                  <a:pt x="2204" y="6"/>
                </a:lnTo>
                <a:lnTo>
                  <a:pt x="2210" y="4"/>
                </a:lnTo>
                <a:lnTo>
                  <a:pt x="2215" y="4"/>
                </a:lnTo>
                <a:lnTo>
                  <a:pt x="2219" y="3"/>
                </a:lnTo>
                <a:lnTo>
                  <a:pt x="2224" y="2"/>
                </a:lnTo>
                <a:lnTo>
                  <a:pt x="2230" y="2"/>
                </a:lnTo>
                <a:lnTo>
                  <a:pt x="2235" y="2"/>
                </a:lnTo>
                <a:lnTo>
                  <a:pt x="2240" y="0"/>
                </a:lnTo>
                <a:lnTo>
                  <a:pt x="2246" y="0"/>
                </a:lnTo>
                <a:lnTo>
                  <a:pt x="2248" y="0"/>
                </a:lnTo>
                <a:lnTo>
                  <a:pt x="2254" y="0"/>
                </a:lnTo>
                <a:lnTo>
                  <a:pt x="2259" y="0"/>
                </a:lnTo>
                <a:lnTo>
                  <a:pt x="2265" y="0"/>
                </a:lnTo>
                <a:lnTo>
                  <a:pt x="2271" y="0"/>
                </a:lnTo>
                <a:lnTo>
                  <a:pt x="2274" y="2"/>
                </a:lnTo>
                <a:lnTo>
                  <a:pt x="2279" y="2"/>
                </a:lnTo>
                <a:lnTo>
                  <a:pt x="2284" y="2"/>
                </a:lnTo>
                <a:lnTo>
                  <a:pt x="2290" y="3"/>
                </a:lnTo>
                <a:lnTo>
                  <a:pt x="2295" y="4"/>
                </a:lnTo>
                <a:lnTo>
                  <a:pt x="2298" y="4"/>
                </a:lnTo>
                <a:lnTo>
                  <a:pt x="2305" y="6"/>
                </a:lnTo>
                <a:lnTo>
                  <a:pt x="2309" y="8"/>
                </a:lnTo>
                <a:lnTo>
                  <a:pt x="2315" y="9"/>
                </a:lnTo>
                <a:lnTo>
                  <a:pt x="2320" y="10"/>
                </a:lnTo>
                <a:lnTo>
                  <a:pt x="2324" y="12"/>
                </a:lnTo>
                <a:lnTo>
                  <a:pt x="2330" y="14"/>
                </a:lnTo>
                <a:lnTo>
                  <a:pt x="2334" y="15"/>
                </a:lnTo>
                <a:lnTo>
                  <a:pt x="2340" y="17"/>
                </a:lnTo>
                <a:lnTo>
                  <a:pt x="2344" y="19"/>
                </a:lnTo>
                <a:lnTo>
                  <a:pt x="2350" y="21"/>
                </a:lnTo>
                <a:lnTo>
                  <a:pt x="2355" y="24"/>
                </a:lnTo>
                <a:lnTo>
                  <a:pt x="2360" y="25"/>
                </a:lnTo>
                <a:lnTo>
                  <a:pt x="2366" y="29"/>
                </a:lnTo>
                <a:lnTo>
                  <a:pt x="2370" y="31"/>
                </a:lnTo>
                <a:lnTo>
                  <a:pt x="2374" y="33"/>
                </a:lnTo>
                <a:lnTo>
                  <a:pt x="2379" y="36"/>
                </a:lnTo>
                <a:lnTo>
                  <a:pt x="2384" y="39"/>
                </a:lnTo>
                <a:lnTo>
                  <a:pt x="2390" y="42"/>
                </a:lnTo>
                <a:lnTo>
                  <a:pt x="2395" y="45"/>
                </a:lnTo>
                <a:lnTo>
                  <a:pt x="2400" y="50"/>
                </a:lnTo>
                <a:lnTo>
                  <a:pt x="2404" y="52"/>
                </a:lnTo>
                <a:lnTo>
                  <a:pt x="2410" y="56"/>
                </a:lnTo>
                <a:lnTo>
                  <a:pt x="2415" y="60"/>
                </a:lnTo>
                <a:lnTo>
                  <a:pt x="2420" y="63"/>
                </a:lnTo>
                <a:lnTo>
                  <a:pt x="2426" y="66"/>
                </a:lnTo>
                <a:lnTo>
                  <a:pt x="2428" y="70"/>
                </a:lnTo>
                <a:lnTo>
                  <a:pt x="2434" y="75"/>
                </a:lnTo>
                <a:lnTo>
                  <a:pt x="2439" y="78"/>
                </a:lnTo>
                <a:lnTo>
                  <a:pt x="2444" y="83"/>
                </a:lnTo>
                <a:lnTo>
                  <a:pt x="2451" y="87"/>
                </a:lnTo>
                <a:lnTo>
                  <a:pt x="2454" y="91"/>
                </a:lnTo>
                <a:lnTo>
                  <a:pt x="2460" y="96"/>
                </a:lnTo>
                <a:lnTo>
                  <a:pt x="2464" y="101"/>
                </a:lnTo>
                <a:lnTo>
                  <a:pt x="2470" y="105"/>
                </a:lnTo>
                <a:lnTo>
                  <a:pt x="2475" y="110"/>
                </a:lnTo>
                <a:lnTo>
                  <a:pt x="2479" y="114"/>
                </a:lnTo>
                <a:lnTo>
                  <a:pt x="2485" y="118"/>
                </a:lnTo>
                <a:lnTo>
                  <a:pt x="2490" y="124"/>
                </a:lnTo>
                <a:lnTo>
                  <a:pt x="2496" y="129"/>
                </a:lnTo>
                <a:lnTo>
                  <a:pt x="2501" y="134"/>
                </a:lnTo>
                <a:lnTo>
                  <a:pt x="2504" y="139"/>
                </a:lnTo>
                <a:lnTo>
                  <a:pt x="2510" y="144"/>
                </a:lnTo>
                <a:lnTo>
                  <a:pt x="2515" y="150"/>
                </a:lnTo>
                <a:lnTo>
                  <a:pt x="2520" y="156"/>
                </a:lnTo>
                <a:lnTo>
                  <a:pt x="2525" y="161"/>
                </a:lnTo>
                <a:lnTo>
                  <a:pt x="2531" y="166"/>
                </a:lnTo>
                <a:lnTo>
                  <a:pt x="2535" y="172"/>
                </a:lnTo>
                <a:lnTo>
                  <a:pt x="2540" y="177"/>
                </a:lnTo>
                <a:lnTo>
                  <a:pt x="2546" y="183"/>
                </a:lnTo>
                <a:lnTo>
                  <a:pt x="2550" y="189"/>
                </a:lnTo>
                <a:lnTo>
                  <a:pt x="2556" y="195"/>
                </a:lnTo>
                <a:lnTo>
                  <a:pt x="2559" y="201"/>
                </a:lnTo>
                <a:lnTo>
                  <a:pt x="2564" y="207"/>
                </a:lnTo>
                <a:lnTo>
                  <a:pt x="2570" y="213"/>
                </a:lnTo>
                <a:lnTo>
                  <a:pt x="2575" y="219"/>
                </a:lnTo>
                <a:lnTo>
                  <a:pt x="2580" y="225"/>
                </a:lnTo>
                <a:lnTo>
                  <a:pt x="2584" y="231"/>
                </a:lnTo>
                <a:lnTo>
                  <a:pt x="2590" y="237"/>
                </a:lnTo>
                <a:lnTo>
                  <a:pt x="2595" y="244"/>
                </a:lnTo>
                <a:lnTo>
                  <a:pt x="2600" y="250"/>
                </a:lnTo>
                <a:lnTo>
                  <a:pt x="2606" y="257"/>
                </a:lnTo>
                <a:lnTo>
                  <a:pt x="2609" y="263"/>
                </a:lnTo>
                <a:lnTo>
                  <a:pt x="2615" y="270"/>
                </a:lnTo>
                <a:lnTo>
                  <a:pt x="2620" y="276"/>
                </a:lnTo>
                <a:lnTo>
                  <a:pt x="2625" y="282"/>
                </a:lnTo>
                <a:lnTo>
                  <a:pt x="2631" y="290"/>
                </a:lnTo>
                <a:lnTo>
                  <a:pt x="2635" y="296"/>
                </a:lnTo>
                <a:lnTo>
                  <a:pt x="2640" y="303"/>
                </a:lnTo>
                <a:lnTo>
                  <a:pt x="2645" y="309"/>
                </a:lnTo>
                <a:lnTo>
                  <a:pt x="2651" y="315"/>
                </a:lnTo>
                <a:lnTo>
                  <a:pt x="2655" y="323"/>
                </a:lnTo>
                <a:lnTo>
                  <a:pt x="2659" y="329"/>
                </a:lnTo>
                <a:lnTo>
                  <a:pt x="2665" y="336"/>
                </a:lnTo>
                <a:lnTo>
                  <a:pt x="2670" y="342"/>
                </a:lnTo>
                <a:lnTo>
                  <a:pt x="2676" y="350"/>
                </a:lnTo>
                <a:lnTo>
                  <a:pt x="2681" y="356"/>
                </a:lnTo>
                <a:lnTo>
                  <a:pt x="2686" y="363"/>
                </a:lnTo>
                <a:lnTo>
                  <a:pt x="2690" y="369"/>
                </a:lnTo>
                <a:lnTo>
                  <a:pt x="2695" y="377"/>
                </a:lnTo>
                <a:lnTo>
                  <a:pt x="2700" y="383"/>
                </a:lnTo>
                <a:lnTo>
                  <a:pt x="2705" y="390"/>
                </a:lnTo>
                <a:lnTo>
                  <a:pt x="2711" y="397"/>
                </a:lnTo>
                <a:lnTo>
                  <a:pt x="2715" y="403"/>
                </a:lnTo>
                <a:lnTo>
                  <a:pt x="2720" y="411"/>
                </a:lnTo>
                <a:lnTo>
                  <a:pt x="2726" y="417"/>
                </a:lnTo>
                <a:lnTo>
                  <a:pt x="2730" y="424"/>
                </a:lnTo>
                <a:lnTo>
                  <a:pt x="2736" y="430"/>
                </a:lnTo>
                <a:lnTo>
                  <a:pt x="2740" y="438"/>
                </a:lnTo>
                <a:lnTo>
                  <a:pt x="2745" y="444"/>
                </a:lnTo>
                <a:lnTo>
                  <a:pt x="2751" y="451"/>
                </a:lnTo>
                <a:lnTo>
                  <a:pt x="2756" y="457"/>
                </a:lnTo>
                <a:lnTo>
                  <a:pt x="2761" y="465"/>
                </a:lnTo>
                <a:lnTo>
                  <a:pt x="2765" y="471"/>
                </a:lnTo>
                <a:lnTo>
                  <a:pt x="2771" y="477"/>
                </a:lnTo>
                <a:lnTo>
                  <a:pt x="2775" y="484"/>
                </a:lnTo>
                <a:lnTo>
                  <a:pt x="2781" y="490"/>
                </a:lnTo>
                <a:lnTo>
                  <a:pt x="2787" y="498"/>
                </a:lnTo>
                <a:lnTo>
                  <a:pt x="2789" y="504"/>
                </a:lnTo>
                <a:lnTo>
                  <a:pt x="2795" y="510"/>
                </a:lnTo>
                <a:lnTo>
                  <a:pt x="2800" y="517"/>
                </a:lnTo>
                <a:lnTo>
                  <a:pt x="2805" y="523"/>
                </a:lnTo>
                <a:lnTo>
                  <a:pt x="2811" y="530"/>
                </a:lnTo>
                <a:lnTo>
                  <a:pt x="2817" y="536"/>
                </a:lnTo>
                <a:lnTo>
                  <a:pt x="2820" y="543"/>
                </a:lnTo>
                <a:lnTo>
                  <a:pt x="2825" y="549"/>
                </a:lnTo>
                <a:lnTo>
                  <a:pt x="2831" y="555"/>
                </a:lnTo>
                <a:lnTo>
                  <a:pt x="2835" y="561"/>
                </a:lnTo>
                <a:lnTo>
                  <a:pt x="2841" y="567"/>
                </a:lnTo>
                <a:lnTo>
                  <a:pt x="2845" y="573"/>
                </a:lnTo>
                <a:lnTo>
                  <a:pt x="2849" y="579"/>
                </a:lnTo>
                <a:lnTo>
                  <a:pt x="2856" y="585"/>
                </a:lnTo>
                <a:lnTo>
                  <a:pt x="2861" y="591"/>
                </a:lnTo>
                <a:lnTo>
                  <a:pt x="2866" y="597"/>
                </a:lnTo>
                <a:lnTo>
                  <a:pt x="2871" y="603"/>
                </a:lnTo>
                <a:lnTo>
                  <a:pt x="2876" y="608"/>
                </a:lnTo>
                <a:lnTo>
                  <a:pt x="2881" y="614"/>
                </a:lnTo>
                <a:lnTo>
                  <a:pt x="2886" y="619"/>
                </a:lnTo>
                <a:lnTo>
                  <a:pt x="2892" y="624"/>
                </a:lnTo>
                <a:lnTo>
                  <a:pt x="2895" y="630"/>
                </a:lnTo>
                <a:lnTo>
                  <a:pt x="2901" y="636"/>
                </a:lnTo>
                <a:lnTo>
                  <a:pt x="2907" y="641"/>
                </a:lnTo>
                <a:lnTo>
                  <a:pt x="2911" y="646"/>
                </a:lnTo>
                <a:lnTo>
                  <a:pt x="2917" y="651"/>
                </a:lnTo>
                <a:lnTo>
                  <a:pt x="2920" y="656"/>
                </a:lnTo>
                <a:lnTo>
                  <a:pt x="2925" y="662"/>
                </a:lnTo>
                <a:lnTo>
                  <a:pt x="2931" y="666"/>
                </a:lnTo>
                <a:lnTo>
                  <a:pt x="2936" y="670"/>
                </a:lnTo>
                <a:lnTo>
                  <a:pt x="2941" y="675"/>
                </a:lnTo>
                <a:lnTo>
                  <a:pt x="2945" y="679"/>
                </a:lnTo>
                <a:lnTo>
                  <a:pt x="2951" y="684"/>
                </a:lnTo>
                <a:lnTo>
                  <a:pt x="2955" y="689"/>
                </a:lnTo>
                <a:lnTo>
                  <a:pt x="2961" y="693"/>
                </a:lnTo>
                <a:lnTo>
                  <a:pt x="2967" y="697"/>
                </a:lnTo>
                <a:lnTo>
                  <a:pt x="2971" y="702"/>
                </a:lnTo>
                <a:lnTo>
                  <a:pt x="2975" y="705"/>
                </a:lnTo>
                <a:lnTo>
                  <a:pt x="2980" y="710"/>
                </a:lnTo>
                <a:lnTo>
                  <a:pt x="2985" y="714"/>
                </a:lnTo>
                <a:lnTo>
                  <a:pt x="2991" y="717"/>
                </a:lnTo>
                <a:lnTo>
                  <a:pt x="2997" y="720"/>
                </a:lnTo>
                <a:lnTo>
                  <a:pt x="3001" y="724"/>
                </a:lnTo>
                <a:lnTo>
                  <a:pt x="3006" y="728"/>
                </a:lnTo>
                <a:lnTo>
                  <a:pt x="3011" y="730"/>
                </a:lnTo>
                <a:lnTo>
                  <a:pt x="3016" y="735"/>
                </a:lnTo>
                <a:lnTo>
                  <a:pt x="3022" y="738"/>
                </a:lnTo>
                <a:lnTo>
                  <a:pt x="3026" y="741"/>
                </a:lnTo>
                <a:lnTo>
                  <a:pt x="3030" y="744"/>
                </a:lnTo>
                <a:lnTo>
                  <a:pt x="3036" y="747"/>
                </a:lnTo>
                <a:lnTo>
                  <a:pt x="3042" y="749"/>
                </a:lnTo>
                <a:lnTo>
                  <a:pt x="3047" y="751"/>
                </a:lnTo>
                <a:lnTo>
                  <a:pt x="3051" y="755"/>
                </a:lnTo>
                <a:lnTo>
                  <a:pt x="3056" y="756"/>
                </a:lnTo>
                <a:lnTo>
                  <a:pt x="3061" y="759"/>
                </a:lnTo>
                <a:lnTo>
                  <a:pt x="3066" y="761"/>
                </a:lnTo>
                <a:lnTo>
                  <a:pt x="3072" y="763"/>
                </a:lnTo>
                <a:lnTo>
                  <a:pt x="3075" y="765"/>
                </a:lnTo>
                <a:lnTo>
                  <a:pt x="3081" y="766"/>
                </a:lnTo>
                <a:lnTo>
                  <a:pt x="3087" y="768"/>
                </a:lnTo>
                <a:lnTo>
                  <a:pt x="3091" y="770"/>
                </a:lnTo>
                <a:lnTo>
                  <a:pt x="3097" y="771"/>
                </a:lnTo>
                <a:lnTo>
                  <a:pt x="3100" y="772"/>
                </a:lnTo>
                <a:lnTo>
                  <a:pt x="3105" y="774"/>
                </a:lnTo>
                <a:lnTo>
                  <a:pt x="3111" y="776"/>
                </a:lnTo>
                <a:lnTo>
                  <a:pt x="3116" y="776"/>
                </a:lnTo>
                <a:lnTo>
                  <a:pt x="3121" y="777"/>
                </a:lnTo>
                <a:lnTo>
                  <a:pt x="3126" y="778"/>
                </a:lnTo>
                <a:lnTo>
                  <a:pt x="3131" y="778"/>
                </a:lnTo>
                <a:lnTo>
                  <a:pt x="3136" y="778"/>
                </a:lnTo>
                <a:lnTo>
                  <a:pt x="3141" y="780"/>
                </a:lnTo>
                <a:lnTo>
                  <a:pt x="3147" y="780"/>
                </a:lnTo>
                <a:lnTo>
                  <a:pt x="3152" y="780"/>
                </a:lnTo>
                <a:lnTo>
                  <a:pt x="3156" y="780"/>
                </a:lnTo>
                <a:lnTo>
                  <a:pt x="3161" y="780"/>
                </a:lnTo>
                <a:lnTo>
                  <a:pt x="3166" y="780"/>
                </a:lnTo>
                <a:lnTo>
                  <a:pt x="3171" y="780"/>
                </a:lnTo>
                <a:lnTo>
                  <a:pt x="3177" y="778"/>
                </a:lnTo>
                <a:lnTo>
                  <a:pt x="3181" y="778"/>
                </a:lnTo>
                <a:lnTo>
                  <a:pt x="3186" y="778"/>
                </a:lnTo>
                <a:lnTo>
                  <a:pt x="3192" y="777"/>
                </a:lnTo>
                <a:lnTo>
                  <a:pt x="3196" y="776"/>
                </a:lnTo>
                <a:lnTo>
                  <a:pt x="3202" y="776"/>
                </a:lnTo>
                <a:lnTo>
                  <a:pt x="3206" y="774"/>
                </a:lnTo>
                <a:lnTo>
                  <a:pt x="3210" y="772"/>
                </a:lnTo>
                <a:lnTo>
                  <a:pt x="3216" y="771"/>
                </a:lnTo>
                <a:lnTo>
                  <a:pt x="3222" y="770"/>
                </a:lnTo>
                <a:lnTo>
                  <a:pt x="3227" y="768"/>
                </a:lnTo>
                <a:lnTo>
                  <a:pt x="3230" y="766"/>
                </a:lnTo>
                <a:lnTo>
                  <a:pt x="3236" y="765"/>
                </a:lnTo>
                <a:lnTo>
                  <a:pt x="3241" y="763"/>
                </a:lnTo>
                <a:lnTo>
                  <a:pt x="3246" y="761"/>
                </a:lnTo>
                <a:lnTo>
                  <a:pt x="3252" y="759"/>
                </a:lnTo>
                <a:lnTo>
                  <a:pt x="3256" y="756"/>
                </a:lnTo>
                <a:lnTo>
                  <a:pt x="3261" y="755"/>
                </a:lnTo>
                <a:lnTo>
                  <a:pt x="3266" y="751"/>
                </a:lnTo>
                <a:lnTo>
                  <a:pt x="3271" y="749"/>
                </a:lnTo>
                <a:lnTo>
                  <a:pt x="3277" y="747"/>
                </a:lnTo>
                <a:lnTo>
                  <a:pt x="3282" y="744"/>
                </a:lnTo>
                <a:lnTo>
                  <a:pt x="3286" y="741"/>
                </a:lnTo>
                <a:lnTo>
                  <a:pt x="3291" y="738"/>
                </a:lnTo>
                <a:lnTo>
                  <a:pt x="3297" y="735"/>
                </a:lnTo>
                <a:lnTo>
                  <a:pt x="3302" y="730"/>
                </a:lnTo>
                <a:lnTo>
                  <a:pt x="3307" y="728"/>
                </a:lnTo>
                <a:lnTo>
                  <a:pt x="3312" y="724"/>
                </a:lnTo>
                <a:lnTo>
                  <a:pt x="3316" y="720"/>
                </a:lnTo>
                <a:lnTo>
                  <a:pt x="3322" y="717"/>
                </a:lnTo>
                <a:lnTo>
                  <a:pt x="3327" y="714"/>
                </a:lnTo>
                <a:lnTo>
                  <a:pt x="3332" y="710"/>
                </a:lnTo>
                <a:lnTo>
                  <a:pt x="3336" y="705"/>
                </a:lnTo>
                <a:lnTo>
                  <a:pt x="3341" y="702"/>
                </a:lnTo>
                <a:lnTo>
                  <a:pt x="3346" y="697"/>
                </a:lnTo>
                <a:lnTo>
                  <a:pt x="3351" y="693"/>
                </a:lnTo>
                <a:lnTo>
                  <a:pt x="3357" y="689"/>
                </a:lnTo>
                <a:lnTo>
                  <a:pt x="3361" y="684"/>
                </a:lnTo>
                <a:lnTo>
                  <a:pt x="3366" y="679"/>
                </a:lnTo>
                <a:lnTo>
                  <a:pt x="3372" y="675"/>
                </a:lnTo>
                <a:lnTo>
                  <a:pt x="3376" y="670"/>
                </a:lnTo>
                <a:lnTo>
                  <a:pt x="3382" y="666"/>
                </a:lnTo>
                <a:lnTo>
                  <a:pt x="3386" y="662"/>
                </a:lnTo>
                <a:lnTo>
                  <a:pt x="3391" y="656"/>
                </a:lnTo>
                <a:lnTo>
                  <a:pt x="3397" y="651"/>
                </a:lnTo>
                <a:lnTo>
                  <a:pt x="3401" y="646"/>
                </a:lnTo>
                <a:lnTo>
                  <a:pt x="3407" y="641"/>
                </a:lnTo>
                <a:lnTo>
                  <a:pt x="3412" y="636"/>
                </a:lnTo>
                <a:lnTo>
                  <a:pt x="3417" y="630"/>
                </a:lnTo>
                <a:lnTo>
                  <a:pt x="3422" y="624"/>
                </a:lnTo>
                <a:lnTo>
                  <a:pt x="3427" y="619"/>
                </a:lnTo>
                <a:lnTo>
                  <a:pt x="3433" y="614"/>
                </a:lnTo>
                <a:lnTo>
                  <a:pt x="3437" y="608"/>
                </a:lnTo>
                <a:lnTo>
                  <a:pt x="3441" y="603"/>
                </a:lnTo>
                <a:lnTo>
                  <a:pt x="3447" y="597"/>
                </a:lnTo>
                <a:lnTo>
                  <a:pt x="3452" y="591"/>
                </a:lnTo>
                <a:lnTo>
                  <a:pt x="3458" y="585"/>
                </a:lnTo>
                <a:lnTo>
                  <a:pt x="3463" y="579"/>
                </a:lnTo>
                <a:lnTo>
                  <a:pt x="3466" y="573"/>
                </a:lnTo>
                <a:lnTo>
                  <a:pt x="3471" y="567"/>
                </a:lnTo>
                <a:lnTo>
                  <a:pt x="3477" y="561"/>
                </a:lnTo>
                <a:lnTo>
                  <a:pt x="3482" y="555"/>
                </a:lnTo>
                <a:lnTo>
                  <a:pt x="3487" y="549"/>
                </a:lnTo>
                <a:lnTo>
                  <a:pt x="3492" y="543"/>
                </a:lnTo>
                <a:lnTo>
                  <a:pt x="3496" y="536"/>
                </a:lnTo>
                <a:lnTo>
                  <a:pt x="3502" y="530"/>
                </a:lnTo>
                <a:lnTo>
                  <a:pt x="3507" y="523"/>
                </a:lnTo>
                <a:lnTo>
                  <a:pt x="3512" y="517"/>
                </a:lnTo>
                <a:lnTo>
                  <a:pt x="3516" y="510"/>
                </a:lnTo>
                <a:lnTo>
                  <a:pt x="3521" y="504"/>
                </a:lnTo>
                <a:lnTo>
                  <a:pt x="3527" y="498"/>
                </a:lnTo>
                <a:lnTo>
                  <a:pt x="3531" y="490"/>
                </a:lnTo>
                <a:lnTo>
                  <a:pt x="3537" y="484"/>
                </a:lnTo>
                <a:lnTo>
                  <a:pt x="3542" y="477"/>
                </a:lnTo>
                <a:lnTo>
                  <a:pt x="3547" y="471"/>
                </a:lnTo>
                <a:lnTo>
                  <a:pt x="3553" y="465"/>
                </a:lnTo>
                <a:lnTo>
                  <a:pt x="3557" y="457"/>
                </a:lnTo>
                <a:lnTo>
                  <a:pt x="3563" y="451"/>
                </a:lnTo>
                <a:lnTo>
                  <a:pt x="3568" y="444"/>
                </a:lnTo>
                <a:lnTo>
                  <a:pt x="3571" y="438"/>
                </a:lnTo>
                <a:lnTo>
                  <a:pt x="3577" y="430"/>
                </a:lnTo>
                <a:lnTo>
                  <a:pt x="3582" y="424"/>
                </a:lnTo>
                <a:lnTo>
                  <a:pt x="3588" y="417"/>
                </a:lnTo>
                <a:lnTo>
                  <a:pt x="3593" y="411"/>
                </a:lnTo>
                <a:lnTo>
                  <a:pt x="3597" y="403"/>
                </a:lnTo>
                <a:lnTo>
                  <a:pt x="3602" y="397"/>
                </a:lnTo>
                <a:lnTo>
                  <a:pt x="3607" y="390"/>
                </a:lnTo>
              </a:path>
            </a:pathLst>
          </a:custGeom>
          <a:noFill/>
          <a:ln w="25400" cap="rnd">
            <a:solidFill>
              <a:srgbClr val="618FFD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0" name="Rectangle 42"/>
          <p:cNvSpPr>
            <a:spLocks noChangeAspect="1" noChangeArrowheads="1"/>
          </p:cNvSpPr>
          <p:nvPr/>
        </p:nvSpPr>
        <p:spPr bwMode="auto">
          <a:xfrm>
            <a:off x="4079875" y="4672013"/>
            <a:ext cx="2886075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kumimoji="1" lang="en-IE" altLang="en-US" sz="2400" b="1">
              <a:solidFill>
                <a:schemeClr val="tx1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9471" name="Freeform 43"/>
          <p:cNvSpPr>
            <a:spLocks noChangeAspect="1"/>
          </p:cNvSpPr>
          <p:nvPr/>
        </p:nvSpPr>
        <p:spPr bwMode="auto">
          <a:xfrm>
            <a:off x="1804988" y="3303588"/>
            <a:ext cx="5992812" cy="2778125"/>
          </a:xfrm>
          <a:custGeom>
            <a:avLst/>
            <a:gdLst>
              <a:gd name="T0" fmla="*/ 2147483647 w 3613"/>
              <a:gd name="T1" fmla="*/ 2147483647 h 2305"/>
              <a:gd name="T2" fmla="*/ 2147483647 w 3613"/>
              <a:gd name="T3" fmla="*/ 2147483647 h 2305"/>
              <a:gd name="T4" fmla="*/ 2147483647 w 3613"/>
              <a:gd name="T5" fmla="*/ 2147483647 h 2305"/>
              <a:gd name="T6" fmla="*/ 2147483647 w 3613"/>
              <a:gd name="T7" fmla="*/ 2147483647 h 2305"/>
              <a:gd name="T8" fmla="*/ 2147483647 w 3613"/>
              <a:gd name="T9" fmla="*/ 2147483647 h 2305"/>
              <a:gd name="T10" fmla="*/ 2147483647 w 3613"/>
              <a:gd name="T11" fmla="*/ 2147483647 h 2305"/>
              <a:gd name="T12" fmla="*/ 2147483647 w 3613"/>
              <a:gd name="T13" fmla="*/ 2147483647 h 2305"/>
              <a:gd name="T14" fmla="*/ 2147483647 w 3613"/>
              <a:gd name="T15" fmla="*/ 2147483647 h 2305"/>
              <a:gd name="T16" fmla="*/ 2147483647 w 3613"/>
              <a:gd name="T17" fmla="*/ 2147483647 h 2305"/>
              <a:gd name="T18" fmla="*/ 2147483647 w 3613"/>
              <a:gd name="T19" fmla="*/ 2147483647 h 2305"/>
              <a:gd name="T20" fmla="*/ 2147483647 w 3613"/>
              <a:gd name="T21" fmla="*/ 2147483647 h 2305"/>
              <a:gd name="T22" fmla="*/ 2147483647 w 3613"/>
              <a:gd name="T23" fmla="*/ 2147483647 h 2305"/>
              <a:gd name="T24" fmla="*/ 2147483647 w 3613"/>
              <a:gd name="T25" fmla="*/ 2147483647 h 2305"/>
              <a:gd name="T26" fmla="*/ 2147483647 w 3613"/>
              <a:gd name="T27" fmla="*/ 2147483647 h 2305"/>
              <a:gd name="T28" fmla="*/ 2147483647 w 3613"/>
              <a:gd name="T29" fmla="*/ 2147483647 h 2305"/>
              <a:gd name="T30" fmla="*/ 2147483647 w 3613"/>
              <a:gd name="T31" fmla="*/ 2147483647 h 2305"/>
              <a:gd name="T32" fmla="*/ 2147483647 w 3613"/>
              <a:gd name="T33" fmla="*/ 2147483647 h 2305"/>
              <a:gd name="T34" fmla="*/ 2147483647 w 3613"/>
              <a:gd name="T35" fmla="*/ 2147483647 h 2305"/>
              <a:gd name="T36" fmla="*/ 2147483647 w 3613"/>
              <a:gd name="T37" fmla="*/ 2147483647 h 2305"/>
              <a:gd name="T38" fmla="*/ 2147483647 w 3613"/>
              <a:gd name="T39" fmla="*/ 2147483647 h 2305"/>
              <a:gd name="T40" fmla="*/ 2147483647 w 3613"/>
              <a:gd name="T41" fmla="*/ 2147483647 h 2305"/>
              <a:gd name="T42" fmla="*/ 2147483647 w 3613"/>
              <a:gd name="T43" fmla="*/ 2147483647 h 2305"/>
              <a:gd name="T44" fmla="*/ 2147483647 w 3613"/>
              <a:gd name="T45" fmla="*/ 2147483647 h 2305"/>
              <a:gd name="T46" fmla="*/ 2147483647 w 3613"/>
              <a:gd name="T47" fmla="*/ 2147483647 h 2305"/>
              <a:gd name="T48" fmla="*/ 2147483647 w 3613"/>
              <a:gd name="T49" fmla="*/ 2147483647 h 2305"/>
              <a:gd name="T50" fmla="*/ 2147483647 w 3613"/>
              <a:gd name="T51" fmla="*/ 2147483647 h 2305"/>
              <a:gd name="T52" fmla="*/ 2147483647 w 3613"/>
              <a:gd name="T53" fmla="*/ 2147483647 h 2305"/>
              <a:gd name="T54" fmla="*/ 2147483647 w 3613"/>
              <a:gd name="T55" fmla="*/ 2147483647 h 2305"/>
              <a:gd name="T56" fmla="*/ 2147483647 w 3613"/>
              <a:gd name="T57" fmla="*/ 2147483647 h 2305"/>
              <a:gd name="T58" fmla="*/ 2147483647 w 3613"/>
              <a:gd name="T59" fmla="*/ 2147483647 h 2305"/>
              <a:gd name="T60" fmla="*/ 2147483647 w 3613"/>
              <a:gd name="T61" fmla="*/ 2147483647 h 2305"/>
              <a:gd name="T62" fmla="*/ 2147483647 w 3613"/>
              <a:gd name="T63" fmla="*/ 2147483647 h 2305"/>
              <a:gd name="T64" fmla="*/ 2147483647 w 3613"/>
              <a:gd name="T65" fmla="*/ 2147483647 h 2305"/>
              <a:gd name="T66" fmla="*/ 2147483647 w 3613"/>
              <a:gd name="T67" fmla="*/ 2147483647 h 2305"/>
              <a:gd name="T68" fmla="*/ 2147483647 w 3613"/>
              <a:gd name="T69" fmla="*/ 2147483647 h 2305"/>
              <a:gd name="T70" fmla="*/ 2147483647 w 3613"/>
              <a:gd name="T71" fmla="*/ 2147483647 h 2305"/>
              <a:gd name="T72" fmla="*/ 2147483647 w 3613"/>
              <a:gd name="T73" fmla="*/ 2147483647 h 2305"/>
              <a:gd name="T74" fmla="*/ 2147483647 w 3613"/>
              <a:gd name="T75" fmla="*/ 2147483647 h 2305"/>
              <a:gd name="T76" fmla="*/ 2147483647 w 3613"/>
              <a:gd name="T77" fmla="*/ 2147483647 h 2305"/>
              <a:gd name="T78" fmla="*/ 2147483647 w 3613"/>
              <a:gd name="T79" fmla="*/ 2147483647 h 2305"/>
              <a:gd name="T80" fmla="*/ 2147483647 w 3613"/>
              <a:gd name="T81" fmla="*/ 2147483647 h 2305"/>
              <a:gd name="T82" fmla="*/ 2147483647 w 3613"/>
              <a:gd name="T83" fmla="*/ 2147483647 h 2305"/>
              <a:gd name="T84" fmla="*/ 2147483647 w 3613"/>
              <a:gd name="T85" fmla="*/ 2147483647 h 2305"/>
              <a:gd name="T86" fmla="*/ 2147483647 w 3613"/>
              <a:gd name="T87" fmla="*/ 2147483647 h 2305"/>
              <a:gd name="T88" fmla="*/ 2147483647 w 3613"/>
              <a:gd name="T89" fmla="*/ 2147483647 h 2305"/>
              <a:gd name="T90" fmla="*/ 2147483647 w 3613"/>
              <a:gd name="T91" fmla="*/ 2147483647 h 2305"/>
              <a:gd name="T92" fmla="*/ 2147483647 w 3613"/>
              <a:gd name="T93" fmla="*/ 2147483647 h 2305"/>
              <a:gd name="T94" fmla="*/ 2147483647 w 3613"/>
              <a:gd name="T95" fmla="*/ 2147483647 h 2305"/>
              <a:gd name="T96" fmla="*/ 2147483647 w 3613"/>
              <a:gd name="T97" fmla="*/ 2147483647 h 2305"/>
              <a:gd name="T98" fmla="*/ 2147483647 w 3613"/>
              <a:gd name="T99" fmla="*/ 2147483647 h 2305"/>
              <a:gd name="T100" fmla="*/ 2147483647 w 3613"/>
              <a:gd name="T101" fmla="*/ 2147483647 h 2305"/>
              <a:gd name="T102" fmla="*/ 2147483647 w 3613"/>
              <a:gd name="T103" fmla="*/ 2147483647 h 2305"/>
              <a:gd name="T104" fmla="*/ 2147483647 w 3613"/>
              <a:gd name="T105" fmla="*/ 2147483647 h 2305"/>
              <a:gd name="T106" fmla="*/ 2147483647 w 3613"/>
              <a:gd name="T107" fmla="*/ 2147483647 h 2305"/>
              <a:gd name="T108" fmla="*/ 2147483647 w 3613"/>
              <a:gd name="T109" fmla="*/ 2147483647 h 2305"/>
              <a:gd name="T110" fmla="*/ 2147483647 w 3613"/>
              <a:gd name="T111" fmla="*/ 2147483647 h 2305"/>
              <a:gd name="T112" fmla="*/ 2147483647 w 3613"/>
              <a:gd name="T113" fmla="*/ 2147483647 h 2305"/>
              <a:gd name="T114" fmla="*/ 2147483647 w 3613"/>
              <a:gd name="T115" fmla="*/ 2147483647 h 2305"/>
              <a:gd name="T116" fmla="*/ 2147483647 w 3613"/>
              <a:gd name="T117" fmla="*/ 2147483647 h 2305"/>
              <a:gd name="T118" fmla="*/ 2147483647 w 3613"/>
              <a:gd name="T119" fmla="*/ 2147483647 h 230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613"/>
              <a:gd name="T181" fmla="*/ 0 h 2305"/>
              <a:gd name="T182" fmla="*/ 3613 w 3613"/>
              <a:gd name="T183" fmla="*/ 2305 h 230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613" h="2305">
                <a:moveTo>
                  <a:pt x="0" y="404"/>
                </a:moveTo>
                <a:lnTo>
                  <a:pt x="6" y="397"/>
                </a:lnTo>
                <a:lnTo>
                  <a:pt x="11" y="390"/>
                </a:lnTo>
                <a:lnTo>
                  <a:pt x="15" y="382"/>
                </a:lnTo>
                <a:lnTo>
                  <a:pt x="20" y="376"/>
                </a:lnTo>
                <a:lnTo>
                  <a:pt x="25" y="369"/>
                </a:lnTo>
                <a:lnTo>
                  <a:pt x="30" y="362"/>
                </a:lnTo>
                <a:lnTo>
                  <a:pt x="36" y="354"/>
                </a:lnTo>
                <a:lnTo>
                  <a:pt x="40" y="348"/>
                </a:lnTo>
                <a:lnTo>
                  <a:pt x="45" y="341"/>
                </a:lnTo>
                <a:lnTo>
                  <a:pt x="51" y="334"/>
                </a:lnTo>
                <a:lnTo>
                  <a:pt x="55" y="326"/>
                </a:lnTo>
                <a:lnTo>
                  <a:pt x="60" y="320"/>
                </a:lnTo>
                <a:lnTo>
                  <a:pt x="65" y="314"/>
                </a:lnTo>
                <a:lnTo>
                  <a:pt x="69" y="306"/>
                </a:lnTo>
                <a:lnTo>
                  <a:pt x="75" y="300"/>
                </a:lnTo>
                <a:lnTo>
                  <a:pt x="80" y="292"/>
                </a:lnTo>
                <a:lnTo>
                  <a:pt x="86" y="286"/>
                </a:lnTo>
                <a:lnTo>
                  <a:pt x="90" y="279"/>
                </a:lnTo>
                <a:lnTo>
                  <a:pt x="95" y="272"/>
                </a:lnTo>
                <a:lnTo>
                  <a:pt x="100" y="266"/>
                </a:lnTo>
                <a:lnTo>
                  <a:pt x="105" y="260"/>
                </a:lnTo>
                <a:lnTo>
                  <a:pt x="111" y="253"/>
                </a:lnTo>
                <a:lnTo>
                  <a:pt x="116" y="246"/>
                </a:lnTo>
                <a:lnTo>
                  <a:pt x="120" y="240"/>
                </a:lnTo>
                <a:lnTo>
                  <a:pt x="126" y="233"/>
                </a:lnTo>
                <a:lnTo>
                  <a:pt x="130" y="227"/>
                </a:lnTo>
                <a:lnTo>
                  <a:pt x="136" y="221"/>
                </a:lnTo>
                <a:lnTo>
                  <a:pt x="141" y="215"/>
                </a:lnTo>
                <a:lnTo>
                  <a:pt x="145" y="208"/>
                </a:lnTo>
                <a:lnTo>
                  <a:pt x="150" y="202"/>
                </a:lnTo>
                <a:lnTo>
                  <a:pt x="156" y="196"/>
                </a:lnTo>
                <a:lnTo>
                  <a:pt x="162" y="189"/>
                </a:lnTo>
                <a:lnTo>
                  <a:pt x="166" y="184"/>
                </a:lnTo>
                <a:lnTo>
                  <a:pt x="170" y="178"/>
                </a:lnTo>
                <a:lnTo>
                  <a:pt x="175" y="172"/>
                </a:lnTo>
                <a:lnTo>
                  <a:pt x="180" y="167"/>
                </a:lnTo>
                <a:lnTo>
                  <a:pt x="186" y="161"/>
                </a:lnTo>
                <a:lnTo>
                  <a:pt x="191" y="155"/>
                </a:lnTo>
                <a:lnTo>
                  <a:pt x="195" y="150"/>
                </a:lnTo>
                <a:lnTo>
                  <a:pt x="200" y="144"/>
                </a:lnTo>
                <a:lnTo>
                  <a:pt x="206" y="138"/>
                </a:lnTo>
                <a:lnTo>
                  <a:pt x="210" y="133"/>
                </a:lnTo>
                <a:lnTo>
                  <a:pt x="216" y="129"/>
                </a:lnTo>
                <a:lnTo>
                  <a:pt x="222" y="123"/>
                </a:lnTo>
                <a:lnTo>
                  <a:pt x="225" y="118"/>
                </a:lnTo>
                <a:lnTo>
                  <a:pt x="231" y="114"/>
                </a:lnTo>
                <a:lnTo>
                  <a:pt x="236" y="109"/>
                </a:lnTo>
                <a:lnTo>
                  <a:pt x="241" y="105"/>
                </a:lnTo>
                <a:lnTo>
                  <a:pt x="246" y="99"/>
                </a:lnTo>
                <a:lnTo>
                  <a:pt x="250" y="95"/>
                </a:lnTo>
                <a:lnTo>
                  <a:pt x="256" y="90"/>
                </a:lnTo>
                <a:lnTo>
                  <a:pt x="261" y="86"/>
                </a:lnTo>
                <a:lnTo>
                  <a:pt x="267" y="81"/>
                </a:lnTo>
                <a:lnTo>
                  <a:pt x="271" y="78"/>
                </a:lnTo>
                <a:lnTo>
                  <a:pt x="276" y="73"/>
                </a:lnTo>
                <a:lnTo>
                  <a:pt x="281" y="69"/>
                </a:lnTo>
                <a:lnTo>
                  <a:pt x="285" y="65"/>
                </a:lnTo>
                <a:lnTo>
                  <a:pt x="291" y="62"/>
                </a:lnTo>
                <a:lnTo>
                  <a:pt x="296" y="58"/>
                </a:lnTo>
                <a:lnTo>
                  <a:pt x="300" y="54"/>
                </a:lnTo>
                <a:lnTo>
                  <a:pt x="306" y="51"/>
                </a:lnTo>
                <a:lnTo>
                  <a:pt x="311" y="47"/>
                </a:lnTo>
                <a:lnTo>
                  <a:pt x="316" y="43"/>
                </a:lnTo>
                <a:lnTo>
                  <a:pt x="321" y="41"/>
                </a:lnTo>
                <a:lnTo>
                  <a:pt x="325" y="37"/>
                </a:lnTo>
                <a:lnTo>
                  <a:pt x="330" y="34"/>
                </a:lnTo>
                <a:lnTo>
                  <a:pt x="336" y="32"/>
                </a:lnTo>
                <a:lnTo>
                  <a:pt x="342" y="30"/>
                </a:lnTo>
                <a:lnTo>
                  <a:pt x="347" y="26"/>
                </a:lnTo>
                <a:lnTo>
                  <a:pt x="351" y="25"/>
                </a:lnTo>
                <a:lnTo>
                  <a:pt x="356" y="22"/>
                </a:lnTo>
                <a:lnTo>
                  <a:pt x="361" y="20"/>
                </a:lnTo>
                <a:lnTo>
                  <a:pt x="366" y="17"/>
                </a:lnTo>
                <a:lnTo>
                  <a:pt x="372" y="15"/>
                </a:lnTo>
                <a:lnTo>
                  <a:pt x="378" y="14"/>
                </a:lnTo>
                <a:lnTo>
                  <a:pt x="381" y="13"/>
                </a:lnTo>
                <a:lnTo>
                  <a:pt x="387" y="11"/>
                </a:lnTo>
                <a:lnTo>
                  <a:pt x="391" y="9"/>
                </a:lnTo>
                <a:lnTo>
                  <a:pt x="396" y="8"/>
                </a:lnTo>
                <a:lnTo>
                  <a:pt x="402" y="6"/>
                </a:lnTo>
                <a:lnTo>
                  <a:pt x="405" y="5"/>
                </a:lnTo>
                <a:lnTo>
                  <a:pt x="411" y="5"/>
                </a:lnTo>
                <a:lnTo>
                  <a:pt x="416" y="3"/>
                </a:lnTo>
                <a:lnTo>
                  <a:pt x="422" y="2"/>
                </a:lnTo>
                <a:lnTo>
                  <a:pt x="426" y="2"/>
                </a:lnTo>
                <a:lnTo>
                  <a:pt x="431" y="2"/>
                </a:lnTo>
                <a:lnTo>
                  <a:pt x="436" y="0"/>
                </a:lnTo>
                <a:lnTo>
                  <a:pt x="441" y="0"/>
                </a:lnTo>
                <a:lnTo>
                  <a:pt x="447" y="0"/>
                </a:lnTo>
                <a:lnTo>
                  <a:pt x="452" y="0"/>
                </a:lnTo>
                <a:lnTo>
                  <a:pt x="456" y="0"/>
                </a:lnTo>
                <a:lnTo>
                  <a:pt x="462" y="0"/>
                </a:lnTo>
                <a:lnTo>
                  <a:pt x="466" y="0"/>
                </a:lnTo>
                <a:lnTo>
                  <a:pt x="472" y="2"/>
                </a:lnTo>
                <a:lnTo>
                  <a:pt x="477" y="2"/>
                </a:lnTo>
                <a:lnTo>
                  <a:pt x="481" y="2"/>
                </a:lnTo>
                <a:lnTo>
                  <a:pt x="486" y="3"/>
                </a:lnTo>
                <a:lnTo>
                  <a:pt x="492" y="5"/>
                </a:lnTo>
                <a:lnTo>
                  <a:pt x="498" y="5"/>
                </a:lnTo>
                <a:lnTo>
                  <a:pt x="502" y="6"/>
                </a:lnTo>
                <a:lnTo>
                  <a:pt x="507" y="8"/>
                </a:lnTo>
                <a:lnTo>
                  <a:pt x="511" y="9"/>
                </a:lnTo>
                <a:lnTo>
                  <a:pt x="516" y="11"/>
                </a:lnTo>
                <a:lnTo>
                  <a:pt x="522" y="13"/>
                </a:lnTo>
                <a:lnTo>
                  <a:pt x="527" y="14"/>
                </a:lnTo>
                <a:lnTo>
                  <a:pt x="533" y="15"/>
                </a:lnTo>
                <a:lnTo>
                  <a:pt x="536" y="17"/>
                </a:lnTo>
                <a:lnTo>
                  <a:pt x="542" y="20"/>
                </a:lnTo>
                <a:lnTo>
                  <a:pt x="546" y="22"/>
                </a:lnTo>
                <a:lnTo>
                  <a:pt x="552" y="25"/>
                </a:lnTo>
                <a:lnTo>
                  <a:pt x="558" y="26"/>
                </a:lnTo>
                <a:lnTo>
                  <a:pt x="561" y="30"/>
                </a:lnTo>
                <a:lnTo>
                  <a:pt x="567" y="32"/>
                </a:lnTo>
                <a:lnTo>
                  <a:pt x="572" y="34"/>
                </a:lnTo>
                <a:lnTo>
                  <a:pt x="577" y="37"/>
                </a:lnTo>
                <a:lnTo>
                  <a:pt x="582" y="41"/>
                </a:lnTo>
                <a:lnTo>
                  <a:pt x="586" y="43"/>
                </a:lnTo>
                <a:lnTo>
                  <a:pt x="592" y="47"/>
                </a:lnTo>
                <a:lnTo>
                  <a:pt x="597" y="51"/>
                </a:lnTo>
                <a:lnTo>
                  <a:pt x="603" y="54"/>
                </a:lnTo>
                <a:lnTo>
                  <a:pt x="608" y="58"/>
                </a:lnTo>
                <a:lnTo>
                  <a:pt x="612" y="62"/>
                </a:lnTo>
                <a:lnTo>
                  <a:pt x="617" y="65"/>
                </a:lnTo>
                <a:lnTo>
                  <a:pt x="622" y="69"/>
                </a:lnTo>
                <a:lnTo>
                  <a:pt x="627" y="73"/>
                </a:lnTo>
                <a:lnTo>
                  <a:pt x="632" y="78"/>
                </a:lnTo>
                <a:lnTo>
                  <a:pt x="636" y="81"/>
                </a:lnTo>
                <a:lnTo>
                  <a:pt x="642" y="86"/>
                </a:lnTo>
                <a:lnTo>
                  <a:pt x="647" y="90"/>
                </a:lnTo>
                <a:lnTo>
                  <a:pt x="652" y="95"/>
                </a:lnTo>
                <a:lnTo>
                  <a:pt x="657" y="99"/>
                </a:lnTo>
                <a:lnTo>
                  <a:pt x="663" y="105"/>
                </a:lnTo>
                <a:lnTo>
                  <a:pt x="666" y="109"/>
                </a:lnTo>
                <a:lnTo>
                  <a:pt x="672" y="114"/>
                </a:lnTo>
                <a:lnTo>
                  <a:pt x="678" y="118"/>
                </a:lnTo>
                <a:lnTo>
                  <a:pt x="683" y="123"/>
                </a:lnTo>
                <a:lnTo>
                  <a:pt x="688" y="129"/>
                </a:lnTo>
                <a:lnTo>
                  <a:pt x="692" y="133"/>
                </a:lnTo>
                <a:lnTo>
                  <a:pt x="697" y="138"/>
                </a:lnTo>
                <a:lnTo>
                  <a:pt x="702" y="144"/>
                </a:lnTo>
                <a:lnTo>
                  <a:pt x="708" y="150"/>
                </a:lnTo>
                <a:lnTo>
                  <a:pt x="714" y="155"/>
                </a:lnTo>
                <a:lnTo>
                  <a:pt x="717" y="161"/>
                </a:lnTo>
                <a:lnTo>
                  <a:pt x="723" y="167"/>
                </a:lnTo>
                <a:lnTo>
                  <a:pt x="727" y="172"/>
                </a:lnTo>
                <a:lnTo>
                  <a:pt x="732" y="178"/>
                </a:lnTo>
                <a:lnTo>
                  <a:pt x="738" y="184"/>
                </a:lnTo>
                <a:lnTo>
                  <a:pt x="742" y="189"/>
                </a:lnTo>
                <a:lnTo>
                  <a:pt x="747" y="196"/>
                </a:lnTo>
                <a:lnTo>
                  <a:pt x="752" y="202"/>
                </a:lnTo>
                <a:lnTo>
                  <a:pt x="758" y="208"/>
                </a:lnTo>
                <a:lnTo>
                  <a:pt x="762" y="215"/>
                </a:lnTo>
                <a:lnTo>
                  <a:pt x="767" y="221"/>
                </a:lnTo>
                <a:lnTo>
                  <a:pt x="772" y="227"/>
                </a:lnTo>
                <a:lnTo>
                  <a:pt x="777" y="233"/>
                </a:lnTo>
                <a:lnTo>
                  <a:pt x="783" y="240"/>
                </a:lnTo>
                <a:lnTo>
                  <a:pt x="788" y="246"/>
                </a:lnTo>
                <a:lnTo>
                  <a:pt x="792" y="253"/>
                </a:lnTo>
                <a:lnTo>
                  <a:pt x="798" y="260"/>
                </a:lnTo>
                <a:lnTo>
                  <a:pt x="802" y="266"/>
                </a:lnTo>
                <a:lnTo>
                  <a:pt x="808" y="272"/>
                </a:lnTo>
                <a:lnTo>
                  <a:pt x="813" y="279"/>
                </a:lnTo>
                <a:lnTo>
                  <a:pt x="819" y="286"/>
                </a:lnTo>
                <a:lnTo>
                  <a:pt x="822" y="292"/>
                </a:lnTo>
                <a:lnTo>
                  <a:pt x="828" y="300"/>
                </a:lnTo>
                <a:lnTo>
                  <a:pt x="834" y="306"/>
                </a:lnTo>
                <a:lnTo>
                  <a:pt x="838" y="314"/>
                </a:lnTo>
                <a:lnTo>
                  <a:pt x="843" y="320"/>
                </a:lnTo>
                <a:lnTo>
                  <a:pt x="847" y="326"/>
                </a:lnTo>
                <a:lnTo>
                  <a:pt x="852" y="334"/>
                </a:lnTo>
                <a:lnTo>
                  <a:pt x="858" y="341"/>
                </a:lnTo>
                <a:lnTo>
                  <a:pt x="863" y="348"/>
                </a:lnTo>
                <a:lnTo>
                  <a:pt x="869" y="354"/>
                </a:lnTo>
                <a:lnTo>
                  <a:pt x="872" y="362"/>
                </a:lnTo>
                <a:lnTo>
                  <a:pt x="878" y="369"/>
                </a:lnTo>
                <a:lnTo>
                  <a:pt x="882" y="376"/>
                </a:lnTo>
                <a:lnTo>
                  <a:pt x="888" y="382"/>
                </a:lnTo>
                <a:lnTo>
                  <a:pt x="894" y="390"/>
                </a:lnTo>
                <a:lnTo>
                  <a:pt x="897" y="397"/>
                </a:lnTo>
                <a:lnTo>
                  <a:pt x="903" y="404"/>
                </a:lnTo>
                <a:lnTo>
                  <a:pt x="908" y="415"/>
                </a:lnTo>
                <a:lnTo>
                  <a:pt x="913" y="426"/>
                </a:lnTo>
                <a:lnTo>
                  <a:pt x="918" y="435"/>
                </a:lnTo>
                <a:lnTo>
                  <a:pt x="922" y="446"/>
                </a:lnTo>
                <a:lnTo>
                  <a:pt x="928" y="457"/>
                </a:lnTo>
                <a:lnTo>
                  <a:pt x="933" y="468"/>
                </a:lnTo>
                <a:lnTo>
                  <a:pt x="939" y="479"/>
                </a:lnTo>
                <a:lnTo>
                  <a:pt x="944" y="489"/>
                </a:lnTo>
                <a:lnTo>
                  <a:pt x="948" y="499"/>
                </a:lnTo>
                <a:lnTo>
                  <a:pt x="953" y="510"/>
                </a:lnTo>
                <a:lnTo>
                  <a:pt x="958" y="521"/>
                </a:lnTo>
                <a:lnTo>
                  <a:pt x="963" y="532"/>
                </a:lnTo>
                <a:lnTo>
                  <a:pt x="968" y="541"/>
                </a:lnTo>
                <a:lnTo>
                  <a:pt x="974" y="552"/>
                </a:lnTo>
                <a:lnTo>
                  <a:pt x="978" y="562"/>
                </a:lnTo>
                <a:lnTo>
                  <a:pt x="983" y="573"/>
                </a:lnTo>
                <a:lnTo>
                  <a:pt x="988" y="583"/>
                </a:lnTo>
                <a:lnTo>
                  <a:pt x="993" y="594"/>
                </a:lnTo>
                <a:lnTo>
                  <a:pt x="999" y="605"/>
                </a:lnTo>
                <a:lnTo>
                  <a:pt x="1002" y="614"/>
                </a:lnTo>
                <a:lnTo>
                  <a:pt x="1008" y="625"/>
                </a:lnTo>
                <a:lnTo>
                  <a:pt x="1014" y="635"/>
                </a:lnTo>
                <a:lnTo>
                  <a:pt x="1019" y="646"/>
                </a:lnTo>
                <a:lnTo>
                  <a:pt x="1024" y="656"/>
                </a:lnTo>
                <a:lnTo>
                  <a:pt x="1028" y="667"/>
                </a:lnTo>
                <a:lnTo>
                  <a:pt x="1033" y="676"/>
                </a:lnTo>
                <a:lnTo>
                  <a:pt x="1038" y="687"/>
                </a:lnTo>
                <a:lnTo>
                  <a:pt x="1044" y="698"/>
                </a:lnTo>
                <a:lnTo>
                  <a:pt x="1050" y="708"/>
                </a:lnTo>
                <a:lnTo>
                  <a:pt x="1053" y="718"/>
                </a:lnTo>
                <a:lnTo>
                  <a:pt x="1059" y="727"/>
                </a:lnTo>
                <a:lnTo>
                  <a:pt x="1063" y="738"/>
                </a:lnTo>
                <a:lnTo>
                  <a:pt x="1069" y="749"/>
                </a:lnTo>
                <a:lnTo>
                  <a:pt x="1074" y="759"/>
                </a:lnTo>
                <a:lnTo>
                  <a:pt x="1078" y="770"/>
                </a:lnTo>
                <a:lnTo>
                  <a:pt x="1083" y="779"/>
                </a:lnTo>
                <a:lnTo>
                  <a:pt x="1088" y="788"/>
                </a:lnTo>
                <a:lnTo>
                  <a:pt x="1094" y="799"/>
                </a:lnTo>
                <a:lnTo>
                  <a:pt x="1098" y="809"/>
                </a:lnTo>
                <a:lnTo>
                  <a:pt x="1104" y="819"/>
                </a:lnTo>
                <a:lnTo>
                  <a:pt x="1108" y="828"/>
                </a:lnTo>
                <a:lnTo>
                  <a:pt x="1113" y="839"/>
                </a:lnTo>
                <a:lnTo>
                  <a:pt x="1119" y="849"/>
                </a:lnTo>
                <a:lnTo>
                  <a:pt x="1124" y="858"/>
                </a:lnTo>
                <a:lnTo>
                  <a:pt x="1130" y="867"/>
                </a:lnTo>
                <a:lnTo>
                  <a:pt x="1134" y="878"/>
                </a:lnTo>
                <a:lnTo>
                  <a:pt x="1138" y="888"/>
                </a:lnTo>
                <a:lnTo>
                  <a:pt x="1144" y="897"/>
                </a:lnTo>
                <a:lnTo>
                  <a:pt x="1149" y="906"/>
                </a:lnTo>
                <a:lnTo>
                  <a:pt x="1155" y="918"/>
                </a:lnTo>
                <a:lnTo>
                  <a:pt x="1158" y="927"/>
                </a:lnTo>
                <a:lnTo>
                  <a:pt x="1164" y="936"/>
                </a:lnTo>
                <a:lnTo>
                  <a:pt x="1170" y="946"/>
                </a:lnTo>
                <a:lnTo>
                  <a:pt x="1174" y="955"/>
                </a:lnTo>
                <a:lnTo>
                  <a:pt x="1179" y="964"/>
                </a:lnTo>
                <a:lnTo>
                  <a:pt x="1183" y="974"/>
                </a:lnTo>
                <a:lnTo>
                  <a:pt x="1189" y="983"/>
                </a:lnTo>
                <a:lnTo>
                  <a:pt x="1194" y="992"/>
                </a:lnTo>
                <a:lnTo>
                  <a:pt x="1199" y="1001"/>
                </a:lnTo>
                <a:lnTo>
                  <a:pt x="1205" y="1010"/>
                </a:lnTo>
                <a:lnTo>
                  <a:pt x="1208" y="1019"/>
                </a:lnTo>
                <a:lnTo>
                  <a:pt x="1214" y="1029"/>
                </a:lnTo>
                <a:lnTo>
                  <a:pt x="1218" y="1038"/>
                </a:lnTo>
                <a:lnTo>
                  <a:pt x="1224" y="1047"/>
                </a:lnTo>
                <a:lnTo>
                  <a:pt x="1230" y="1056"/>
                </a:lnTo>
                <a:lnTo>
                  <a:pt x="1235" y="1065"/>
                </a:lnTo>
                <a:lnTo>
                  <a:pt x="1239" y="1074"/>
                </a:lnTo>
                <a:lnTo>
                  <a:pt x="1244" y="1082"/>
                </a:lnTo>
                <a:lnTo>
                  <a:pt x="1249" y="1092"/>
                </a:lnTo>
                <a:lnTo>
                  <a:pt x="1254" y="1099"/>
                </a:lnTo>
                <a:lnTo>
                  <a:pt x="1260" y="1109"/>
                </a:lnTo>
                <a:lnTo>
                  <a:pt x="1264" y="1116"/>
                </a:lnTo>
                <a:lnTo>
                  <a:pt x="1269" y="1126"/>
                </a:lnTo>
                <a:lnTo>
                  <a:pt x="1275" y="1133"/>
                </a:lnTo>
                <a:lnTo>
                  <a:pt x="1280" y="1143"/>
                </a:lnTo>
                <a:lnTo>
                  <a:pt x="1285" y="1150"/>
                </a:lnTo>
                <a:lnTo>
                  <a:pt x="1289" y="1160"/>
                </a:lnTo>
                <a:lnTo>
                  <a:pt x="1294" y="1167"/>
                </a:lnTo>
                <a:lnTo>
                  <a:pt x="1299" y="1175"/>
                </a:lnTo>
                <a:lnTo>
                  <a:pt x="1304" y="1183"/>
                </a:lnTo>
                <a:lnTo>
                  <a:pt x="1310" y="1193"/>
                </a:lnTo>
                <a:lnTo>
                  <a:pt x="1314" y="1200"/>
                </a:lnTo>
                <a:lnTo>
                  <a:pt x="1319" y="1208"/>
                </a:lnTo>
                <a:lnTo>
                  <a:pt x="1324" y="1216"/>
                </a:lnTo>
                <a:lnTo>
                  <a:pt x="1329" y="1223"/>
                </a:lnTo>
                <a:lnTo>
                  <a:pt x="1335" y="1231"/>
                </a:lnTo>
                <a:lnTo>
                  <a:pt x="1338" y="1239"/>
                </a:lnTo>
                <a:lnTo>
                  <a:pt x="1344" y="1247"/>
                </a:lnTo>
                <a:lnTo>
                  <a:pt x="1350" y="1255"/>
                </a:lnTo>
                <a:lnTo>
                  <a:pt x="1355" y="1262"/>
                </a:lnTo>
                <a:lnTo>
                  <a:pt x="1360" y="1268"/>
                </a:lnTo>
                <a:lnTo>
                  <a:pt x="1364" y="1276"/>
                </a:lnTo>
                <a:lnTo>
                  <a:pt x="1369" y="1285"/>
                </a:lnTo>
                <a:lnTo>
                  <a:pt x="1374" y="1290"/>
                </a:lnTo>
                <a:lnTo>
                  <a:pt x="1380" y="1298"/>
                </a:lnTo>
                <a:lnTo>
                  <a:pt x="1386" y="1306"/>
                </a:lnTo>
                <a:lnTo>
                  <a:pt x="1390" y="1312"/>
                </a:lnTo>
                <a:lnTo>
                  <a:pt x="1395" y="1320"/>
                </a:lnTo>
                <a:lnTo>
                  <a:pt x="1399" y="1326"/>
                </a:lnTo>
                <a:lnTo>
                  <a:pt x="1405" y="1334"/>
                </a:lnTo>
                <a:lnTo>
                  <a:pt x="1410" y="1340"/>
                </a:lnTo>
                <a:lnTo>
                  <a:pt x="1415" y="1347"/>
                </a:lnTo>
                <a:lnTo>
                  <a:pt x="1420" y="1352"/>
                </a:lnTo>
                <a:lnTo>
                  <a:pt x="1424" y="1360"/>
                </a:lnTo>
                <a:lnTo>
                  <a:pt x="1430" y="1367"/>
                </a:lnTo>
                <a:lnTo>
                  <a:pt x="1434" y="1373"/>
                </a:lnTo>
                <a:lnTo>
                  <a:pt x="1440" y="1379"/>
                </a:lnTo>
                <a:lnTo>
                  <a:pt x="1444" y="1385"/>
                </a:lnTo>
                <a:lnTo>
                  <a:pt x="1449" y="1392"/>
                </a:lnTo>
                <a:lnTo>
                  <a:pt x="1455" y="1398"/>
                </a:lnTo>
                <a:lnTo>
                  <a:pt x="1460" y="1403"/>
                </a:lnTo>
                <a:lnTo>
                  <a:pt x="1466" y="1410"/>
                </a:lnTo>
                <a:lnTo>
                  <a:pt x="1470" y="1414"/>
                </a:lnTo>
                <a:lnTo>
                  <a:pt x="1474" y="1421"/>
                </a:lnTo>
                <a:lnTo>
                  <a:pt x="1480" y="1427"/>
                </a:lnTo>
                <a:lnTo>
                  <a:pt x="1485" y="1431"/>
                </a:lnTo>
                <a:lnTo>
                  <a:pt x="1491" y="1438"/>
                </a:lnTo>
                <a:lnTo>
                  <a:pt x="1494" y="1444"/>
                </a:lnTo>
                <a:lnTo>
                  <a:pt x="1500" y="1449"/>
                </a:lnTo>
                <a:lnTo>
                  <a:pt x="1506" y="1454"/>
                </a:lnTo>
                <a:lnTo>
                  <a:pt x="1510" y="1459"/>
                </a:lnTo>
                <a:lnTo>
                  <a:pt x="1515" y="1465"/>
                </a:lnTo>
                <a:lnTo>
                  <a:pt x="1520" y="1469"/>
                </a:lnTo>
                <a:lnTo>
                  <a:pt x="1525" y="1476"/>
                </a:lnTo>
                <a:lnTo>
                  <a:pt x="1530" y="1480"/>
                </a:lnTo>
                <a:lnTo>
                  <a:pt x="1535" y="1485"/>
                </a:lnTo>
                <a:lnTo>
                  <a:pt x="1541" y="1489"/>
                </a:lnTo>
                <a:lnTo>
                  <a:pt x="1545" y="1494"/>
                </a:lnTo>
                <a:lnTo>
                  <a:pt x="1550" y="1499"/>
                </a:lnTo>
                <a:lnTo>
                  <a:pt x="1554" y="1504"/>
                </a:lnTo>
                <a:lnTo>
                  <a:pt x="1560" y="1508"/>
                </a:lnTo>
                <a:lnTo>
                  <a:pt x="1566" y="1513"/>
                </a:lnTo>
                <a:lnTo>
                  <a:pt x="1571" y="1516"/>
                </a:lnTo>
                <a:lnTo>
                  <a:pt x="1575" y="1521"/>
                </a:lnTo>
                <a:lnTo>
                  <a:pt x="1580" y="1525"/>
                </a:lnTo>
                <a:lnTo>
                  <a:pt x="1585" y="1528"/>
                </a:lnTo>
                <a:lnTo>
                  <a:pt x="1590" y="1533"/>
                </a:lnTo>
                <a:lnTo>
                  <a:pt x="1596" y="1536"/>
                </a:lnTo>
                <a:lnTo>
                  <a:pt x="1600" y="1541"/>
                </a:lnTo>
                <a:lnTo>
                  <a:pt x="1605" y="1544"/>
                </a:lnTo>
                <a:lnTo>
                  <a:pt x="1611" y="1547"/>
                </a:lnTo>
                <a:lnTo>
                  <a:pt x="1616" y="1551"/>
                </a:lnTo>
                <a:lnTo>
                  <a:pt x="1621" y="1555"/>
                </a:lnTo>
                <a:lnTo>
                  <a:pt x="1625" y="1558"/>
                </a:lnTo>
                <a:lnTo>
                  <a:pt x="1630" y="1561"/>
                </a:lnTo>
                <a:lnTo>
                  <a:pt x="1636" y="1564"/>
                </a:lnTo>
                <a:lnTo>
                  <a:pt x="1640" y="1567"/>
                </a:lnTo>
                <a:lnTo>
                  <a:pt x="1646" y="1570"/>
                </a:lnTo>
                <a:lnTo>
                  <a:pt x="1650" y="1573"/>
                </a:lnTo>
                <a:lnTo>
                  <a:pt x="1655" y="1575"/>
                </a:lnTo>
                <a:lnTo>
                  <a:pt x="1660" y="1578"/>
                </a:lnTo>
                <a:lnTo>
                  <a:pt x="1665" y="1581"/>
                </a:lnTo>
                <a:lnTo>
                  <a:pt x="1671" y="1583"/>
                </a:lnTo>
                <a:lnTo>
                  <a:pt x="1676" y="1586"/>
                </a:lnTo>
                <a:lnTo>
                  <a:pt x="1680" y="1589"/>
                </a:lnTo>
                <a:lnTo>
                  <a:pt x="1686" y="1590"/>
                </a:lnTo>
                <a:lnTo>
                  <a:pt x="1691" y="1592"/>
                </a:lnTo>
                <a:lnTo>
                  <a:pt x="1696" y="1595"/>
                </a:lnTo>
                <a:lnTo>
                  <a:pt x="1701" y="1596"/>
                </a:lnTo>
                <a:lnTo>
                  <a:pt x="1705" y="1598"/>
                </a:lnTo>
                <a:lnTo>
                  <a:pt x="1710" y="1600"/>
                </a:lnTo>
                <a:lnTo>
                  <a:pt x="1716" y="1601"/>
                </a:lnTo>
                <a:lnTo>
                  <a:pt x="1722" y="1603"/>
                </a:lnTo>
                <a:lnTo>
                  <a:pt x="1726" y="1605"/>
                </a:lnTo>
                <a:lnTo>
                  <a:pt x="1731" y="1606"/>
                </a:lnTo>
                <a:lnTo>
                  <a:pt x="1735" y="1607"/>
                </a:lnTo>
                <a:lnTo>
                  <a:pt x="1741" y="1609"/>
                </a:lnTo>
                <a:lnTo>
                  <a:pt x="1746" y="1611"/>
                </a:lnTo>
                <a:lnTo>
                  <a:pt x="1751" y="1611"/>
                </a:lnTo>
                <a:lnTo>
                  <a:pt x="1756" y="1613"/>
                </a:lnTo>
                <a:lnTo>
                  <a:pt x="1760" y="1614"/>
                </a:lnTo>
                <a:lnTo>
                  <a:pt x="1766" y="1614"/>
                </a:lnTo>
                <a:lnTo>
                  <a:pt x="1770" y="1615"/>
                </a:lnTo>
                <a:lnTo>
                  <a:pt x="1776" y="1615"/>
                </a:lnTo>
                <a:lnTo>
                  <a:pt x="1780" y="1615"/>
                </a:lnTo>
                <a:lnTo>
                  <a:pt x="1785" y="1617"/>
                </a:lnTo>
                <a:lnTo>
                  <a:pt x="1791" y="1617"/>
                </a:lnTo>
                <a:lnTo>
                  <a:pt x="1796" y="1617"/>
                </a:lnTo>
                <a:lnTo>
                  <a:pt x="1802" y="1617"/>
                </a:lnTo>
                <a:lnTo>
                  <a:pt x="1806" y="1617"/>
                </a:lnTo>
                <a:lnTo>
                  <a:pt x="1810" y="1860"/>
                </a:lnTo>
                <a:lnTo>
                  <a:pt x="1816" y="1861"/>
                </a:lnTo>
                <a:lnTo>
                  <a:pt x="1821" y="1862"/>
                </a:lnTo>
                <a:lnTo>
                  <a:pt x="1827" y="1862"/>
                </a:lnTo>
                <a:lnTo>
                  <a:pt x="1832" y="1864"/>
                </a:lnTo>
                <a:lnTo>
                  <a:pt x="1836" y="1864"/>
                </a:lnTo>
                <a:lnTo>
                  <a:pt x="1842" y="1866"/>
                </a:lnTo>
                <a:lnTo>
                  <a:pt x="1846" y="1867"/>
                </a:lnTo>
                <a:lnTo>
                  <a:pt x="1852" y="1867"/>
                </a:lnTo>
                <a:lnTo>
                  <a:pt x="1856" y="1869"/>
                </a:lnTo>
                <a:lnTo>
                  <a:pt x="1861" y="1869"/>
                </a:lnTo>
                <a:lnTo>
                  <a:pt x="1867" y="1870"/>
                </a:lnTo>
                <a:lnTo>
                  <a:pt x="1871" y="1872"/>
                </a:lnTo>
                <a:lnTo>
                  <a:pt x="1877" y="1872"/>
                </a:lnTo>
                <a:lnTo>
                  <a:pt x="1881" y="1873"/>
                </a:lnTo>
                <a:lnTo>
                  <a:pt x="1886" y="1873"/>
                </a:lnTo>
                <a:lnTo>
                  <a:pt x="1891" y="1875"/>
                </a:lnTo>
                <a:lnTo>
                  <a:pt x="1896" y="1875"/>
                </a:lnTo>
                <a:lnTo>
                  <a:pt x="1902" y="1877"/>
                </a:lnTo>
                <a:lnTo>
                  <a:pt x="1907" y="1878"/>
                </a:lnTo>
                <a:lnTo>
                  <a:pt x="1911" y="1878"/>
                </a:lnTo>
                <a:lnTo>
                  <a:pt x="1916" y="1879"/>
                </a:lnTo>
                <a:lnTo>
                  <a:pt x="1921" y="1879"/>
                </a:lnTo>
                <a:lnTo>
                  <a:pt x="1927" y="1881"/>
                </a:lnTo>
                <a:lnTo>
                  <a:pt x="1932" y="1881"/>
                </a:lnTo>
                <a:lnTo>
                  <a:pt x="1936" y="1883"/>
                </a:lnTo>
                <a:lnTo>
                  <a:pt x="1941" y="1884"/>
                </a:lnTo>
                <a:lnTo>
                  <a:pt x="1947" y="1884"/>
                </a:lnTo>
                <a:lnTo>
                  <a:pt x="1952" y="1886"/>
                </a:lnTo>
                <a:lnTo>
                  <a:pt x="1957" y="1886"/>
                </a:lnTo>
                <a:lnTo>
                  <a:pt x="1962" y="1888"/>
                </a:lnTo>
                <a:lnTo>
                  <a:pt x="1966" y="1888"/>
                </a:lnTo>
                <a:lnTo>
                  <a:pt x="1972" y="1889"/>
                </a:lnTo>
                <a:lnTo>
                  <a:pt x="1976" y="1890"/>
                </a:lnTo>
                <a:lnTo>
                  <a:pt x="1982" y="1890"/>
                </a:lnTo>
                <a:lnTo>
                  <a:pt x="1987" y="1892"/>
                </a:lnTo>
                <a:lnTo>
                  <a:pt x="1991" y="1892"/>
                </a:lnTo>
                <a:lnTo>
                  <a:pt x="1996" y="1894"/>
                </a:lnTo>
                <a:lnTo>
                  <a:pt x="2001" y="1895"/>
                </a:lnTo>
                <a:lnTo>
                  <a:pt x="2007" y="1895"/>
                </a:lnTo>
                <a:lnTo>
                  <a:pt x="2012" y="1897"/>
                </a:lnTo>
                <a:lnTo>
                  <a:pt x="2016" y="1897"/>
                </a:lnTo>
                <a:lnTo>
                  <a:pt x="2022" y="1898"/>
                </a:lnTo>
                <a:lnTo>
                  <a:pt x="2027" y="1898"/>
                </a:lnTo>
                <a:lnTo>
                  <a:pt x="2032" y="1900"/>
                </a:lnTo>
                <a:lnTo>
                  <a:pt x="2037" y="1901"/>
                </a:lnTo>
                <a:lnTo>
                  <a:pt x="2041" y="1901"/>
                </a:lnTo>
                <a:lnTo>
                  <a:pt x="2047" y="1903"/>
                </a:lnTo>
                <a:lnTo>
                  <a:pt x="2052" y="1903"/>
                </a:lnTo>
                <a:lnTo>
                  <a:pt x="2058" y="1905"/>
                </a:lnTo>
                <a:lnTo>
                  <a:pt x="2062" y="1905"/>
                </a:lnTo>
                <a:lnTo>
                  <a:pt x="2067" y="1906"/>
                </a:lnTo>
                <a:lnTo>
                  <a:pt x="2071" y="1907"/>
                </a:lnTo>
                <a:lnTo>
                  <a:pt x="2077" y="1907"/>
                </a:lnTo>
                <a:lnTo>
                  <a:pt x="2083" y="1909"/>
                </a:lnTo>
                <a:lnTo>
                  <a:pt x="2087" y="1909"/>
                </a:lnTo>
                <a:lnTo>
                  <a:pt x="2092" y="1911"/>
                </a:lnTo>
                <a:lnTo>
                  <a:pt x="2097" y="1912"/>
                </a:lnTo>
                <a:lnTo>
                  <a:pt x="2102" y="1912"/>
                </a:lnTo>
                <a:lnTo>
                  <a:pt x="2107" y="1914"/>
                </a:lnTo>
                <a:lnTo>
                  <a:pt x="2112" y="1914"/>
                </a:lnTo>
                <a:lnTo>
                  <a:pt x="2118" y="1915"/>
                </a:lnTo>
                <a:lnTo>
                  <a:pt x="2121" y="1915"/>
                </a:lnTo>
                <a:lnTo>
                  <a:pt x="2127" y="1917"/>
                </a:lnTo>
                <a:lnTo>
                  <a:pt x="2132" y="1918"/>
                </a:lnTo>
                <a:lnTo>
                  <a:pt x="2138" y="1918"/>
                </a:lnTo>
                <a:lnTo>
                  <a:pt x="2143" y="1920"/>
                </a:lnTo>
                <a:lnTo>
                  <a:pt x="2146" y="1920"/>
                </a:lnTo>
                <a:lnTo>
                  <a:pt x="2152" y="1922"/>
                </a:lnTo>
                <a:lnTo>
                  <a:pt x="2157" y="1922"/>
                </a:lnTo>
                <a:lnTo>
                  <a:pt x="2163" y="1923"/>
                </a:lnTo>
                <a:lnTo>
                  <a:pt x="2168" y="1925"/>
                </a:lnTo>
                <a:lnTo>
                  <a:pt x="2172" y="1925"/>
                </a:lnTo>
                <a:lnTo>
                  <a:pt x="2178" y="1926"/>
                </a:lnTo>
                <a:lnTo>
                  <a:pt x="2182" y="1926"/>
                </a:lnTo>
                <a:lnTo>
                  <a:pt x="2188" y="1928"/>
                </a:lnTo>
                <a:lnTo>
                  <a:pt x="2192" y="1928"/>
                </a:lnTo>
                <a:lnTo>
                  <a:pt x="2197" y="1929"/>
                </a:lnTo>
                <a:lnTo>
                  <a:pt x="2203" y="1931"/>
                </a:lnTo>
                <a:lnTo>
                  <a:pt x="2207" y="1931"/>
                </a:lnTo>
                <a:lnTo>
                  <a:pt x="2213" y="1933"/>
                </a:lnTo>
                <a:lnTo>
                  <a:pt x="2217" y="1933"/>
                </a:lnTo>
                <a:lnTo>
                  <a:pt x="2222" y="1934"/>
                </a:lnTo>
                <a:lnTo>
                  <a:pt x="2227" y="1935"/>
                </a:lnTo>
                <a:lnTo>
                  <a:pt x="2232" y="1935"/>
                </a:lnTo>
                <a:lnTo>
                  <a:pt x="2238" y="1937"/>
                </a:lnTo>
                <a:lnTo>
                  <a:pt x="2243" y="1937"/>
                </a:lnTo>
                <a:lnTo>
                  <a:pt x="2248" y="1939"/>
                </a:lnTo>
                <a:lnTo>
                  <a:pt x="2252" y="1939"/>
                </a:lnTo>
                <a:lnTo>
                  <a:pt x="2257" y="1940"/>
                </a:lnTo>
                <a:lnTo>
                  <a:pt x="2263" y="1942"/>
                </a:lnTo>
                <a:lnTo>
                  <a:pt x="2268" y="1942"/>
                </a:lnTo>
                <a:lnTo>
                  <a:pt x="2274" y="1943"/>
                </a:lnTo>
                <a:lnTo>
                  <a:pt x="2277" y="1943"/>
                </a:lnTo>
                <a:lnTo>
                  <a:pt x="2283" y="1945"/>
                </a:lnTo>
                <a:lnTo>
                  <a:pt x="2288" y="1945"/>
                </a:lnTo>
                <a:lnTo>
                  <a:pt x="2293" y="1946"/>
                </a:lnTo>
                <a:lnTo>
                  <a:pt x="2299" y="1948"/>
                </a:lnTo>
                <a:lnTo>
                  <a:pt x="2302" y="1948"/>
                </a:lnTo>
                <a:lnTo>
                  <a:pt x="2308" y="1950"/>
                </a:lnTo>
                <a:lnTo>
                  <a:pt x="2313" y="1950"/>
                </a:lnTo>
                <a:lnTo>
                  <a:pt x="2318" y="1951"/>
                </a:lnTo>
                <a:lnTo>
                  <a:pt x="2323" y="1952"/>
                </a:lnTo>
                <a:lnTo>
                  <a:pt x="2327" y="1952"/>
                </a:lnTo>
                <a:lnTo>
                  <a:pt x="2332" y="1954"/>
                </a:lnTo>
                <a:lnTo>
                  <a:pt x="2337" y="1954"/>
                </a:lnTo>
                <a:lnTo>
                  <a:pt x="2343" y="1956"/>
                </a:lnTo>
                <a:lnTo>
                  <a:pt x="2348" y="1956"/>
                </a:lnTo>
                <a:lnTo>
                  <a:pt x="2352" y="1957"/>
                </a:lnTo>
                <a:lnTo>
                  <a:pt x="2358" y="1959"/>
                </a:lnTo>
                <a:lnTo>
                  <a:pt x="2363" y="1959"/>
                </a:lnTo>
                <a:lnTo>
                  <a:pt x="2368" y="1961"/>
                </a:lnTo>
                <a:lnTo>
                  <a:pt x="2373" y="1961"/>
                </a:lnTo>
                <a:lnTo>
                  <a:pt x="2377" y="1962"/>
                </a:lnTo>
                <a:lnTo>
                  <a:pt x="2383" y="1962"/>
                </a:lnTo>
                <a:lnTo>
                  <a:pt x="2388" y="1963"/>
                </a:lnTo>
                <a:lnTo>
                  <a:pt x="2394" y="1965"/>
                </a:lnTo>
                <a:lnTo>
                  <a:pt x="2398" y="1965"/>
                </a:lnTo>
                <a:lnTo>
                  <a:pt x="2404" y="1967"/>
                </a:lnTo>
                <a:lnTo>
                  <a:pt x="2407" y="1967"/>
                </a:lnTo>
                <a:lnTo>
                  <a:pt x="2413" y="1968"/>
                </a:lnTo>
                <a:lnTo>
                  <a:pt x="2419" y="1968"/>
                </a:lnTo>
                <a:lnTo>
                  <a:pt x="2423" y="1970"/>
                </a:lnTo>
                <a:lnTo>
                  <a:pt x="2429" y="1971"/>
                </a:lnTo>
                <a:lnTo>
                  <a:pt x="2433" y="1971"/>
                </a:lnTo>
                <a:lnTo>
                  <a:pt x="2438" y="1973"/>
                </a:lnTo>
                <a:lnTo>
                  <a:pt x="2443" y="1973"/>
                </a:lnTo>
                <a:lnTo>
                  <a:pt x="2448" y="1974"/>
                </a:lnTo>
                <a:lnTo>
                  <a:pt x="2454" y="1976"/>
                </a:lnTo>
                <a:lnTo>
                  <a:pt x="2457" y="1976"/>
                </a:lnTo>
                <a:lnTo>
                  <a:pt x="2463" y="1978"/>
                </a:lnTo>
                <a:lnTo>
                  <a:pt x="2468" y="1978"/>
                </a:lnTo>
                <a:lnTo>
                  <a:pt x="2474" y="1979"/>
                </a:lnTo>
                <a:lnTo>
                  <a:pt x="2479" y="1979"/>
                </a:lnTo>
                <a:lnTo>
                  <a:pt x="2482" y="1980"/>
                </a:lnTo>
                <a:lnTo>
                  <a:pt x="2488" y="1982"/>
                </a:lnTo>
                <a:lnTo>
                  <a:pt x="2493" y="1982"/>
                </a:lnTo>
                <a:lnTo>
                  <a:pt x="2499" y="1984"/>
                </a:lnTo>
                <a:lnTo>
                  <a:pt x="2504" y="1984"/>
                </a:lnTo>
                <a:lnTo>
                  <a:pt x="2508" y="1985"/>
                </a:lnTo>
                <a:lnTo>
                  <a:pt x="2514" y="1985"/>
                </a:lnTo>
                <a:lnTo>
                  <a:pt x="2518" y="1987"/>
                </a:lnTo>
                <a:lnTo>
                  <a:pt x="2524" y="1989"/>
                </a:lnTo>
                <a:lnTo>
                  <a:pt x="2529" y="1989"/>
                </a:lnTo>
                <a:lnTo>
                  <a:pt x="2534" y="1990"/>
                </a:lnTo>
                <a:lnTo>
                  <a:pt x="2539" y="1990"/>
                </a:lnTo>
                <a:lnTo>
                  <a:pt x="2543" y="1991"/>
                </a:lnTo>
                <a:lnTo>
                  <a:pt x="2549" y="1993"/>
                </a:lnTo>
                <a:lnTo>
                  <a:pt x="2553" y="1993"/>
                </a:lnTo>
                <a:lnTo>
                  <a:pt x="2559" y="1995"/>
                </a:lnTo>
                <a:lnTo>
                  <a:pt x="2563" y="1995"/>
                </a:lnTo>
                <a:lnTo>
                  <a:pt x="2568" y="1997"/>
                </a:lnTo>
                <a:lnTo>
                  <a:pt x="2574" y="1997"/>
                </a:lnTo>
                <a:lnTo>
                  <a:pt x="2579" y="1998"/>
                </a:lnTo>
                <a:lnTo>
                  <a:pt x="2584" y="1999"/>
                </a:lnTo>
                <a:lnTo>
                  <a:pt x="2588" y="1999"/>
                </a:lnTo>
                <a:lnTo>
                  <a:pt x="2593" y="2001"/>
                </a:lnTo>
                <a:lnTo>
                  <a:pt x="2599" y="2001"/>
                </a:lnTo>
                <a:lnTo>
                  <a:pt x="2604" y="2002"/>
                </a:lnTo>
                <a:lnTo>
                  <a:pt x="2610" y="2002"/>
                </a:lnTo>
                <a:lnTo>
                  <a:pt x="2613" y="2004"/>
                </a:lnTo>
                <a:lnTo>
                  <a:pt x="2619" y="2006"/>
                </a:lnTo>
                <a:lnTo>
                  <a:pt x="2624" y="2006"/>
                </a:lnTo>
                <a:lnTo>
                  <a:pt x="2629" y="2007"/>
                </a:lnTo>
                <a:lnTo>
                  <a:pt x="2635" y="2007"/>
                </a:lnTo>
                <a:lnTo>
                  <a:pt x="2638" y="2008"/>
                </a:lnTo>
                <a:lnTo>
                  <a:pt x="2644" y="2008"/>
                </a:lnTo>
                <a:lnTo>
                  <a:pt x="2649" y="2010"/>
                </a:lnTo>
                <a:lnTo>
                  <a:pt x="2654" y="2012"/>
                </a:lnTo>
                <a:lnTo>
                  <a:pt x="2659" y="2012"/>
                </a:lnTo>
                <a:lnTo>
                  <a:pt x="2664" y="2013"/>
                </a:lnTo>
                <a:lnTo>
                  <a:pt x="2668" y="2013"/>
                </a:lnTo>
                <a:lnTo>
                  <a:pt x="2673" y="2015"/>
                </a:lnTo>
                <a:lnTo>
                  <a:pt x="2679" y="2016"/>
                </a:lnTo>
                <a:lnTo>
                  <a:pt x="2684" y="2016"/>
                </a:lnTo>
                <a:lnTo>
                  <a:pt x="2690" y="2018"/>
                </a:lnTo>
                <a:lnTo>
                  <a:pt x="2694" y="2018"/>
                </a:lnTo>
                <a:lnTo>
                  <a:pt x="2699" y="2019"/>
                </a:lnTo>
                <a:lnTo>
                  <a:pt x="2704" y="2019"/>
                </a:lnTo>
                <a:lnTo>
                  <a:pt x="2709" y="2021"/>
                </a:lnTo>
                <a:lnTo>
                  <a:pt x="2715" y="2223"/>
                </a:lnTo>
                <a:lnTo>
                  <a:pt x="2719" y="2225"/>
                </a:lnTo>
                <a:lnTo>
                  <a:pt x="2724" y="2225"/>
                </a:lnTo>
                <a:lnTo>
                  <a:pt x="2730" y="2225"/>
                </a:lnTo>
                <a:lnTo>
                  <a:pt x="2734" y="2225"/>
                </a:lnTo>
                <a:lnTo>
                  <a:pt x="2740" y="2226"/>
                </a:lnTo>
                <a:lnTo>
                  <a:pt x="2743" y="2226"/>
                </a:lnTo>
                <a:lnTo>
                  <a:pt x="2749" y="2226"/>
                </a:lnTo>
                <a:lnTo>
                  <a:pt x="2755" y="2227"/>
                </a:lnTo>
                <a:lnTo>
                  <a:pt x="2760" y="2227"/>
                </a:lnTo>
                <a:lnTo>
                  <a:pt x="2765" y="2227"/>
                </a:lnTo>
                <a:lnTo>
                  <a:pt x="2769" y="2227"/>
                </a:lnTo>
                <a:lnTo>
                  <a:pt x="2774" y="2229"/>
                </a:lnTo>
                <a:lnTo>
                  <a:pt x="2779" y="2229"/>
                </a:lnTo>
                <a:lnTo>
                  <a:pt x="2784" y="2229"/>
                </a:lnTo>
                <a:lnTo>
                  <a:pt x="2790" y="2231"/>
                </a:lnTo>
                <a:lnTo>
                  <a:pt x="2793" y="2231"/>
                </a:lnTo>
                <a:lnTo>
                  <a:pt x="2799" y="2231"/>
                </a:lnTo>
                <a:lnTo>
                  <a:pt x="2804" y="2231"/>
                </a:lnTo>
                <a:lnTo>
                  <a:pt x="2810" y="2233"/>
                </a:lnTo>
                <a:lnTo>
                  <a:pt x="2815" y="2233"/>
                </a:lnTo>
                <a:lnTo>
                  <a:pt x="2820" y="2233"/>
                </a:lnTo>
                <a:lnTo>
                  <a:pt x="2824" y="2234"/>
                </a:lnTo>
                <a:lnTo>
                  <a:pt x="2829" y="2234"/>
                </a:lnTo>
                <a:lnTo>
                  <a:pt x="2835" y="2234"/>
                </a:lnTo>
                <a:lnTo>
                  <a:pt x="2840" y="2235"/>
                </a:lnTo>
                <a:lnTo>
                  <a:pt x="2845" y="2235"/>
                </a:lnTo>
                <a:lnTo>
                  <a:pt x="2850" y="2235"/>
                </a:lnTo>
                <a:lnTo>
                  <a:pt x="2854" y="2235"/>
                </a:lnTo>
                <a:lnTo>
                  <a:pt x="2860" y="2237"/>
                </a:lnTo>
                <a:lnTo>
                  <a:pt x="2865" y="2237"/>
                </a:lnTo>
                <a:lnTo>
                  <a:pt x="2870" y="2237"/>
                </a:lnTo>
                <a:lnTo>
                  <a:pt x="2875" y="2239"/>
                </a:lnTo>
                <a:lnTo>
                  <a:pt x="2880" y="2239"/>
                </a:lnTo>
                <a:lnTo>
                  <a:pt x="2885" y="2239"/>
                </a:lnTo>
                <a:lnTo>
                  <a:pt x="2889" y="2239"/>
                </a:lnTo>
                <a:lnTo>
                  <a:pt x="2895" y="2240"/>
                </a:lnTo>
                <a:lnTo>
                  <a:pt x="2899" y="2240"/>
                </a:lnTo>
                <a:lnTo>
                  <a:pt x="2904" y="2240"/>
                </a:lnTo>
                <a:lnTo>
                  <a:pt x="2910" y="2242"/>
                </a:lnTo>
                <a:lnTo>
                  <a:pt x="2915" y="2242"/>
                </a:lnTo>
                <a:lnTo>
                  <a:pt x="2920" y="2242"/>
                </a:lnTo>
                <a:lnTo>
                  <a:pt x="2924" y="2242"/>
                </a:lnTo>
                <a:lnTo>
                  <a:pt x="2929" y="2244"/>
                </a:lnTo>
                <a:lnTo>
                  <a:pt x="2935" y="2244"/>
                </a:lnTo>
                <a:lnTo>
                  <a:pt x="2940" y="2244"/>
                </a:lnTo>
                <a:lnTo>
                  <a:pt x="2946" y="2245"/>
                </a:lnTo>
                <a:lnTo>
                  <a:pt x="2949" y="2245"/>
                </a:lnTo>
                <a:lnTo>
                  <a:pt x="2955" y="2245"/>
                </a:lnTo>
                <a:lnTo>
                  <a:pt x="2960" y="2245"/>
                </a:lnTo>
                <a:lnTo>
                  <a:pt x="2965" y="2246"/>
                </a:lnTo>
                <a:lnTo>
                  <a:pt x="2971" y="2246"/>
                </a:lnTo>
                <a:lnTo>
                  <a:pt x="2976" y="2246"/>
                </a:lnTo>
                <a:lnTo>
                  <a:pt x="2980" y="2248"/>
                </a:lnTo>
                <a:lnTo>
                  <a:pt x="2985" y="2248"/>
                </a:lnTo>
                <a:lnTo>
                  <a:pt x="2990" y="2248"/>
                </a:lnTo>
                <a:lnTo>
                  <a:pt x="2995" y="2248"/>
                </a:lnTo>
                <a:lnTo>
                  <a:pt x="3000" y="2250"/>
                </a:lnTo>
                <a:lnTo>
                  <a:pt x="3004" y="2250"/>
                </a:lnTo>
                <a:lnTo>
                  <a:pt x="3009" y="2250"/>
                </a:lnTo>
                <a:lnTo>
                  <a:pt x="3015" y="2251"/>
                </a:lnTo>
                <a:lnTo>
                  <a:pt x="3020" y="2251"/>
                </a:lnTo>
                <a:lnTo>
                  <a:pt x="3026" y="2251"/>
                </a:lnTo>
                <a:lnTo>
                  <a:pt x="3030" y="2251"/>
                </a:lnTo>
                <a:lnTo>
                  <a:pt x="3035" y="2253"/>
                </a:lnTo>
                <a:lnTo>
                  <a:pt x="3040" y="2253"/>
                </a:lnTo>
                <a:lnTo>
                  <a:pt x="3045" y="2253"/>
                </a:lnTo>
                <a:lnTo>
                  <a:pt x="3051" y="2254"/>
                </a:lnTo>
                <a:lnTo>
                  <a:pt x="3055" y="2254"/>
                </a:lnTo>
                <a:lnTo>
                  <a:pt x="3060" y="2254"/>
                </a:lnTo>
                <a:lnTo>
                  <a:pt x="3066" y="2256"/>
                </a:lnTo>
                <a:lnTo>
                  <a:pt x="3070" y="2256"/>
                </a:lnTo>
                <a:lnTo>
                  <a:pt x="3076" y="2256"/>
                </a:lnTo>
                <a:lnTo>
                  <a:pt x="3079" y="2256"/>
                </a:lnTo>
                <a:lnTo>
                  <a:pt x="3085" y="2257"/>
                </a:lnTo>
                <a:lnTo>
                  <a:pt x="3091" y="2257"/>
                </a:lnTo>
                <a:lnTo>
                  <a:pt x="3096" y="2257"/>
                </a:lnTo>
                <a:lnTo>
                  <a:pt x="3101" y="2259"/>
                </a:lnTo>
                <a:lnTo>
                  <a:pt x="3105" y="2259"/>
                </a:lnTo>
                <a:lnTo>
                  <a:pt x="3110" y="2259"/>
                </a:lnTo>
                <a:lnTo>
                  <a:pt x="3115" y="2259"/>
                </a:lnTo>
                <a:lnTo>
                  <a:pt x="3120" y="2261"/>
                </a:lnTo>
                <a:lnTo>
                  <a:pt x="3126" y="2261"/>
                </a:lnTo>
                <a:lnTo>
                  <a:pt x="3131" y="2261"/>
                </a:lnTo>
                <a:lnTo>
                  <a:pt x="3135" y="2262"/>
                </a:lnTo>
                <a:lnTo>
                  <a:pt x="3140" y="2262"/>
                </a:lnTo>
                <a:lnTo>
                  <a:pt x="3146" y="2262"/>
                </a:lnTo>
                <a:lnTo>
                  <a:pt x="3151" y="2262"/>
                </a:lnTo>
                <a:lnTo>
                  <a:pt x="3156" y="2263"/>
                </a:lnTo>
                <a:lnTo>
                  <a:pt x="3160" y="2263"/>
                </a:lnTo>
                <a:lnTo>
                  <a:pt x="3165" y="2263"/>
                </a:lnTo>
                <a:lnTo>
                  <a:pt x="3171" y="2265"/>
                </a:lnTo>
                <a:lnTo>
                  <a:pt x="3176" y="2265"/>
                </a:lnTo>
                <a:lnTo>
                  <a:pt x="3181" y="2265"/>
                </a:lnTo>
                <a:lnTo>
                  <a:pt x="3186" y="2265"/>
                </a:lnTo>
                <a:lnTo>
                  <a:pt x="3190" y="2267"/>
                </a:lnTo>
                <a:lnTo>
                  <a:pt x="3196" y="2267"/>
                </a:lnTo>
                <a:lnTo>
                  <a:pt x="3201" y="2267"/>
                </a:lnTo>
                <a:lnTo>
                  <a:pt x="3207" y="2268"/>
                </a:lnTo>
                <a:lnTo>
                  <a:pt x="3211" y="2268"/>
                </a:lnTo>
                <a:lnTo>
                  <a:pt x="3216" y="2268"/>
                </a:lnTo>
                <a:lnTo>
                  <a:pt x="3221" y="2268"/>
                </a:lnTo>
                <a:lnTo>
                  <a:pt x="3225" y="2270"/>
                </a:lnTo>
                <a:lnTo>
                  <a:pt x="3231" y="2270"/>
                </a:lnTo>
                <a:lnTo>
                  <a:pt x="3235" y="2270"/>
                </a:lnTo>
                <a:lnTo>
                  <a:pt x="3240" y="2272"/>
                </a:lnTo>
                <a:lnTo>
                  <a:pt x="3246" y="2272"/>
                </a:lnTo>
                <a:lnTo>
                  <a:pt x="3251" y="2272"/>
                </a:lnTo>
                <a:lnTo>
                  <a:pt x="3256" y="2272"/>
                </a:lnTo>
                <a:lnTo>
                  <a:pt x="3261" y="2273"/>
                </a:lnTo>
                <a:lnTo>
                  <a:pt x="3265" y="2273"/>
                </a:lnTo>
                <a:lnTo>
                  <a:pt x="3271" y="2273"/>
                </a:lnTo>
                <a:lnTo>
                  <a:pt x="3276" y="2274"/>
                </a:lnTo>
                <a:lnTo>
                  <a:pt x="3282" y="2274"/>
                </a:lnTo>
                <a:lnTo>
                  <a:pt x="3287" y="2274"/>
                </a:lnTo>
                <a:lnTo>
                  <a:pt x="3291" y="2276"/>
                </a:lnTo>
                <a:lnTo>
                  <a:pt x="3296" y="2276"/>
                </a:lnTo>
                <a:lnTo>
                  <a:pt x="3301" y="2276"/>
                </a:lnTo>
                <a:lnTo>
                  <a:pt x="3307" y="2276"/>
                </a:lnTo>
                <a:lnTo>
                  <a:pt x="3312" y="2278"/>
                </a:lnTo>
                <a:lnTo>
                  <a:pt x="3316" y="2278"/>
                </a:lnTo>
                <a:lnTo>
                  <a:pt x="3321" y="2278"/>
                </a:lnTo>
                <a:lnTo>
                  <a:pt x="3327" y="2279"/>
                </a:lnTo>
                <a:lnTo>
                  <a:pt x="3331" y="2279"/>
                </a:lnTo>
                <a:lnTo>
                  <a:pt x="3336" y="2279"/>
                </a:lnTo>
                <a:lnTo>
                  <a:pt x="3341" y="2279"/>
                </a:lnTo>
                <a:lnTo>
                  <a:pt x="3345" y="2281"/>
                </a:lnTo>
                <a:lnTo>
                  <a:pt x="3351" y="2281"/>
                </a:lnTo>
                <a:lnTo>
                  <a:pt x="3356" y="2281"/>
                </a:lnTo>
                <a:lnTo>
                  <a:pt x="3362" y="2282"/>
                </a:lnTo>
                <a:lnTo>
                  <a:pt x="3366" y="2282"/>
                </a:lnTo>
                <a:lnTo>
                  <a:pt x="3371" y="2282"/>
                </a:lnTo>
                <a:lnTo>
                  <a:pt x="3376" y="2282"/>
                </a:lnTo>
                <a:lnTo>
                  <a:pt x="3381" y="2284"/>
                </a:lnTo>
                <a:lnTo>
                  <a:pt x="3387" y="2284"/>
                </a:lnTo>
                <a:lnTo>
                  <a:pt x="3391" y="2284"/>
                </a:lnTo>
                <a:lnTo>
                  <a:pt x="3396" y="2285"/>
                </a:lnTo>
                <a:lnTo>
                  <a:pt x="3402" y="2285"/>
                </a:lnTo>
                <a:lnTo>
                  <a:pt x="3406" y="2285"/>
                </a:lnTo>
                <a:lnTo>
                  <a:pt x="3412" y="2285"/>
                </a:lnTo>
                <a:lnTo>
                  <a:pt x="3417" y="2287"/>
                </a:lnTo>
                <a:lnTo>
                  <a:pt x="3421" y="2287"/>
                </a:lnTo>
                <a:lnTo>
                  <a:pt x="3427" y="2287"/>
                </a:lnTo>
                <a:lnTo>
                  <a:pt x="3432" y="2289"/>
                </a:lnTo>
                <a:lnTo>
                  <a:pt x="3437" y="2289"/>
                </a:lnTo>
                <a:lnTo>
                  <a:pt x="3442" y="2289"/>
                </a:lnTo>
                <a:lnTo>
                  <a:pt x="3446" y="2289"/>
                </a:lnTo>
                <a:lnTo>
                  <a:pt x="3451" y="2290"/>
                </a:lnTo>
                <a:lnTo>
                  <a:pt x="3456" y="2290"/>
                </a:lnTo>
                <a:lnTo>
                  <a:pt x="3462" y="2290"/>
                </a:lnTo>
                <a:lnTo>
                  <a:pt x="3467" y="2291"/>
                </a:lnTo>
                <a:lnTo>
                  <a:pt x="3471" y="2291"/>
                </a:lnTo>
                <a:lnTo>
                  <a:pt x="3476" y="2291"/>
                </a:lnTo>
                <a:lnTo>
                  <a:pt x="3482" y="2291"/>
                </a:lnTo>
                <a:lnTo>
                  <a:pt x="3487" y="2293"/>
                </a:lnTo>
                <a:lnTo>
                  <a:pt x="3492" y="2293"/>
                </a:lnTo>
                <a:lnTo>
                  <a:pt x="3496" y="2293"/>
                </a:lnTo>
                <a:lnTo>
                  <a:pt x="3501" y="2295"/>
                </a:lnTo>
                <a:lnTo>
                  <a:pt x="3507" y="2295"/>
                </a:lnTo>
                <a:lnTo>
                  <a:pt x="3512" y="2295"/>
                </a:lnTo>
                <a:lnTo>
                  <a:pt x="3517" y="2296"/>
                </a:lnTo>
                <a:lnTo>
                  <a:pt x="3522" y="2296"/>
                </a:lnTo>
                <a:lnTo>
                  <a:pt x="3526" y="2296"/>
                </a:lnTo>
                <a:lnTo>
                  <a:pt x="3532" y="2296"/>
                </a:lnTo>
                <a:lnTo>
                  <a:pt x="3537" y="2298"/>
                </a:lnTo>
                <a:lnTo>
                  <a:pt x="3543" y="2298"/>
                </a:lnTo>
                <a:lnTo>
                  <a:pt x="3547" y="2298"/>
                </a:lnTo>
                <a:lnTo>
                  <a:pt x="3552" y="2299"/>
                </a:lnTo>
                <a:lnTo>
                  <a:pt x="3557" y="2299"/>
                </a:lnTo>
                <a:lnTo>
                  <a:pt x="3561" y="2299"/>
                </a:lnTo>
                <a:lnTo>
                  <a:pt x="3567" y="2299"/>
                </a:lnTo>
                <a:lnTo>
                  <a:pt x="3572" y="2301"/>
                </a:lnTo>
                <a:lnTo>
                  <a:pt x="3576" y="2301"/>
                </a:lnTo>
                <a:lnTo>
                  <a:pt x="3582" y="2301"/>
                </a:lnTo>
                <a:lnTo>
                  <a:pt x="3587" y="2302"/>
                </a:lnTo>
                <a:lnTo>
                  <a:pt x="3592" y="2302"/>
                </a:lnTo>
                <a:lnTo>
                  <a:pt x="3597" y="2302"/>
                </a:lnTo>
                <a:lnTo>
                  <a:pt x="3601" y="2302"/>
                </a:lnTo>
                <a:lnTo>
                  <a:pt x="3607" y="2304"/>
                </a:lnTo>
                <a:lnTo>
                  <a:pt x="3612" y="2304"/>
                </a:lnTo>
              </a:path>
            </a:pathLst>
          </a:custGeom>
          <a:noFill/>
          <a:ln w="38100" cap="rnd">
            <a:solidFill>
              <a:srgbClr val="3365F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9472" name="Group 44"/>
          <p:cNvGrpSpPr>
            <a:grpSpLocks noChangeAspect="1"/>
          </p:cNvGrpSpPr>
          <p:nvPr/>
        </p:nvGrpSpPr>
        <p:grpSpPr bwMode="auto">
          <a:xfrm>
            <a:off x="3405188" y="3140075"/>
            <a:ext cx="2000250" cy="1281113"/>
            <a:chOff x="1692" y="768"/>
            <a:chExt cx="1560" cy="1128"/>
          </a:xfrm>
        </p:grpSpPr>
        <p:grpSp>
          <p:nvGrpSpPr>
            <p:cNvPr id="19503" name="Group 45"/>
            <p:cNvGrpSpPr>
              <a:grpSpLocks noChangeAspect="1"/>
            </p:cNvGrpSpPr>
            <p:nvPr/>
          </p:nvGrpSpPr>
          <p:grpSpPr bwMode="auto">
            <a:xfrm>
              <a:off x="1785" y="1368"/>
              <a:ext cx="423" cy="528"/>
              <a:chOff x="1785" y="1368"/>
              <a:chExt cx="423" cy="528"/>
            </a:xfrm>
          </p:grpSpPr>
          <p:grpSp>
            <p:nvGrpSpPr>
              <p:cNvPr id="19505" name="Group 46"/>
              <p:cNvGrpSpPr>
                <a:grpSpLocks noChangeAspect="1"/>
              </p:cNvGrpSpPr>
              <p:nvPr/>
            </p:nvGrpSpPr>
            <p:grpSpPr bwMode="auto">
              <a:xfrm rot="3396685">
                <a:off x="2004" y="1512"/>
                <a:ext cx="168" cy="240"/>
                <a:chOff x="3408" y="288"/>
                <a:chExt cx="240" cy="432"/>
              </a:xfrm>
            </p:grpSpPr>
            <p:sp>
              <p:nvSpPr>
                <p:cNvPr id="19512" name="AutoShape 47"/>
                <p:cNvSpPr>
                  <a:spLocks noChangeAspect="1"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32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8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endParaRPr kumimoji="1" lang="en-IE" altLang="en-US" sz="2400" b="1"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19513" name="Oval 48"/>
                <p:cNvSpPr>
                  <a:spLocks noChangeAspect="1"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32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8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endParaRPr kumimoji="1" lang="en-IE" altLang="en-US" sz="2400" b="1"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9506" name="Group 49"/>
              <p:cNvGrpSpPr>
                <a:grpSpLocks noChangeAspect="1"/>
              </p:cNvGrpSpPr>
              <p:nvPr/>
            </p:nvGrpSpPr>
            <p:grpSpPr bwMode="auto">
              <a:xfrm rot="3396685">
                <a:off x="1932" y="1392"/>
                <a:ext cx="168" cy="240"/>
                <a:chOff x="3408" y="288"/>
                <a:chExt cx="240" cy="432"/>
              </a:xfrm>
            </p:grpSpPr>
            <p:sp>
              <p:nvSpPr>
                <p:cNvPr id="19510" name="AutoShap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32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8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endParaRPr kumimoji="1" lang="en-IE" altLang="en-US" sz="2400" b="1"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19511" name="Oval 51"/>
                <p:cNvSpPr>
                  <a:spLocks noChangeAspect="1"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32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lr>
                      <a:schemeClr val="hlink"/>
                    </a:buClr>
                    <a:buChar char="•"/>
                    <a:defRPr sz="28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235373"/>
                      </a:solidFill>
                      <a:latin typeface="MetaBook-Roman" charset="0"/>
                      <a:cs typeface="Arial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endParaRPr kumimoji="1" lang="en-IE" altLang="en-US" sz="2400" b="1">
                    <a:solidFill>
                      <a:schemeClr val="tx1"/>
                    </a:solidFill>
                    <a:latin typeface="Arial" pitchFamily="34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9507" name="AutoShape 52"/>
              <p:cNvSpPr>
                <a:spLocks noChangeAspect="1" noChangeArrowheads="1"/>
              </p:cNvSpPr>
              <p:nvPr/>
            </p:nvSpPr>
            <p:spPr bwMode="auto">
              <a:xfrm rot="3319005">
                <a:off x="1687" y="1565"/>
                <a:ext cx="528" cy="13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47 h 21600"/>
                  <a:gd name="T14" fmla="*/ 17100 w 21600"/>
                  <a:gd name="T15" fmla="*/ 170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en-US"/>
              </a:p>
            </p:txBody>
          </p:sp>
          <p:sp>
            <p:nvSpPr>
              <p:cNvPr id="19508" name="Oval 53"/>
              <p:cNvSpPr>
                <a:spLocks noChangeAspect="1" noChangeArrowheads="1"/>
              </p:cNvSpPr>
              <p:nvPr/>
            </p:nvSpPr>
            <p:spPr bwMode="auto">
              <a:xfrm>
                <a:off x="1785" y="1559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19509" name="Oval 54"/>
              <p:cNvSpPr>
                <a:spLocks noChangeAspect="1" noChangeArrowheads="1"/>
              </p:cNvSpPr>
              <p:nvPr/>
            </p:nvSpPr>
            <p:spPr bwMode="auto">
              <a:xfrm>
                <a:off x="1896" y="1716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19504" name="AutoShape 55"/>
            <p:cNvSpPr>
              <a:spLocks noChangeAspect="1" noChangeArrowheads="1"/>
            </p:cNvSpPr>
            <p:nvPr/>
          </p:nvSpPr>
          <p:spPr bwMode="auto">
            <a:xfrm>
              <a:off x="1692" y="768"/>
              <a:ext cx="1560" cy="444"/>
            </a:xfrm>
            <a:prstGeom prst="wedgeRoundRectCallout">
              <a:avLst>
                <a:gd name="adj1" fmla="val -20704"/>
                <a:gd name="adj2" fmla="val 108333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kumimoji="1" lang="en-US" altLang="en-US" sz="1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rPr>
                <a:t>Initial savings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kumimoji="1" lang="en-US" altLang="en-US" sz="1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rPr>
                <a:t>sustained</a:t>
              </a:r>
            </a:p>
          </p:txBody>
        </p:sp>
      </p:grpSp>
      <p:grpSp>
        <p:nvGrpSpPr>
          <p:cNvPr id="19473" name="Group 57"/>
          <p:cNvGrpSpPr>
            <a:grpSpLocks noChangeAspect="1"/>
          </p:cNvGrpSpPr>
          <p:nvPr/>
        </p:nvGrpSpPr>
        <p:grpSpPr bwMode="auto">
          <a:xfrm>
            <a:off x="4897438" y="5116513"/>
            <a:ext cx="749300" cy="477837"/>
            <a:chOff x="2992" y="2832"/>
            <a:chExt cx="584" cy="420"/>
          </a:xfrm>
        </p:grpSpPr>
        <p:grpSp>
          <p:nvGrpSpPr>
            <p:cNvPr id="19493" name="Group 58"/>
            <p:cNvGrpSpPr>
              <a:grpSpLocks noChangeAspect="1"/>
            </p:cNvGrpSpPr>
            <p:nvPr/>
          </p:nvGrpSpPr>
          <p:grpSpPr bwMode="auto">
            <a:xfrm>
              <a:off x="3324" y="2832"/>
              <a:ext cx="168" cy="240"/>
              <a:chOff x="3408" y="288"/>
              <a:chExt cx="240" cy="432"/>
            </a:xfrm>
          </p:grpSpPr>
          <p:sp>
            <p:nvSpPr>
              <p:cNvPr id="19501" name="AutoShape 59"/>
              <p:cNvSpPr>
                <a:spLocks noChangeAspect="1" noChangeArrowheads="1"/>
              </p:cNvSpPr>
              <p:nvPr/>
            </p:nvSpPr>
            <p:spPr bwMode="auto">
              <a:xfrm>
                <a:off x="3408" y="480"/>
                <a:ext cx="240" cy="24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19502" name="Oval 60"/>
              <p:cNvSpPr>
                <a:spLocks noChangeAspect="1" noChangeArrowheads="1"/>
              </p:cNvSpPr>
              <p:nvPr/>
            </p:nvSpPr>
            <p:spPr bwMode="auto">
              <a:xfrm>
                <a:off x="3432" y="288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9494" name="Group 61"/>
            <p:cNvGrpSpPr>
              <a:grpSpLocks noChangeAspect="1"/>
            </p:cNvGrpSpPr>
            <p:nvPr/>
          </p:nvGrpSpPr>
          <p:grpSpPr bwMode="auto">
            <a:xfrm>
              <a:off x="3156" y="2832"/>
              <a:ext cx="168" cy="240"/>
              <a:chOff x="3408" y="288"/>
              <a:chExt cx="240" cy="432"/>
            </a:xfrm>
          </p:grpSpPr>
          <p:sp>
            <p:nvSpPr>
              <p:cNvPr id="19499" name="AutoShape 62"/>
              <p:cNvSpPr>
                <a:spLocks noChangeAspect="1" noChangeArrowheads="1"/>
              </p:cNvSpPr>
              <p:nvPr/>
            </p:nvSpPr>
            <p:spPr bwMode="auto">
              <a:xfrm>
                <a:off x="3408" y="480"/>
                <a:ext cx="240" cy="24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19500" name="Oval 63"/>
              <p:cNvSpPr>
                <a:spLocks noChangeAspect="1" noChangeArrowheads="1"/>
              </p:cNvSpPr>
              <p:nvPr/>
            </p:nvSpPr>
            <p:spPr bwMode="auto">
              <a:xfrm>
                <a:off x="3432" y="288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19495" name="Line 64"/>
            <p:cNvSpPr>
              <a:spLocks noChangeAspect="1" noChangeShapeType="1"/>
            </p:cNvSpPr>
            <p:nvPr/>
          </p:nvSpPr>
          <p:spPr bwMode="auto">
            <a:xfrm>
              <a:off x="2992" y="3199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6" name="AutoShape 65"/>
            <p:cNvSpPr>
              <a:spLocks noChangeAspect="1" noChangeArrowheads="1"/>
            </p:cNvSpPr>
            <p:nvPr/>
          </p:nvSpPr>
          <p:spPr bwMode="auto">
            <a:xfrm rot="279949">
              <a:off x="3048" y="3007"/>
              <a:ext cx="528" cy="13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47 h 21600"/>
                <a:gd name="T14" fmla="*/ 17100 w 21600"/>
                <a:gd name="T15" fmla="*/ 170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7" name="Oval 66"/>
            <p:cNvSpPr>
              <a:spLocks noChangeAspect="1" noChangeArrowheads="1"/>
            </p:cNvSpPr>
            <p:nvPr/>
          </p:nvSpPr>
          <p:spPr bwMode="auto">
            <a:xfrm>
              <a:off x="3159" y="3107"/>
              <a:ext cx="111" cy="133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kumimoji="1" lang="en-IE" altLang="en-US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9498" name="Oval 67"/>
            <p:cNvSpPr>
              <a:spLocks noChangeAspect="1" noChangeArrowheads="1"/>
            </p:cNvSpPr>
            <p:nvPr/>
          </p:nvSpPr>
          <p:spPr bwMode="auto">
            <a:xfrm>
              <a:off x="3354" y="3119"/>
              <a:ext cx="123" cy="133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kumimoji="1" lang="en-IE" altLang="en-US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19474" name="AutoShape 68"/>
          <p:cNvSpPr>
            <a:spLocks noChangeAspect="1" noChangeArrowheads="1"/>
          </p:cNvSpPr>
          <p:nvPr/>
        </p:nvSpPr>
        <p:spPr bwMode="auto">
          <a:xfrm>
            <a:off x="4899025" y="4151313"/>
            <a:ext cx="2266950" cy="500062"/>
          </a:xfrm>
          <a:prstGeom prst="wedgeRoundRectCallout">
            <a:avLst>
              <a:gd name="adj1" fmla="val -23949"/>
              <a:gd name="adj2" fmla="val 14396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kumimoji="1" lang="en-AU" altLang="en-US" sz="2400" b="1">
              <a:solidFill>
                <a:schemeClr val="tx1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9475" name="Rectangle 69"/>
          <p:cNvSpPr>
            <a:spLocks noChangeAspect="1" noChangeArrowheads="1"/>
          </p:cNvSpPr>
          <p:nvPr/>
        </p:nvSpPr>
        <p:spPr bwMode="auto">
          <a:xfrm>
            <a:off x="4976813" y="4149725"/>
            <a:ext cx="211137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1" lang="en-US" altLang="en-US" sz="1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Housekeeping first – then investment</a:t>
            </a:r>
          </a:p>
        </p:txBody>
      </p:sp>
      <p:grpSp>
        <p:nvGrpSpPr>
          <p:cNvPr id="19476" name="Group 72"/>
          <p:cNvGrpSpPr>
            <a:grpSpLocks noChangeAspect="1"/>
          </p:cNvGrpSpPr>
          <p:nvPr/>
        </p:nvGrpSpPr>
        <p:grpSpPr bwMode="auto">
          <a:xfrm>
            <a:off x="6389688" y="5540375"/>
            <a:ext cx="690562" cy="465138"/>
            <a:chOff x="1528" y="1152"/>
            <a:chExt cx="584" cy="408"/>
          </a:xfrm>
        </p:grpSpPr>
        <p:grpSp>
          <p:nvGrpSpPr>
            <p:cNvPr id="19483" name="Group 73"/>
            <p:cNvGrpSpPr>
              <a:grpSpLocks noChangeAspect="1"/>
            </p:cNvGrpSpPr>
            <p:nvPr/>
          </p:nvGrpSpPr>
          <p:grpSpPr bwMode="auto">
            <a:xfrm>
              <a:off x="1860" y="1152"/>
              <a:ext cx="168" cy="240"/>
              <a:chOff x="3408" y="288"/>
              <a:chExt cx="240" cy="432"/>
            </a:xfrm>
          </p:grpSpPr>
          <p:sp>
            <p:nvSpPr>
              <p:cNvPr id="19491" name="AutoShape 74"/>
              <p:cNvSpPr>
                <a:spLocks noChangeAspect="1" noChangeArrowheads="1"/>
              </p:cNvSpPr>
              <p:nvPr/>
            </p:nvSpPr>
            <p:spPr bwMode="auto">
              <a:xfrm>
                <a:off x="3408" y="480"/>
                <a:ext cx="240" cy="24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19492" name="Oval 75"/>
              <p:cNvSpPr>
                <a:spLocks noChangeAspect="1" noChangeArrowheads="1"/>
              </p:cNvSpPr>
              <p:nvPr/>
            </p:nvSpPr>
            <p:spPr bwMode="auto">
              <a:xfrm>
                <a:off x="3432" y="288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9484" name="Group 76"/>
            <p:cNvGrpSpPr>
              <a:grpSpLocks noChangeAspect="1"/>
            </p:cNvGrpSpPr>
            <p:nvPr/>
          </p:nvGrpSpPr>
          <p:grpSpPr bwMode="auto">
            <a:xfrm>
              <a:off x="1692" y="1152"/>
              <a:ext cx="168" cy="240"/>
              <a:chOff x="3408" y="288"/>
              <a:chExt cx="240" cy="432"/>
            </a:xfrm>
          </p:grpSpPr>
          <p:sp>
            <p:nvSpPr>
              <p:cNvPr id="19489" name="AutoShape 77"/>
              <p:cNvSpPr>
                <a:spLocks noChangeAspect="1" noChangeArrowheads="1"/>
              </p:cNvSpPr>
              <p:nvPr/>
            </p:nvSpPr>
            <p:spPr bwMode="auto">
              <a:xfrm>
                <a:off x="3408" y="480"/>
                <a:ext cx="240" cy="24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  <p:sp>
            <p:nvSpPr>
              <p:cNvPr id="19490" name="Oval 78"/>
              <p:cNvSpPr>
                <a:spLocks noChangeAspect="1" noChangeArrowheads="1"/>
              </p:cNvSpPr>
              <p:nvPr/>
            </p:nvSpPr>
            <p:spPr bwMode="auto">
              <a:xfrm>
                <a:off x="3432" y="288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Char char="ü"/>
                  <a:defRPr sz="32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28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235373"/>
                    </a:solidFill>
                    <a:latin typeface="MetaBook-Roman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kumimoji="1" lang="en-IE" altLang="en-US" sz="2400" b="1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19485" name="Line 79"/>
            <p:cNvSpPr>
              <a:spLocks noChangeAspect="1" noChangeShapeType="1"/>
            </p:cNvSpPr>
            <p:nvPr/>
          </p:nvSpPr>
          <p:spPr bwMode="auto">
            <a:xfrm>
              <a:off x="1528" y="1519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6" name="AutoShape 80"/>
            <p:cNvSpPr>
              <a:spLocks noChangeAspect="1" noChangeArrowheads="1"/>
            </p:cNvSpPr>
            <p:nvPr/>
          </p:nvSpPr>
          <p:spPr bwMode="auto">
            <a:xfrm>
              <a:off x="1584" y="1327"/>
              <a:ext cx="528" cy="13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47 h 21600"/>
                <a:gd name="T14" fmla="*/ 17100 w 21600"/>
                <a:gd name="T15" fmla="*/ 170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7" name="Oval 81"/>
            <p:cNvSpPr>
              <a:spLocks noChangeAspect="1" noChangeArrowheads="1"/>
            </p:cNvSpPr>
            <p:nvPr/>
          </p:nvSpPr>
          <p:spPr bwMode="auto">
            <a:xfrm>
              <a:off x="1695" y="1427"/>
              <a:ext cx="111" cy="133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kumimoji="1" lang="en-IE" altLang="en-US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9488" name="Oval 82"/>
            <p:cNvSpPr>
              <a:spLocks noChangeAspect="1" noChangeArrowheads="1"/>
            </p:cNvSpPr>
            <p:nvPr/>
          </p:nvSpPr>
          <p:spPr bwMode="auto">
            <a:xfrm>
              <a:off x="1890" y="1427"/>
              <a:ext cx="111" cy="133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ü"/>
                <a:defRPr sz="32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hlink"/>
                </a:buClr>
                <a:buChar char="•"/>
                <a:defRPr sz="28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235373"/>
                  </a:solidFill>
                  <a:latin typeface="MetaBook-Roman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kumimoji="1" lang="en-IE" altLang="en-US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19477" name="AutoShape 83"/>
          <p:cNvSpPr>
            <a:spLocks noChangeAspect="1" noChangeArrowheads="1"/>
          </p:cNvSpPr>
          <p:nvPr/>
        </p:nvSpPr>
        <p:spPr bwMode="auto">
          <a:xfrm>
            <a:off x="5972175" y="4805363"/>
            <a:ext cx="1730375" cy="517525"/>
          </a:xfrm>
          <a:prstGeom prst="wedgeRoundRectCallout">
            <a:avLst>
              <a:gd name="adj1" fmla="val -7157"/>
              <a:gd name="adj2" fmla="val 81597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kumimoji="1" lang="en-AU" altLang="en-US" sz="2400" b="1">
              <a:solidFill>
                <a:schemeClr val="tx1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9478" name="Rectangle 84"/>
          <p:cNvSpPr>
            <a:spLocks noChangeAspect="1" noChangeArrowheads="1"/>
          </p:cNvSpPr>
          <p:nvPr/>
        </p:nvSpPr>
        <p:spPr bwMode="auto">
          <a:xfrm>
            <a:off x="5972175" y="4791075"/>
            <a:ext cx="165417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1" lang="en-US" altLang="en-US" sz="1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EE becomes company culture</a:t>
            </a:r>
            <a:r>
              <a:rPr kumimoji="1" lang="en-US" altLang="en-US" sz="16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 </a:t>
            </a:r>
          </a:p>
        </p:txBody>
      </p:sp>
      <p:sp>
        <p:nvSpPr>
          <p:cNvPr id="19479" name="Line 85"/>
          <p:cNvSpPr>
            <a:spLocks noChangeAspect="1" noChangeShapeType="1"/>
          </p:cNvSpPr>
          <p:nvPr/>
        </p:nvSpPr>
        <p:spPr bwMode="auto">
          <a:xfrm>
            <a:off x="3670300" y="5894388"/>
            <a:ext cx="2409825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0" name="Line 86"/>
          <p:cNvSpPr>
            <a:spLocks noChangeAspect="1" noChangeShapeType="1"/>
          </p:cNvSpPr>
          <p:nvPr/>
        </p:nvSpPr>
        <p:spPr bwMode="auto">
          <a:xfrm flipV="1">
            <a:off x="3328988" y="5472113"/>
            <a:ext cx="1274762" cy="34131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1" name="Rectangle 2"/>
          <p:cNvSpPr>
            <a:spLocks noChangeArrowheads="1"/>
          </p:cNvSpPr>
          <p:nvPr/>
        </p:nvSpPr>
        <p:spPr bwMode="auto">
          <a:xfrm>
            <a:off x="307975" y="952500"/>
            <a:ext cx="85264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>
                <a:solidFill>
                  <a:srgbClr val="2F93D1"/>
                </a:solidFill>
                <a:latin typeface="Arial" pitchFamily="34" charset="0"/>
              </a:rPr>
              <a:t>EnMS Goals</a:t>
            </a:r>
          </a:p>
        </p:txBody>
      </p:sp>
      <p:sp>
        <p:nvSpPr>
          <p:cNvPr id="19482" name="Rectangle 3"/>
          <p:cNvSpPr>
            <a:spLocks noChangeArrowheads="1"/>
          </p:cNvSpPr>
          <p:nvPr/>
        </p:nvSpPr>
        <p:spPr bwMode="auto">
          <a:xfrm>
            <a:off x="155575" y="1585913"/>
            <a:ext cx="87376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ü"/>
              <a:defRPr sz="32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8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5373"/>
                </a:solidFill>
                <a:latin typeface="MetaBook-Roman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5000"/>
              </a:spcBef>
              <a:buClr>
                <a:srgbClr val="008000"/>
              </a:buClr>
              <a:buFont typeface="Wingdings" pitchFamily="2" charset="2"/>
              <a:buNone/>
            </a:pPr>
            <a:r>
              <a:rPr lang="en-NZ" altLang="en-US" sz="2800" b="1">
                <a:latin typeface="Arial" pitchFamily="34" charset="0"/>
              </a:rPr>
              <a:t>Systematic Approach</a:t>
            </a:r>
            <a:endParaRPr lang="en-US" altLang="en-US" sz="2800" b="1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39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23850" y="889000"/>
            <a:ext cx="8424863" cy="774700"/>
          </a:xfrm>
        </p:spPr>
        <p:txBody>
          <a:bodyPr/>
          <a:lstStyle/>
          <a:p>
            <a:pPr eaLnBrk="1" hangingPunct="1"/>
            <a:r>
              <a:rPr lang="en-IE" altLang="en-US" smtClean="0"/>
              <a:t>Component v system approach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23850" y="1584325"/>
            <a:ext cx="8424863" cy="43926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altLang="en-US" sz="2400" smtClean="0"/>
              <a:t>Component approach involves segregating components and analyzing in isolation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</a:pPr>
            <a:r>
              <a:rPr lang="en-US" altLang="en-US" sz="2000" smtClean="0"/>
              <a:t>Can result from education by particular technology sales engineer, e.g. variable speed drive, steam trap, etc.</a:t>
            </a:r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en-IE" altLang="en-US" sz="2400" smtClean="0"/>
              <a:t>System approach involves looking at how the whole group functions together and how changing one can help or impact another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</a:pPr>
            <a:r>
              <a:rPr lang="en-US" altLang="en-US" sz="2000" smtClean="0"/>
              <a:t>Requires more knowledge of the system and its interactions</a:t>
            </a:r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en-US" altLang="en-US" sz="2400" smtClean="0">
                <a:latin typeface="Arial Unicode MS" pitchFamily="34" charset="-128"/>
              </a:rPr>
              <a:t>The energy savings opportunities from systems are far greater than from individual components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</a:pPr>
            <a:r>
              <a:rPr lang="en-US" altLang="en-US" sz="2000" smtClean="0"/>
              <a:t>2-5 % efficiency gains for individual components against 15-30% average efficiency gains through system optimization</a:t>
            </a:r>
            <a:endParaRPr lang="en-IE" altLang="en-US" smtClean="0"/>
          </a:p>
        </p:txBody>
      </p:sp>
    </p:spTree>
    <p:extLst>
      <p:ext uri="{BB962C8B-B14F-4D97-AF65-F5344CB8AC3E}">
        <p14:creationId xmlns:p14="http://schemas.microsoft.com/office/powerpoint/2010/main" val="33352492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3841</TotalTime>
  <Words>1729</Words>
  <Application>Microsoft Office PowerPoint</Application>
  <PresentationFormat>On-screen Show (4:3)</PresentationFormat>
  <Paragraphs>354</Paragraphs>
  <Slides>18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UNIDO’s Industrial Energy Efficiency Programme</vt:lpstr>
      <vt:lpstr>The Importance of Industry</vt:lpstr>
      <vt:lpstr>PowerPoint Presentation</vt:lpstr>
      <vt:lpstr>PowerPoint Presentation</vt:lpstr>
      <vt:lpstr>Barriers to Industrial Energy Efficiency</vt:lpstr>
      <vt:lpstr>PowerPoint Presentation</vt:lpstr>
      <vt:lpstr>Energy Management Systems &amp; Standards</vt:lpstr>
      <vt:lpstr>PowerPoint Presentation</vt:lpstr>
      <vt:lpstr>Component v system approach</vt:lpstr>
      <vt:lpstr>UNIDO Industrial Energy Efficiency Focus Areas</vt:lpstr>
      <vt:lpstr>UNIDO’s Global IEE Portfolio</vt:lpstr>
      <vt:lpstr>PowerPoint Presentation</vt:lpstr>
      <vt:lpstr>UNIDO EnMS/ISO 50001/ESO Programme in South Africa</vt:lpstr>
      <vt:lpstr>PowerPoint Presentation</vt:lpstr>
      <vt:lpstr>UNIDO EnMS/ISO 50001/ESO Programme in Egypt</vt:lpstr>
      <vt:lpstr>Summary of Achievements (9 countries)</vt:lpstr>
      <vt:lpstr>PowerPoint Presentation</vt:lpstr>
      <vt:lpstr>PowerPoint Presentation</vt:lpstr>
    </vt:vector>
  </TitlesOfParts>
  <Company>UNIDO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YAO</dc:creator>
  <cp:lastModifiedBy>Ghoneim, Rana</cp:lastModifiedBy>
  <cp:revision>241</cp:revision>
  <cp:lastPrinted>2016-06-11T16:06:18Z</cp:lastPrinted>
  <dcterms:created xsi:type="dcterms:W3CDTF">2008-01-28T10:27:53Z</dcterms:created>
  <dcterms:modified xsi:type="dcterms:W3CDTF">2016-06-28T06:57:41Z</dcterms:modified>
</cp:coreProperties>
</file>