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sldIdLst>
    <p:sldId id="263" r:id="rId7"/>
    <p:sldId id="265" r:id="rId8"/>
    <p:sldId id="256" r:id="rId9"/>
    <p:sldId id="266" r:id="rId10"/>
    <p:sldId id="258" r:id="rId11"/>
    <p:sldId id="259" r:id="rId12"/>
    <p:sldId id="260" r:id="rId13"/>
    <p:sldId id="261" r:id="rId14"/>
    <p:sldId id="262" r:id="rId15"/>
    <p:sldId id="257" r:id="rId16"/>
    <p:sldId id="264" r:id="rId1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933">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D3CB"/>
    <a:srgbClr val="DDDDDD"/>
    <a:srgbClr val="FFCC99"/>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90"/>
  </p:normalViewPr>
  <p:slideViewPr>
    <p:cSldViewPr>
      <p:cViewPr varScale="1">
        <p:scale>
          <a:sx n="91" d="100"/>
          <a:sy n="91" d="100"/>
        </p:scale>
        <p:origin x="1704" y="184"/>
      </p:cViewPr>
      <p:guideLst>
        <p:guide orient="horz" pos="1933"/>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customXml" Target="../customXml/item5.xml"/><Relationship Id="rId6" Type="http://schemas.openxmlformats.org/officeDocument/2006/relationships/slideMaster" Target="slideMasters/slideMaster1.xml"/><Relationship Id="rId7" Type="http://schemas.openxmlformats.org/officeDocument/2006/relationships/slide" Target="slides/slide1.xml"/><Relationship Id="rId8"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DBDFCF-C496-4FF8-834D-FDE73B262069}"/>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62839BFB-EFD1-4BE7-B91D-21510389F62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F7F76DFD-2217-4D54-86D1-8B4A43A0BF4D}"/>
              </a:ext>
            </a:extLst>
          </p:cNvPr>
          <p:cNvSpPr>
            <a:spLocks noGrp="1"/>
          </p:cNvSpPr>
          <p:nvPr>
            <p:ph type="dt" sz="half" idx="10"/>
          </p:nvPr>
        </p:nvSpPr>
        <p:spPr/>
        <p:txBody>
          <a:bodyPr/>
          <a:lstStyle>
            <a:lvl1pPr>
              <a:defRPr/>
            </a:lvl1pPr>
          </a:lstStyle>
          <a:p>
            <a:endParaRPr lang="es-ES" altLang="en-US"/>
          </a:p>
        </p:txBody>
      </p:sp>
      <p:sp>
        <p:nvSpPr>
          <p:cNvPr id="5" name="Footer Placeholder 4">
            <a:extLst>
              <a:ext uri="{FF2B5EF4-FFF2-40B4-BE49-F238E27FC236}">
                <a16:creationId xmlns:a16="http://schemas.microsoft.com/office/drawing/2014/main" xmlns="" id="{2D15CC42-44FE-4902-9036-BD7723BDBAFD}"/>
              </a:ext>
            </a:extLst>
          </p:cNvPr>
          <p:cNvSpPr>
            <a:spLocks noGrp="1"/>
          </p:cNvSpPr>
          <p:nvPr>
            <p:ph type="ftr" sz="quarter" idx="11"/>
          </p:nvPr>
        </p:nvSpPr>
        <p:spPr/>
        <p:txBody>
          <a:bodyPr/>
          <a:lstStyle>
            <a:lvl1pPr>
              <a:defRPr/>
            </a:lvl1pPr>
          </a:lstStyle>
          <a:p>
            <a:endParaRPr lang="es-ES" altLang="en-US"/>
          </a:p>
        </p:txBody>
      </p:sp>
      <p:sp>
        <p:nvSpPr>
          <p:cNvPr id="6" name="Slide Number Placeholder 5">
            <a:extLst>
              <a:ext uri="{FF2B5EF4-FFF2-40B4-BE49-F238E27FC236}">
                <a16:creationId xmlns:a16="http://schemas.microsoft.com/office/drawing/2014/main" xmlns="" id="{4632CDD6-8C1A-4B56-AED5-AE0630397FF2}"/>
              </a:ext>
            </a:extLst>
          </p:cNvPr>
          <p:cNvSpPr>
            <a:spLocks noGrp="1"/>
          </p:cNvSpPr>
          <p:nvPr>
            <p:ph type="sldNum" sz="quarter" idx="12"/>
          </p:nvPr>
        </p:nvSpPr>
        <p:spPr/>
        <p:txBody>
          <a:bodyPr/>
          <a:lstStyle>
            <a:lvl1pPr>
              <a:defRPr/>
            </a:lvl1pPr>
          </a:lstStyle>
          <a:p>
            <a:fld id="{B4466876-A3B6-46CB-A2F3-521ACA83EC2F}" type="slidenum">
              <a:rPr lang="es-ES" altLang="en-US"/>
              <a:pPr/>
              <a:t>‹#›</a:t>
            </a:fld>
            <a:endParaRPr lang="es-ES" altLang="en-US"/>
          </a:p>
        </p:txBody>
      </p:sp>
    </p:spTree>
    <p:extLst>
      <p:ext uri="{BB962C8B-B14F-4D97-AF65-F5344CB8AC3E}">
        <p14:creationId xmlns:p14="http://schemas.microsoft.com/office/powerpoint/2010/main" val="1026683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FD64E37-916B-4CEC-9BF1-BC894CFAA23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F53595F7-7DBB-4251-903C-F8E1B5AE598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41832561-80FE-4FA0-9E1B-E42EC2CBBF67}"/>
              </a:ext>
            </a:extLst>
          </p:cNvPr>
          <p:cNvSpPr>
            <a:spLocks noGrp="1"/>
          </p:cNvSpPr>
          <p:nvPr>
            <p:ph type="dt" sz="half" idx="10"/>
          </p:nvPr>
        </p:nvSpPr>
        <p:spPr/>
        <p:txBody>
          <a:bodyPr/>
          <a:lstStyle>
            <a:lvl1pPr>
              <a:defRPr/>
            </a:lvl1pPr>
          </a:lstStyle>
          <a:p>
            <a:endParaRPr lang="es-ES" altLang="en-US"/>
          </a:p>
        </p:txBody>
      </p:sp>
      <p:sp>
        <p:nvSpPr>
          <p:cNvPr id="5" name="Footer Placeholder 4">
            <a:extLst>
              <a:ext uri="{FF2B5EF4-FFF2-40B4-BE49-F238E27FC236}">
                <a16:creationId xmlns:a16="http://schemas.microsoft.com/office/drawing/2014/main" xmlns="" id="{F5F86666-EAFF-443B-9709-F48307653297}"/>
              </a:ext>
            </a:extLst>
          </p:cNvPr>
          <p:cNvSpPr>
            <a:spLocks noGrp="1"/>
          </p:cNvSpPr>
          <p:nvPr>
            <p:ph type="ftr" sz="quarter" idx="11"/>
          </p:nvPr>
        </p:nvSpPr>
        <p:spPr/>
        <p:txBody>
          <a:bodyPr/>
          <a:lstStyle>
            <a:lvl1pPr>
              <a:defRPr/>
            </a:lvl1pPr>
          </a:lstStyle>
          <a:p>
            <a:endParaRPr lang="es-ES" altLang="en-US"/>
          </a:p>
        </p:txBody>
      </p:sp>
      <p:sp>
        <p:nvSpPr>
          <p:cNvPr id="6" name="Slide Number Placeholder 5">
            <a:extLst>
              <a:ext uri="{FF2B5EF4-FFF2-40B4-BE49-F238E27FC236}">
                <a16:creationId xmlns:a16="http://schemas.microsoft.com/office/drawing/2014/main" xmlns="" id="{142E0459-19FB-4C7C-8AD7-DE293ED5B871}"/>
              </a:ext>
            </a:extLst>
          </p:cNvPr>
          <p:cNvSpPr>
            <a:spLocks noGrp="1"/>
          </p:cNvSpPr>
          <p:nvPr>
            <p:ph type="sldNum" sz="quarter" idx="12"/>
          </p:nvPr>
        </p:nvSpPr>
        <p:spPr/>
        <p:txBody>
          <a:bodyPr/>
          <a:lstStyle>
            <a:lvl1pPr>
              <a:defRPr/>
            </a:lvl1pPr>
          </a:lstStyle>
          <a:p>
            <a:fld id="{C4AEC763-DB93-4E75-9BB6-14AB4A4E6F11}" type="slidenum">
              <a:rPr lang="es-ES" altLang="en-US"/>
              <a:pPr/>
              <a:t>‹#›</a:t>
            </a:fld>
            <a:endParaRPr lang="es-ES" altLang="en-US"/>
          </a:p>
        </p:txBody>
      </p:sp>
    </p:spTree>
    <p:extLst>
      <p:ext uri="{BB962C8B-B14F-4D97-AF65-F5344CB8AC3E}">
        <p14:creationId xmlns:p14="http://schemas.microsoft.com/office/powerpoint/2010/main" val="2403151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A26F3021-1767-4289-B772-679F7B81039E}"/>
              </a:ext>
            </a:extLst>
          </p:cNvPr>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8CAEC505-58B4-40CB-9EE2-DC4E23ADDCFE}"/>
              </a:ext>
            </a:extLst>
          </p:cNvPr>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D314870-9F31-46F1-8B91-F42C8D480B18}"/>
              </a:ext>
            </a:extLst>
          </p:cNvPr>
          <p:cNvSpPr>
            <a:spLocks noGrp="1"/>
          </p:cNvSpPr>
          <p:nvPr>
            <p:ph type="dt" sz="half" idx="10"/>
          </p:nvPr>
        </p:nvSpPr>
        <p:spPr/>
        <p:txBody>
          <a:bodyPr/>
          <a:lstStyle>
            <a:lvl1pPr>
              <a:defRPr/>
            </a:lvl1pPr>
          </a:lstStyle>
          <a:p>
            <a:endParaRPr lang="es-ES" altLang="en-US"/>
          </a:p>
        </p:txBody>
      </p:sp>
      <p:sp>
        <p:nvSpPr>
          <p:cNvPr id="5" name="Footer Placeholder 4">
            <a:extLst>
              <a:ext uri="{FF2B5EF4-FFF2-40B4-BE49-F238E27FC236}">
                <a16:creationId xmlns:a16="http://schemas.microsoft.com/office/drawing/2014/main" xmlns="" id="{E5A64095-8908-46E9-85F2-160D1681B783}"/>
              </a:ext>
            </a:extLst>
          </p:cNvPr>
          <p:cNvSpPr>
            <a:spLocks noGrp="1"/>
          </p:cNvSpPr>
          <p:nvPr>
            <p:ph type="ftr" sz="quarter" idx="11"/>
          </p:nvPr>
        </p:nvSpPr>
        <p:spPr/>
        <p:txBody>
          <a:bodyPr/>
          <a:lstStyle>
            <a:lvl1pPr>
              <a:defRPr/>
            </a:lvl1pPr>
          </a:lstStyle>
          <a:p>
            <a:endParaRPr lang="es-ES" altLang="en-US"/>
          </a:p>
        </p:txBody>
      </p:sp>
      <p:sp>
        <p:nvSpPr>
          <p:cNvPr id="6" name="Slide Number Placeholder 5">
            <a:extLst>
              <a:ext uri="{FF2B5EF4-FFF2-40B4-BE49-F238E27FC236}">
                <a16:creationId xmlns:a16="http://schemas.microsoft.com/office/drawing/2014/main" xmlns="" id="{5841337C-2BE7-49B3-8C0F-DE7AA14E2CD7}"/>
              </a:ext>
            </a:extLst>
          </p:cNvPr>
          <p:cNvSpPr>
            <a:spLocks noGrp="1"/>
          </p:cNvSpPr>
          <p:nvPr>
            <p:ph type="sldNum" sz="quarter" idx="12"/>
          </p:nvPr>
        </p:nvSpPr>
        <p:spPr/>
        <p:txBody>
          <a:bodyPr/>
          <a:lstStyle>
            <a:lvl1pPr>
              <a:defRPr/>
            </a:lvl1pPr>
          </a:lstStyle>
          <a:p>
            <a:fld id="{9887DD74-953F-40F0-8BDC-163FAB562E84}" type="slidenum">
              <a:rPr lang="es-ES" altLang="en-US"/>
              <a:pPr/>
              <a:t>‹#›</a:t>
            </a:fld>
            <a:endParaRPr lang="es-ES" altLang="en-US"/>
          </a:p>
        </p:txBody>
      </p:sp>
    </p:spTree>
    <p:extLst>
      <p:ext uri="{BB962C8B-B14F-4D97-AF65-F5344CB8AC3E}">
        <p14:creationId xmlns:p14="http://schemas.microsoft.com/office/powerpoint/2010/main" val="2775370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5422E1-A5D9-443D-B05B-F2925091EF0F}"/>
              </a:ext>
            </a:extLst>
          </p:cNvPr>
          <p:cNvSpPr>
            <a:spLocks noGrp="1"/>
          </p:cNvSpPr>
          <p:nvPr>
            <p:ph type="title" sz="quarter"/>
          </p:nvPr>
        </p:nvSpPr>
        <p:spPr>
          <a:xfrm>
            <a:off x="457200" y="274638"/>
            <a:ext cx="8229600" cy="1143000"/>
          </a:xfrm>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EFC830B-01E2-4CFA-B147-D1B9DB372428}"/>
              </a:ext>
            </a:extLst>
          </p:cNvPr>
          <p:cNvSpPr>
            <a:spLocks noGrp="1"/>
          </p:cNvSpPr>
          <p:nvPr>
            <p:ph sz="quarter" idx="1"/>
          </p:nvPr>
        </p:nvSpPr>
        <p:spPr>
          <a:xfrm>
            <a:off x="457200" y="1600200"/>
            <a:ext cx="4038600" cy="21859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987438DF-B356-4088-A2AC-5390A39228E2}"/>
              </a:ext>
            </a:extLst>
          </p:cNvPr>
          <p:cNvSpPr>
            <a:spLocks noGrp="1"/>
          </p:cNvSpPr>
          <p:nvPr>
            <p:ph sz="quarter" idx="2"/>
          </p:nvPr>
        </p:nvSpPr>
        <p:spPr>
          <a:xfrm>
            <a:off x="4648200" y="1600200"/>
            <a:ext cx="4038600" cy="21859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a:extLst>
              <a:ext uri="{FF2B5EF4-FFF2-40B4-BE49-F238E27FC236}">
                <a16:creationId xmlns:a16="http://schemas.microsoft.com/office/drawing/2014/main" xmlns="" id="{65689AB2-8898-4733-ACFB-A599E1BF86F5}"/>
              </a:ext>
            </a:extLst>
          </p:cNvPr>
          <p:cNvSpPr>
            <a:spLocks noGrp="1"/>
          </p:cNvSpPr>
          <p:nvPr>
            <p:ph sz="quarter" idx="3"/>
          </p:nvPr>
        </p:nvSpPr>
        <p:spPr>
          <a:xfrm>
            <a:off x="457200" y="3938588"/>
            <a:ext cx="4038600" cy="21875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xmlns="" id="{84F3A5C6-D6D9-464A-8CDA-DB1744AD0F5A}"/>
              </a:ext>
            </a:extLst>
          </p:cNvPr>
          <p:cNvSpPr>
            <a:spLocks noGrp="1"/>
          </p:cNvSpPr>
          <p:nvPr>
            <p:ph sz="quarter" idx="4"/>
          </p:nvPr>
        </p:nvSpPr>
        <p:spPr>
          <a:xfrm>
            <a:off x="4648200" y="3938588"/>
            <a:ext cx="4038600" cy="21875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756B578B-41F1-4568-9A4F-229F490988F7}"/>
              </a:ext>
            </a:extLst>
          </p:cNvPr>
          <p:cNvSpPr>
            <a:spLocks noGrp="1"/>
          </p:cNvSpPr>
          <p:nvPr>
            <p:ph type="dt" sz="half" idx="10"/>
          </p:nvPr>
        </p:nvSpPr>
        <p:spPr>
          <a:xfrm>
            <a:off x="457200" y="6245225"/>
            <a:ext cx="2133600" cy="476250"/>
          </a:xfrm>
        </p:spPr>
        <p:txBody>
          <a:bodyPr/>
          <a:lstStyle>
            <a:lvl1pPr>
              <a:defRPr/>
            </a:lvl1pPr>
          </a:lstStyle>
          <a:p>
            <a:endParaRPr lang="es-ES" altLang="en-US"/>
          </a:p>
        </p:txBody>
      </p:sp>
      <p:sp>
        <p:nvSpPr>
          <p:cNvPr id="8" name="Footer Placeholder 7">
            <a:extLst>
              <a:ext uri="{FF2B5EF4-FFF2-40B4-BE49-F238E27FC236}">
                <a16:creationId xmlns:a16="http://schemas.microsoft.com/office/drawing/2014/main" xmlns="" id="{2F29D5E5-DCEE-4377-9BC8-F6391BDFC29A}"/>
              </a:ext>
            </a:extLst>
          </p:cNvPr>
          <p:cNvSpPr>
            <a:spLocks noGrp="1"/>
          </p:cNvSpPr>
          <p:nvPr>
            <p:ph type="ftr" sz="quarter" idx="11"/>
          </p:nvPr>
        </p:nvSpPr>
        <p:spPr>
          <a:xfrm>
            <a:off x="3124200" y="6245225"/>
            <a:ext cx="2895600" cy="476250"/>
          </a:xfrm>
        </p:spPr>
        <p:txBody>
          <a:bodyPr/>
          <a:lstStyle>
            <a:lvl1pPr>
              <a:defRPr/>
            </a:lvl1pPr>
          </a:lstStyle>
          <a:p>
            <a:endParaRPr lang="es-ES" altLang="en-US"/>
          </a:p>
        </p:txBody>
      </p:sp>
      <p:sp>
        <p:nvSpPr>
          <p:cNvPr id="9" name="Slide Number Placeholder 8">
            <a:extLst>
              <a:ext uri="{FF2B5EF4-FFF2-40B4-BE49-F238E27FC236}">
                <a16:creationId xmlns:a16="http://schemas.microsoft.com/office/drawing/2014/main" xmlns="" id="{4B0A4C0A-DBEF-4451-96F1-C8B1232D03B1}"/>
              </a:ext>
            </a:extLst>
          </p:cNvPr>
          <p:cNvSpPr>
            <a:spLocks noGrp="1"/>
          </p:cNvSpPr>
          <p:nvPr>
            <p:ph type="sldNum" sz="quarter" idx="12"/>
          </p:nvPr>
        </p:nvSpPr>
        <p:spPr>
          <a:xfrm>
            <a:off x="6553200" y="6245225"/>
            <a:ext cx="2133600" cy="476250"/>
          </a:xfrm>
        </p:spPr>
        <p:txBody>
          <a:bodyPr/>
          <a:lstStyle>
            <a:lvl1pPr>
              <a:defRPr/>
            </a:lvl1pPr>
          </a:lstStyle>
          <a:p>
            <a:fld id="{AF3AE24B-97A4-4C3D-AE84-7EA3458EA38D}" type="slidenum">
              <a:rPr lang="es-ES" altLang="en-US"/>
              <a:pPr/>
              <a:t>‹#›</a:t>
            </a:fld>
            <a:endParaRPr lang="es-ES" altLang="en-US"/>
          </a:p>
        </p:txBody>
      </p:sp>
    </p:spTree>
    <p:extLst>
      <p:ext uri="{BB962C8B-B14F-4D97-AF65-F5344CB8AC3E}">
        <p14:creationId xmlns:p14="http://schemas.microsoft.com/office/powerpoint/2010/main" val="2122874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431224-FBBD-450C-BC3C-0993C9B599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9FB7AAF0-D735-4FF6-87A4-3DD40BCE22F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8C3E34A8-8BFD-4B0A-BC5C-F48B7ABAD5AE}"/>
              </a:ext>
            </a:extLst>
          </p:cNvPr>
          <p:cNvSpPr>
            <a:spLocks noGrp="1"/>
          </p:cNvSpPr>
          <p:nvPr>
            <p:ph type="dt" sz="half" idx="10"/>
          </p:nvPr>
        </p:nvSpPr>
        <p:spPr/>
        <p:txBody>
          <a:bodyPr/>
          <a:lstStyle>
            <a:lvl1pPr>
              <a:defRPr/>
            </a:lvl1pPr>
          </a:lstStyle>
          <a:p>
            <a:endParaRPr lang="es-ES" altLang="en-US"/>
          </a:p>
        </p:txBody>
      </p:sp>
      <p:sp>
        <p:nvSpPr>
          <p:cNvPr id="5" name="Footer Placeholder 4">
            <a:extLst>
              <a:ext uri="{FF2B5EF4-FFF2-40B4-BE49-F238E27FC236}">
                <a16:creationId xmlns:a16="http://schemas.microsoft.com/office/drawing/2014/main" xmlns="" id="{CFE5CE1C-C5C1-4340-ACD0-5E650873850E}"/>
              </a:ext>
            </a:extLst>
          </p:cNvPr>
          <p:cNvSpPr>
            <a:spLocks noGrp="1"/>
          </p:cNvSpPr>
          <p:nvPr>
            <p:ph type="ftr" sz="quarter" idx="11"/>
          </p:nvPr>
        </p:nvSpPr>
        <p:spPr/>
        <p:txBody>
          <a:bodyPr/>
          <a:lstStyle>
            <a:lvl1pPr>
              <a:defRPr/>
            </a:lvl1pPr>
          </a:lstStyle>
          <a:p>
            <a:endParaRPr lang="es-ES" altLang="en-US"/>
          </a:p>
        </p:txBody>
      </p:sp>
      <p:sp>
        <p:nvSpPr>
          <p:cNvPr id="6" name="Slide Number Placeholder 5">
            <a:extLst>
              <a:ext uri="{FF2B5EF4-FFF2-40B4-BE49-F238E27FC236}">
                <a16:creationId xmlns:a16="http://schemas.microsoft.com/office/drawing/2014/main" xmlns="" id="{4AF1666C-0BDE-42EA-B27B-500D57FB6C1B}"/>
              </a:ext>
            </a:extLst>
          </p:cNvPr>
          <p:cNvSpPr>
            <a:spLocks noGrp="1"/>
          </p:cNvSpPr>
          <p:nvPr>
            <p:ph type="sldNum" sz="quarter" idx="12"/>
          </p:nvPr>
        </p:nvSpPr>
        <p:spPr/>
        <p:txBody>
          <a:bodyPr/>
          <a:lstStyle>
            <a:lvl1pPr>
              <a:defRPr/>
            </a:lvl1pPr>
          </a:lstStyle>
          <a:p>
            <a:fld id="{4BCF1306-C84F-4773-BF0D-77E270D2EB6B}" type="slidenum">
              <a:rPr lang="es-ES" altLang="en-US"/>
              <a:pPr/>
              <a:t>‹#›</a:t>
            </a:fld>
            <a:endParaRPr lang="es-ES" altLang="en-US"/>
          </a:p>
        </p:txBody>
      </p:sp>
    </p:spTree>
    <p:extLst>
      <p:ext uri="{BB962C8B-B14F-4D97-AF65-F5344CB8AC3E}">
        <p14:creationId xmlns:p14="http://schemas.microsoft.com/office/powerpoint/2010/main" val="2893783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2051C96-42A3-41BE-8D2B-4CA67D2E061D}"/>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029F5741-2C7F-4000-B57B-4A76043B9B59}"/>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a:extLst>
              <a:ext uri="{FF2B5EF4-FFF2-40B4-BE49-F238E27FC236}">
                <a16:creationId xmlns:a16="http://schemas.microsoft.com/office/drawing/2014/main" xmlns="" id="{8B0979B0-F6B7-4F51-9A5C-45AB518B8DC4}"/>
              </a:ext>
            </a:extLst>
          </p:cNvPr>
          <p:cNvSpPr>
            <a:spLocks noGrp="1"/>
          </p:cNvSpPr>
          <p:nvPr>
            <p:ph type="dt" sz="half" idx="10"/>
          </p:nvPr>
        </p:nvSpPr>
        <p:spPr/>
        <p:txBody>
          <a:bodyPr/>
          <a:lstStyle>
            <a:lvl1pPr>
              <a:defRPr/>
            </a:lvl1pPr>
          </a:lstStyle>
          <a:p>
            <a:endParaRPr lang="es-ES" altLang="en-US"/>
          </a:p>
        </p:txBody>
      </p:sp>
      <p:sp>
        <p:nvSpPr>
          <p:cNvPr id="5" name="Footer Placeholder 4">
            <a:extLst>
              <a:ext uri="{FF2B5EF4-FFF2-40B4-BE49-F238E27FC236}">
                <a16:creationId xmlns:a16="http://schemas.microsoft.com/office/drawing/2014/main" xmlns="" id="{6B09FEEB-F5DF-4685-9F8E-391E3DBAA559}"/>
              </a:ext>
            </a:extLst>
          </p:cNvPr>
          <p:cNvSpPr>
            <a:spLocks noGrp="1"/>
          </p:cNvSpPr>
          <p:nvPr>
            <p:ph type="ftr" sz="quarter" idx="11"/>
          </p:nvPr>
        </p:nvSpPr>
        <p:spPr/>
        <p:txBody>
          <a:bodyPr/>
          <a:lstStyle>
            <a:lvl1pPr>
              <a:defRPr/>
            </a:lvl1pPr>
          </a:lstStyle>
          <a:p>
            <a:endParaRPr lang="es-ES" altLang="en-US"/>
          </a:p>
        </p:txBody>
      </p:sp>
      <p:sp>
        <p:nvSpPr>
          <p:cNvPr id="6" name="Slide Number Placeholder 5">
            <a:extLst>
              <a:ext uri="{FF2B5EF4-FFF2-40B4-BE49-F238E27FC236}">
                <a16:creationId xmlns:a16="http://schemas.microsoft.com/office/drawing/2014/main" xmlns="" id="{D25D8687-5423-4812-B889-3D45D924110B}"/>
              </a:ext>
            </a:extLst>
          </p:cNvPr>
          <p:cNvSpPr>
            <a:spLocks noGrp="1"/>
          </p:cNvSpPr>
          <p:nvPr>
            <p:ph type="sldNum" sz="quarter" idx="12"/>
          </p:nvPr>
        </p:nvSpPr>
        <p:spPr/>
        <p:txBody>
          <a:bodyPr/>
          <a:lstStyle>
            <a:lvl1pPr>
              <a:defRPr/>
            </a:lvl1pPr>
          </a:lstStyle>
          <a:p>
            <a:fld id="{41D232F7-D4B8-4B8A-8FF2-47F175659724}" type="slidenum">
              <a:rPr lang="es-ES" altLang="en-US"/>
              <a:pPr/>
              <a:t>‹#›</a:t>
            </a:fld>
            <a:endParaRPr lang="es-ES" altLang="en-US"/>
          </a:p>
        </p:txBody>
      </p:sp>
    </p:spTree>
    <p:extLst>
      <p:ext uri="{BB962C8B-B14F-4D97-AF65-F5344CB8AC3E}">
        <p14:creationId xmlns:p14="http://schemas.microsoft.com/office/powerpoint/2010/main" val="3980188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E4A51C-6562-4ACC-A400-135BE1CD631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D76D1FBF-41A2-420C-8CBB-56F3780CF794}"/>
              </a:ext>
            </a:extLst>
          </p:cNvPr>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85624319-2A04-4FD6-8BDB-8995F2ADB345}"/>
              </a:ext>
            </a:extLst>
          </p:cNvPr>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36CB8166-0BCF-4C05-A315-CCF0A71E023C}"/>
              </a:ext>
            </a:extLst>
          </p:cNvPr>
          <p:cNvSpPr>
            <a:spLocks noGrp="1"/>
          </p:cNvSpPr>
          <p:nvPr>
            <p:ph type="dt" sz="half" idx="10"/>
          </p:nvPr>
        </p:nvSpPr>
        <p:spPr/>
        <p:txBody>
          <a:bodyPr/>
          <a:lstStyle>
            <a:lvl1pPr>
              <a:defRPr/>
            </a:lvl1pPr>
          </a:lstStyle>
          <a:p>
            <a:endParaRPr lang="es-ES" altLang="en-US"/>
          </a:p>
        </p:txBody>
      </p:sp>
      <p:sp>
        <p:nvSpPr>
          <p:cNvPr id="6" name="Footer Placeholder 5">
            <a:extLst>
              <a:ext uri="{FF2B5EF4-FFF2-40B4-BE49-F238E27FC236}">
                <a16:creationId xmlns:a16="http://schemas.microsoft.com/office/drawing/2014/main" xmlns="" id="{6E03F8AD-F39B-4779-A708-9732577AA583}"/>
              </a:ext>
            </a:extLst>
          </p:cNvPr>
          <p:cNvSpPr>
            <a:spLocks noGrp="1"/>
          </p:cNvSpPr>
          <p:nvPr>
            <p:ph type="ftr" sz="quarter" idx="11"/>
          </p:nvPr>
        </p:nvSpPr>
        <p:spPr/>
        <p:txBody>
          <a:bodyPr/>
          <a:lstStyle>
            <a:lvl1pPr>
              <a:defRPr/>
            </a:lvl1pPr>
          </a:lstStyle>
          <a:p>
            <a:endParaRPr lang="es-ES" altLang="en-US"/>
          </a:p>
        </p:txBody>
      </p:sp>
      <p:sp>
        <p:nvSpPr>
          <p:cNvPr id="7" name="Slide Number Placeholder 6">
            <a:extLst>
              <a:ext uri="{FF2B5EF4-FFF2-40B4-BE49-F238E27FC236}">
                <a16:creationId xmlns:a16="http://schemas.microsoft.com/office/drawing/2014/main" xmlns="" id="{DF56586C-4C88-4AF1-82C8-7D9835A35E2F}"/>
              </a:ext>
            </a:extLst>
          </p:cNvPr>
          <p:cNvSpPr>
            <a:spLocks noGrp="1"/>
          </p:cNvSpPr>
          <p:nvPr>
            <p:ph type="sldNum" sz="quarter" idx="12"/>
          </p:nvPr>
        </p:nvSpPr>
        <p:spPr/>
        <p:txBody>
          <a:bodyPr/>
          <a:lstStyle>
            <a:lvl1pPr>
              <a:defRPr/>
            </a:lvl1pPr>
          </a:lstStyle>
          <a:p>
            <a:fld id="{A6A6553A-D6D1-401B-8C47-3D28CFCB4E07}" type="slidenum">
              <a:rPr lang="es-ES" altLang="en-US"/>
              <a:pPr/>
              <a:t>‹#›</a:t>
            </a:fld>
            <a:endParaRPr lang="es-ES" altLang="en-US"/>
          </a:p>
        </p:txBody>
      </p:sp>
    </p:spTree>
    <p:extLst>
      <p:ext uri="{BB962C8B-B14F-4D97-AF65-F5344CB8AC3E}">
        <p14:creationId xmlns:p14="http://schemas.microsoft.com/office/powerpoint/2010/main" val="3165052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6C8452-0B43-4901-B99E-E70457987DD8}"/>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A0EDE5D8-31B9-4617-86C9-D23C29C5E9FB}"/>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4CCDAD47-2E10-4C0B-97B1-11F690023A1C}"/>
              </a:ext>
            </a:extLst>
          </p:cNvPr>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D76E69A5-54C7-4198-96D8-5DCEFA6F8A88}"/>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38DC097F-4BE8-4D9E-AC2A-C65D9A8C5FE3}"/>
              </a:ext>
            </a:extLst>
          </p:cNvPr>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D207769C-F499-4485-B7C6-CBE6F9B63E48}"/>
              </a:ext>
            </a:extLst>
          </p:cNvPr>
          <p:cNvSpPr>
            <a:spLocks noGrp="1"/>
          </p:cNvSpPr>
          <p:nvPr>
            <p:ph type="dt" sz="half" idx="10"/>
          </p:nvPr>
        </p:nvSpPr>
        <p:spPr/>
        <p:txBody>
          <a:bodyPr/>
          <a:lstStyle>
            <a:lvl1pPr>
              <a:defRPr/>
            </a:lvl1pPr>
          </a:lstStyle>
          <a:p>
            <a:endParaRPr lang="es-ES" altLang="en-US"/>
          </a:p>
        </p:txBody>
      </p:sp>
      <p:sp>
        <p:nvSpPr>
          <p:cNvPr id="8" name="Footer Placeholder 7">
            <a:extLst>
              <a:ext uri="{FF2B5EF4-FFF2-40B4-BE49-F238E27FC236}">
                <a16:creationId xmlns:a16="http://schemas.microsoft.com/office/drawing/2014/main" xmlns="" id="{876E732F-CBBB-4322-B3BF-7E168EE53FA4}"/>
              </a:ext>
            </a:extLst>
          </p:cNvPr>
          <p:cNvSpPr>
            <a:spLocks noGrp="1"/>
          </p:cNvSpPr>
          <p:nvPr>
            <p:ph type="ftr" sz="quarter" idx="11"/>
          </p:nvPr>
        </p:nvSpPr>
        <p:spPr/>
        <p:txBody>
          <a:bodyPr/>
          <a:lstStyle>
            <a:lvl1pPr>
              <a:defRPr/>
            </a:lvl1pPr>
          </a:lstStyle>
          <a:p>
            <a:endParaRPr lang="es-ES" altLang="en-US"/>
          </a:p>
        </p:txBody>
      </p:sp>
      <p:sp>
        <p:nvSpPr>
          <p:cNvPr id="9" name="Slide Number Placeholder 8">
            <a:extLst>
              <a:ext uri="{FF2B5EF4-FFF2-40B4-BE49-F238E27FC236}">
                <a16:creationId xmlns:a16="http://schemas.microsoft.com/office/drawing/2014/main" xmlns="" id="{54984CC2-1696-43F3-9792-2455B2330069}"/>
              </a:ext>
            </a:extLst>
          </p:cNvPr>
          <p:cNvSpPr>
            <a:spLocks noGrp="1"/>
          </p:cNvSpPr>
          <p:nvPr>
            <p:ph type="sldNum" sz="quarter" idx="12"/>
          </p:nvPr>
        </p:nvSpPr>
        <p:spPr/>
        <p:txBody>
          <a:bodyPr/>
          <a:lstStyle>
            <a:lvl1pPr>
              <a:defRPr/>
            </a:lvl1pPr>
          </a:lstStyle>
          <a:p>
            <a:fld id="{C394796B-EB7F-443E-8C59-C33E6BE6E26A}" type="slidenum">
              <a:rPr lang="es-ES" altLang="en-US"/>
              <a:pPr/>
              <a:t>‹#›</a:t>
            </a:fld>
            <a:endParaRPr lang="es-ES" altLang="en-US"/>
          </a:p>
        </p:txBody>
      </p:sp>
    </p:spTree>
    <p:extLst>
      <p:ext uri="{BB962C8B-B14F-4D97-AF65-F5344CB8AC3E}">
        <p14:creationId xmlns:p14="http://schemas.microsoft.com/office/powerpoint/2010/main" val="1178549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742FC7-F080-44B1-9C6B-58F04D09F0C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C1972981-E8A0-40CF-8361-60805968B281}"/>
              </a:ext>
            </a:extLst>
          </p:cNvPr>
          <p:cNvSpPr>
            <a:spLocks noGrp="1"/>
          </p:cNvSpPr>
          <p:nvPr>
            <p:ph type="dt" sz="half" idx="10"/>
          </p:nvPr>
        </p:nvSpPr>
        <p:spPr/>
        <p:txBody>
          <a:bodyPr/>
          <a:lstStyle>
            <a:lvl1pPr>
              <a:defRPr/>
            </a:lvl1pPr>
          </a:lstStyle>
          <a:p>
            <a:endParaRPr lang="es-ES" altLang="en-US"/>
          </a:p>
        </p:txBody>
      </p:sp>
      <p:sp>
        <p:nvSpPr>
          <p:cNvPr id="4" name="Footer Placeholder 3">
            <a:extLst>
              <a:ext uri="{FF2B5EF4-FFF2-40B4-BE49-F238E27FC236}">
                <a16:creationId xmlns:a16="http://schemas.microsoft.com/office/drawing/2014/main" xmlns="" id="{E9070804-6109-4B0D-9C05-E7F735C8C357}"/>
              </a:ext>
            </a:extLst>
          </p:cNvPr>
          <p:cNvSpPr>
            <a:spLocks noGrp="1"/>
          </p:cNvSpPr>
          <p:nvPr>
            <p:ph type="ftr" sz="quarter" idx="11"/>
          </p:nvPr>
        </p:nvSpPr>
        <p:spPr/>
        <p:txBody>
          <a:bodyPr/>
          <a:lstStyle>
            <a:lvl1pPr>
              <a:defRPr/>
            </a:lvl1pPr>
          </a:lstStyle>
          <a:p>
            <a:endParaRPr lang="es-ES" altLang="en-US"/>
          </a:p>
        </p:txBody>
      </p:sp>
      <p:sp>
        <p:nvSpPr>
          <p:cNvPr id="5" name="Slide Number Placeholder 4">
            <a:extLst>
              <a:ext uri="{FF2B5EF4-FFF2-40B4-BE49-F238E27FC236}">
                <a16:creationId xmlns:a16="http://schemas.microsoft.com/office/drawing/2014/main" xmlns="" id="{91546A09-C2E4-484F-BE57-CD2355CE3652}"/>
              </a:ext>
            </a:extLst>
          </p:cNvPr>
          <p:cNvSpPr>
            <a:spLocks noGrp="1"/>
          </p:cNvSpPr>
          <p:nvPr>
            <p:ph type="sldNum" sz="quarter" idx="12"/>
          </p:nvPr>
        </p:nvSpPr>
        <p:spPr/>
        <p:txBody>
          <a:bodyPr/>
          <a:lstStyle>
            <a:lvl1pPr>
              <a:defRPr/>
            </a:lvl1pPr>
          </a:lstStyle>
          <a:p>
            <a:fld id="{8B6DC258-9BB6-4F15-8B07-04E06B33A549}" type="slidenum">
              <a:rPr lang="es-ES" altLang="en-US"/>
              <a:pPr/>
              <a:t>‹#›</a:t>
            </a:fld>
            <a:endParaRPr lang="es-ES" altLang="en-US"/>
          </a:p>
        </p:txBody>
      </p:sp>
    </p:spTree>
    <p:extLst>
      <p:ext uri="{BB962C8B-B14F-4D97-AF65-F5344CB8AC3E}">
        <p14:creationId xmlns:p14="http://schemas.microsoft.com/office/powerpoint/2010/main" val="1915717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B3043860-E56F-44A0-B84A-3695330E569D}"/>
              </a:ext>
            </a:extLst>
          </p:cNvPr>
          <p:cNvSpPr>
            <a:spLocks noGrp="1"/>
          </p:cNvSpPr>
          <p:nvPr>
            <p:ph type="dt" sz="half" idx="10"/>
          </p:nvPr>
        </p:nvSpPr>
        <p:spPr/>
        <p:txBody>
          <a:bodyPr/>
          <a:lstStyle>
            <a:lvl1pPr>
              <a:defRPr/>
            </a:lvl1pPr>
          </a:lstStyle>
          <a:p>
            <a:endParaRPr lang="es-ES" altLang="en-US"/>
          </a:p>
        </p:txBody>
      </p:sp>
      <p:sp>
        <p:nvSpPr>
          <p:cNvPr id="3" name="Footer Placeholder 2">
            <a:extLst>
              <a:ext uri="{FF2B5EF4-FFF2-40B4-BE49-F238E27FC236}">
                <a16:creationId xmlns:a16="http://schemas.microsoft.com/office/drawing/2014/main" xmlns="" id="{C01D1B86-3EC8-4716-8E43-52EEA922B0B7}"/>
              </a:ext>
            </a:extLst>
          </p:cNvPr>
          <p:cNvSpPr>
            <a:spLocks noGrp="1"/>
          </p:cNvSpPr>
          <p:nvPr>
            <p:ph type="ftr" sz="quarter" idx="11"/>
          </p:nvPr>
        </p:nvSpPr>
        <p:spPr/>
        <p:txBody>
          <a:bodyPr/>
          <a:lstStyle>
            <a:lvl1pPr>
              <a:defRPr/>
            </a:lvl1pPr>
          </a:lstStyle>
          <a:p>
            <a:endParaRPr lang="es-ES" altLang="en-US"/>
          </a:p>
        </p:txBody>
      </p:sp>
      <p:sp>
        <p:nvSpPr>
          <p:cNvPr id="4" name="Slide Number Placeholder 3">
            <a:extLst>
              <a:ext uri="{FF2B5EF4-FFF2-40B4-BE49-F238E27FC236}">
                <a16:creationId xmlns:a16="http://schemas.microsoft.com/office/drawing/2014/main" xmlns="" id="{A9DBA68F-E979-4892-855A-8D4C0F290CAF}"/>
              </a:ext>
            </a:extLst>
          </p:cNvPr>
          <p:cNvSpPr>
            <a:spLocks noGrp="1"/>
          </p:cNvSpPr>
          <p:nvPr>
            <p:ph type="sldNum" sz="quarter" idx="12"/>
          </p:nvPr>
        </p:nvSpPr>
        <p:spPr/>
        <p:txBody>
          <a:bodyPr/>
          <a:lstStyle>
            <a:lvl1pPr>
              <a:defRPr/>
            </a:lvl1pPr>
          </a:lstStyle>
          <a:p>
            <a:fld id="{626D8C78-CF1E-4983-9817-C2BEA6D7B2AE}" type="slidenum">
              <a:rPr lang="es-ES" altLang="en-US"/>
              <a:pPr/>
              <a:t>‹#›</a:t>
            </a:fld>
            <a:endParaRPr lang="es-ES" altLang="en-US"/>
          </a:p>
        </p:txBody>
      </p:sp>
    </p:spTree>
    <p:extLst>
      <p:ext uri="{BB962C8B-B14F-4D97-AF65-F5344CB8AC3E}">
        <p14:creationId xmlns:p14="http://schemas.microsoft.com/office/powerpoint/2010/main" val="2793404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62978A7-91D5-47EC-B68E-DF4195A9A553}"/>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899C2405-2C68-4C5C-B58A-8066F956F5C6}"/>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A92CE1DF-0678-4FC6-B2CE-BBA9EA51A22C}"/>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11ACED37-9DA9-49B8-A95A-02BBDEB9E389}"/>
              </a:ext>
            </a:extLst>
          </p:cNvPr>
          <p:cNvSpPr>
            <a:spLocks noGrp="1"/>
          </p:cNvSpPr>
          <p:nvPr>
            <p:ph type="dt" sz="half" idx="10"/>
          </p:nvPr>
        </p:nvSpPr>
        <p:spPr/>
        <p:txBody>
          <a:bodyPr/>
          <a:lstStyle>
            <a:lvl1pPr>
              <a:defRPr/>
            </a:lvl1pPr>
          </a:lstStyle>
          <a:p>
            <a:endParaRPr lang="es-ES" altLang="en-US"/>
          </a:p>
        </p:txBody>
      </p:sp>
      <p:sp>
        <p:nvSpPr>
          <p:cNvPr id="6" name="Footer Placeholder 5">
            <a:extLst>
              <a:ext uri="{FF2B5EF4-FFF2-40B4-BE49-F238E27FC236}">
                <a16:creationId xmlns:a16="http://schemas.microsoft.com/office/drawing/2014/main" xmlns="" id="{D91E0077-8599-4902-91F7-8F97C8F6303F}"/>
              </a:ext>
            </a:extLst>
          </p:cNvPr>
          <p:cNvSpPr>
            <a:spLocks noGrp="1"/>
          </p:cNvSpPr>
          <p:nvPr>
            <p:ph type="ftr" sz="quarter" idx="11"/>
          </p:nvPr>
        </p:nvSpPr>
        <p:spPr/>
        <p:txBody>
          <a:bodyPr/>
          <a:lstStyle>
            <a:lvl1pPr>
              <a:defRPr/>
            </a:lvl1pPr>
          </a:lstStyle>
          <a:p>
            <a:endParaRPr lang="es-ES" altLang="en-US"/>
          </a:p>
        </p:txBody>
      </p:sp>
      <p:sp>
        <p:nvSpPr>
          <p:cNvPr id="7" name="Slide Number Placeholder 6">
            <a:extLst>
              <a:ext uri="{FF2B5EF4-FFF2-40B4-BE49-F238E27FC236}">
                <a16:creationId xmlns:a16="http://schemas.microsoft.com/office/drawing/2014/main" xmlns="" id="{29A24CAE-DF27-4BF6-B71E-E81902734AD7}"/>
              </a:ext>
            </a:extLst>
          </p:cNvPr>
          <p:cNvSpPr>
            <a:spLocks noGrp="1"/>
          </p:cNvSpPr>
          <p:nvPr>
            <p:ph type="sldNum" sz="quarter" idx="12"/>
          </p:nvPr>
        </p:nvSpPr>
        <p:spPr/>
        <p:txBody>
          <a:bodyPr/>
          <a:lstStyle>
            <a:lvl1pPr>
              <a:defRPr/>
            </a:lvl1pPr>
          </a:lstStyle>
          <a:p>
            <a:fld id="{06545E98-F295-4175-9559-0C8637A2F13B}" type="slidenum">
              <a:rPr lang="es-ES" altLang="en-US"/>
              <a:pPr/>
              <a:t>‹#›</a:t>
            </a:fld>
            <a:endParaRPr lang="es-ES" altLang="en-US"/>
          </a:p>
        </p:txBody>
      </p:sp>
    </p:spTree>
    <p:extLst>
      <p:ext uri="{BB962C8B-B14F-4D97-AF65-F5344CB8AC3E}">
        <p14:creationId xmlns:p14="http://schemas.microsoft.com/office/powerpoint/2010/main" val="3438286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58A242-C47C-4784-9DEF-3F76A537172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0AE5C6C4-29AD-4308-B0F3-8E8EF490FBE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9C59B023-A677-4CB0-B7F5-0097240E787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5B1FD150-0CFF-473B-8627-96BAAE32B803}"/>
              </a:ext>
            </a:extLst>
          </p:cNvPr>
          <p:cNvSpPr>
            <a:spLocks noGrp="1"/>
          </p:cNvSpPr>
          <p:nvPr>
            <p:ph type="dt" sz="half" idx="10"/>
          </p:nvPr>
        </p:nvSpPr>
        <p:spPr/>
        <p:txBody>
          <a:bodyPr/>
          <a:lstStyle>
            <a:lvl1pPr>
              <a:defRPr/>
            </a:lvl1pPr>
          </a:lstStyle>
          <a:p>
            <a:endParaRPr lang="es-ES" altLang="en-US"/>
          </a:p>
        </p:txBody>
      </p:sp>
      <p:sp>
        <p:nvSpPr>
          <p:cNvPr id="6" name="Footer Placeholder 5">
            <a:extLst>
              <a:ext uri="{FF2B5EF4-FFF2-40B4-BE49-F238E27FC236}">
                <a16:creationId xmlns:a16="http://schemas.microsoft.com/office/drawing/2014/main" xmlns="" id="{33CEC392-7362-4F2F-B9D7-393C7300B706}"/>
              </a:ext>
            </a:extLst>
          </p:cNvPr>
          <p:cNvSpPr>
            <a:spLocks noGrp="1"/>
          </p:cNvSpPr>
          <p:nvPr>
            <p:ph type="ftr" sz="quarter" idx="11"/>
          </p:nvPr>
        </p:nvSpPr>
        <p:spPr/>
        <p:txBody>
          <a:bodyPr/>
          <a:lstStyle>
            <a:lvl1pPr>
              <a:defRPr/>
            </a:lvl1pPr>
          </a:lstStyle>
          <a:p>
            <a:endParaRPr lang="es-ES" altLang="en-US"/>
          </a:p>
        </p:txBody>
      </p:sp>
      <p:sp>
        <p:nvSpPr>
          <p:cNvPr id="7" name="Slide Number Placeholder 6">
            <a:extLst>
              <a:ext uri="{FF2B5EF4-FFF2-40B4-BE49-F238E27FC236}">
                <a16:creationId xmlns:a16="http://schemas.microsoft.com/office/drawing/2014/main" xmlns="" id="{3C27E6FD-0242-4CE9-8865-0734D6CD0B74}"/>
              </a:ext>
            </a:extLst>
          </p:cNvPr>
          <p:cNvSpPr>
            <a:spLocks noGrp="1"/>
          </p:cNvSpPr>
          <p:nvPr>
            <p:ph type="sldNum" sz="quarter" idx="12"/>
          </p:nvPr>
        </p:nvSpPr>
        <p:spPr/>
        <p:txBody>
          <a:bodyPr/>
          <a:lstStyle>
            <a:lvl1pPr>
              <a:defRPr/>
            </a:lvl1pPr>
          </a:lstStyle>
          <a:p>
            <a:fld id="{246F577D-981A-42E8-B726-A952ADF3FAD2}" type="slidenum">
              <a:rPr lang="es-ES" altLang="en-US"/>
              <a:pPr/>
              <a:t>‹#›</a:t>
            </a:fld>
            <a:endParaRPr lang="es-ES" altLang="en-US"/>
          </a:p>
        </p:txBody>
      </p:sp>
    </p:spTree>
    <p:extLst>
      <p:ext uri="{BB962C8B-B14F-4D97-AF65-F5344CB8AC3E}">
        <p14:creationId xmlns:p14="http://schemas.microsoft.com/office/powerpoint/2010/main" val="10787747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xmlns="" id="{2E3CB064-4B30-4D2E-A619-22AC74AC4EF6}"/>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n-US"/>
              <a:t>Haga clic para cambiar el estilo de título	</a:t>
            </a:r>
          </a:p>
        </p:txBody>
      </p:sp>
      <p:sp>
        <p:nvSpPr>
          <p:cNvPr id="1027" name="Rectangle 3">
            <a:extLst>
              <a:ext uri="{FF2B5EF4-FFF2-40B4-BE49-F238E27FC236}">
                <a16:creationId xmlns:a16="http://schemas.microsoft.com/office/drawing/2014/main" xmlns="" id="{FCF6C179-7A05-4EC2-BD78-73C7D3B1914C}"/>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n-US"/>
              <a:t>Haga clic para modificar el estilo de texto del patrón</a:t>
            </a:r>
          </a:p>
          <a:p>
            <a:pPr lvl="1"/>
            <a:r>
              <a:rPr lang="es-ES" altLang="en-US"/>
              <a:t>Segundo nivel</a:t>
            </a:r>
          </a:p>
          <a:p>
            <a:pPr lvl="2"/>
            <a:r>
              <a:rPr lang="es-ES" altLang="en-US"/>
              <a:t>Tercer nivel</a:t>
            </a:r>
          </a:p>
          <a:p>
            <a:pPr lvl="3"/>
            <a:r>
              <a:rPr lang="es-ES" altLang="en-US"/>
              <a:t>Cuarto nivel</a:t>
            </a:r>
          </a:p>
          <a:p>
            <a:pPr lvl="4"/>
            <a:r>
              <a:rPr lang="es-ES" altLang="en-US"/>
              <a:t>Quinto nivel</a:t>
            </a:r>
          </a:p>
        </p:txBody>
      </p:sp>
      <p:sp>
        <p:nvSpPr>
          <p:cNvPr id="1028" name="Rectangle 4">
            <a:extLst>
              <a:ext uri="{FF2B5EF4-FFF2-40B4-BE49-F238E27FC236}">
                <a16:creationId xmlns:a16="http://schemas.microsoft.com/office/drawing/2014/main" xmlns="" id="{FED4FB1C-AFA3-4F05-BF6F-F5587A832975}"/>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ltLang="en-US"/>
          </a:p>
        </p:txBody>
      </p:sp>
      <p:sp>
        <p:nvSpPr>
          <p:cNvPr id="1029" name="Rectangle 5">
            <a:extLst>
              <a:ext uri="{FF2B5EF4-FFF2-40B4-BE49-F238E27FC236}">
                <a16:creationId xmlns:a16="http://schemas.microsoft.com/office/drawing/2014/main" xmlns="" id="{9F1F056C-9CD2-4054-A527-C1E00F26E0EC}"/>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ltLang="en-US"/>
          </a:p>
        </p:txBody>
      </p:sp>
      <p:sp>
        <p:nvSpPr>
          <p:cNvPr id="1030" name="Rectangle 6">
            <a:extLst>
              <a:ext uri="{FF2B5EF4-FFF2-40B4-BE49-F238E27FC236}">
                <a16:creationId xmlns:a16="http://schemas.microsoft.com/office/drawing/2014/main" xmlns="" id="{E7DCD255-DA10-4EA0-9FB3-F5F2E1EA3801}"/>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B97AA2CF-34D7-4939-91CF-869604FADE17}" type="slidenum">
              <a:rPr lang="es-ES" altLang="en-US"/>
              <a:pPr/>
              <a:t>‹#›</a:t>
            </a:fld>
            <a:endParaRPr lang="es-E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5">
            <a:extLst>
              <a:ext uri="{FF2B5EF4-FFF2-40B4-BE49-F238E27FC236}">
                <a16:creationId xmlns:a16="http://schemas.microsoft.com/office/drawing/2014/main" xmlns="" id="{F2295E0A-C65E-4022-91AC-1CDB373AF8F5}"/>
              </a:ext>
            </a:extLst>
          </p:cNvPr>
          <p:cNvSpPr>
            <a:spLocks noChangeArrowheads="1"/>
          </p:cNvSpPr>
          <p:nvPr/>
        </p:nvSpPr>
        <p:spPr bwMode="auto">
          <a:xfrm>
            <a:off x="0" y="0"/>
            <a:ext cx="9144000" cy="6858000"/>
          </a:xfrm>
          <a:prstGeom prst="rect">
            <a:avLst/>
          </a:prstGeom>
          <a:solidFill>
            <a:srgbClr val="CFD3CB"/>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a:solidFill>
                <a:srgbClr val="DDDDDD"/>
              </a:solidFill>
            </a:endParaRPr>
          </a:p>
        </p:txBody>
      </p:sp>
      <p:sp>
        <p:nvSpPr>
          <p:cNvPr id="9220" name="Rectangle 4">
            <a:extLst>
              <a:ext uri="{FF2B5EF4-FFF2-40B4-BE49-F238E27FC236}">
                <a16:creationId xmlns:a16="http://schemas.microsoft.com/office/drawing/2014/main" xmlns="" id="{D1604C39-7A7F-4FF8-9262-750A28E931D5}"/>
              </a:ext>
            </a:extLst>
          </p:cNvPr>
          <p:cNvSpPr>
            <a:spLocks noChangeArrowheads="1"/>
          </p:cNvSpPr>
          <p:nvPr/>
        </p:nvSpPr>
        <p:spPr bwMode="auto">
          <a:xfrm>
            <a:off x="676275" y="617538"/>
            <a:ext cx="7424738" cy="1096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r>
              <a:rPr lang="es-ES" altLang="en-US" sz="2400" b="1" i="1"/>
              <a:t> Caribbean Seminar on the Establishment of Legal Limits on Lead in Paint </a:t>
            </a:r>
          </a:p>
          <a:p>
            <a:pPr algn="ctr"/>
            <a:r>
              <a:rPr lang="es-ES" altLang="en-US" sz="1600" b="1" i="1"/>
              <a:t>Kingston, Jamaica, November 30 - December 1, 2017</a:t>
            </a:r>
            <a:r>
              <a:rPr lang="es-ES" altLang="en-US"/>
              <a:t> </a:t>
            </a:r>
          </a:p>
        </p:txBody>
      </p:sp>
      <p:pic>
        <p:nvPicPr>
          <p:cNvPr id="9222" name="Picture 3">
            <a:extLst>
              <a:ext uri="{FF2B5EF4-FFF2-40B4-BE49-F238E27FC236}">
                <a16:creationId xmlns:a16="http://schemas.microsoft.com/office/drawing/2014/main" xmlns="" id="{1E1D561E-BA75-4AA9-9FB1-5AF62280EA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363" y="3843338"/>
            <a:ext cx="3671887"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7" descr="jamaica">
            <a:extLst>
              <a:ext uri="{FF2B5EF4-FFF2-40B4-BE49-F238E27FC236}">
                <a16:creationId xmlns:a16="http://schemas.microsoft.com/office/drawing/2014/main" xmlns="" id="{9909B946-52D9-4C32-94E6-B730888ED3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2535"/>
          <a:stretch>
            <a:fillRect/>
          </a:stretch>
        </p:blipFill>
        <p:spPr bwMode="auto">
          <a:xfrm>
            <a:off x="687388" y="2276475"/>
            <a:ext cx="3308350" cy="2016125"/>
          </a:xfrm>
          <a:prstGeom prst="rect">
            <a:avLst/>
          </a:prstGeom>
          <a:noFill/>
          <a:extLst>
            <a:ext uri="{909E8E84-426E-40DD-AFC4-6F175D3DCCD1}">
              <a14:hiddenFill xmlns:a14="http://schemas.microsoft.com/office/drawing/2010/main">
                <a:solidFill>
                  <a:srgbClr val="FFFFFF"/>
                </a:solidFill>
              </a14:hiddenFill>
            </a:ext>
          </a:extLst>
        </p:spPr>
      </p:pic>
      <p:sp>
        <p:nvSpPr>
          <p:cNvPr id="9224" name="Text Box 8">
            <a:extLst>
              <a:ext uri="{FF2B5EF4-FFF2-40B4-BE49-F238E27FC236}">
                <a16:creationId xmlns:a16="http://schemas.microsoft.com/office/drawing/2014/main" xmlns="" id="{413ECF6C-681A-48FB-9CF3-97011A14E888}"/>
              </a:ext>
            </a:extLst>
          </p:cNvPr>
          <p:cNvSpPr txBox="1">
            <a:spLocks noChangeArrowheads="1"/>
          </p:cNvSpPr>
          <p:nvPr/>
        </p:nvSpPr>
        <p:spPr bwMode="auto">
          <a:xfrm>
            <a:off x="4356100" y="5589588"/>
            <a:ext cx="46085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b="1" i="1"/>
              <a:t>Ley 36 del 17 de Mayo de 1996</a:t>
            </a:r>
            <a:endParaRPr lang="es-ES" altLang="en-US" b="1" i="1"/>
          </a:p>
        </p:txBody>
      </p:sp>
      <p:sp>
        <p:nvSpPr>
          <p:cNvPr id="9225" name="Text Box 9">
            <a:extLst>
              <a:ext uri="{FF2B5EF4-FFF2-40B4-BE49-F238E27FC236}">
                <a16:creationId xmlns:a16="http://schemas.microsoft.com/office/drawing/2014/main" xmlns="" id="{F00598E8-154C-4AB6-BFDA-EA6EDEBED90E}"/>
              </a:ext>
            </a:extLst>
          </p:cNvPr>
          <p:cNvSpPr txBox="1">
            <a:spLocks noChangeArrowheads="1"/>
          </p:cNvSpPr>
          <p:nvPr/>
        </p:nvSpPr>
        <p:spPr bwMode="auto">
          <a:xfrm>
            <a:off x="468313" y="6137275"/>
            <a:ext cx="309562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000" b="1" i="1"/>
              <a:t>Vasco Duke Hern</a:t>
            </a:r>
            <a:r>
              <a:rPr lang="es-PA" altLang="en-US" sz="1000" b="1" i="1"/>
              <a:t>ández  -  Nov/Dec, 2017</a:t>
            </a:r>
            <a:endParaRPr lang="es-ES" altLang="en-US" sz="1000" b="1" i="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3">
            <a:extLst>
              <a:ext uri="{FF2B5EF4-FFF2-40B4-BE49-F238E27FC236}">
                <a16:creationId xmlns:a16="http://schemas.microsoft.com/office/drawing/2014/main" xmlns="" id="{894049DC-6B9A-4DCE-BFE7-28F7D99B8C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563" y="5300663"/>
            <a:ext cx="1717675" cy="71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 Box 5">
            <a:extLst>
              <a:ext uri="{FF2B5EF4-FFF2-40B4-BE49-F238E27FC236}">
                <a16:creationId xmlns:a16="http://schemas.microsoft.com/office/drawing/2014/main" xmlns="" id="{600EC9B6-DF3B-46B4-B614-7016C18D208D}"/>
              </a:ext>
            </a:extLst>
          </p:cNvPr>
          <p:cNvSpPr txBox="1">
            <a:spLocks noChangeArrowheads="1"/>
          </p:cNvSpPr>
          <p:nvPr/>
        </p:nvSpPr>
        <p:spPr bwMode="auto">
          <a:xfrm>
            <a:off x="935038" y="1989138"/>
            <a:ext cx="7272337" cy="325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US" altLang="en-US"/>
              <a:t> 	</a:t>
            </a:r>
            <a:r>
              <a:rPr lang="en-US" altLang="en-US" b="1"/>
              <a:t>NEW ELEMENTS </a:t>
            </a:r>
          </a:p>
          <a:p>
            <a:pPr>
              <a:spcBef>
                <a:spcPct val="50000"/>
              </a:spcBef>
              <a:buFontTx/>
              <a:buChar char="•"/>
            </a:pPr>
            <a:r>
              <a:rPr lang="en-US" altLang="en-US" b="1"/>
              <a:t> 	LETTER OF RESPONSIBILITY / LIABILITY</a:t>
            </a:r>
          </a:p>
          <a:p>
            <a:pPr>
              <a:spcBef>
                <a:spcPct val="50000"/>
              </a:spcBef>
              <a:buFontTx/>
              <a:buChar char="•"/>
            </a:pPr>
            <a:r>
              <a:rPr lang="en-US" altLang="en-US" b="1"/>
              <a:t> 	MORE FUNDS FOR INFRAESTRUCTURE</a:t>
            </a:r>
          </a:p>
          <a:p>
            <a:pPr lvl="2">
              <a:spcBef>
                <a:spcPct val="50000"/>
              </a:spcBef>
              <a:buFontTx/>
              <a:buChar char="•"/>
            </a:pPr>
            <a:r>
              <a:rPr lang="en-US" altLang="en-US"/>
              <a:t> LABORATORIES</a:t>
            </a:r>
          </a:p>
          <a:p>
            <a:pPr lvl="2">
              <a:spcBef>
                <a:spcPct val="50000"/>
              </a:spcBef>
              <a:buFontTx/>
              <a:buChar char="•"/>
            </a:pPr>
            <a:r>
              <a:rPr lang="en-US" altLang="en-US"/>
              <a:t> INSPECTORS.</a:t>
            </a:r>
          </a:p>
          <a:p>
            <a:pPr lvl="2">
              <a:spcBef>
                <a:spcPct val="50000"/>
              </a:spcBef>
              <a:buFontTx/>
              <a:buChar char="•"/>
            </a:pPr>
            <a:r>
              <a:rPr lang="en-US" altLang="en-US"/>
              <a:t> TRAINING </a:t>
            </a:r>
          </a:p>
          <a:p>
            <a:pPr lvl="2">
              <a:spcBef>
                <a:spcPct val="50000"/>
              </a:spcBef>
            </a:pPr>
            <a:endParaRPr lang="en-US" altLang="en-US"/>
          </a:p>
          <a:p>
            <a:pPr lvl="2">
              <a:spcBef>
                <a:spcPct val="50000"/>
              </a:spcBef>
              <a:buFontTx/>
              <a:buChar char="•"/>
            </a:pPr>
            <a:endParaRPr lang="es-ES" altLang="en-US"/>
          </a:p>
        </p:txBody>
      </p:sp>
      <p:sp>
        <p:nvSpPr>
          <p:cNvPr id="3078" name="Text Box 6">
            <a:extLst>
              <a:ext uri="{FF2B5EF4-FFF2-40B4-BE49-F238E27FC236}">
                <a16:creationId xmlns:a16="http://schemas.microsoft.com/office/drawing/2014/main" xmlns="" id="{03649A62-198E-4074-9559-773EA8EE086D}"/>
              </a:ext>
            </a:extLst>
          </p:cNvPr>
          <p:cNvSpPr txBox="1">
            <a:spLocks noChangeArrowheads="1"/>
          </p:cNvSpPr>
          <p:nvPr/>
        </p:nvSpPr>
        <p:spPr bwMode="auto">
          <a:xfrm>
            <a:off x="863600" y="4508500"/>
            <a:ext cx="7416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US" altLang="en-US"/>
              <a:t> 	</a:t>
            </a:r>
            <a:r>
              <a:rPr lang="en-US" altLang="en-US" b="1"/>
              <a:t>EMERGENCY UNIT</a:t>
            </a:r>
            <a:endParaRPr lang="es-ES" altLang="en-US" b="1"/>
          </a:p>
        </p:txBody>
      </p:sp>
      <p:sp>
        <p:nvSpPr>
          <p:cNvPr id="3079" name="Text Box 7">
            <a:extLst>
              <a:ext uri="{FF2B5EF4-FFF2-40B4-BE49-F238E27FC236}">
                <a16:creationId xmlns:a16="http://schemas.microsoft.com/office/drawing/2014/main" xmlns="" id="{F37CBE73-E82B-415C-A593-7B5AECC0FB5D}"/>
              </a:ext>
            </a:extLst>
          </p:cNvPr>
          <p:cNvSpPr txBox="1">
            <a:spLocks noChangeArrowheads="1"/>
          </p:cNvSpPr>
          <p:nvPr/>
        </p:nvSpPr>
        <p:spPr bwMode="auto">
          <a:xfrm>
            <a:off x="1042988" y="692150"/>
            <a:ext cx="69850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3200" u="sng">
                <a:effectLst>
                  <a:outerShdw blurRad="38100" dist="38100" dir="2700000" algn="tl">
                    <a:srgbClr val="FFFFFF"/>
                  </a:outerShdw>
                </a:effectLst>
              </a:rPr>
              <a:t>NEW LAW</a:t>
            </a:r>
            <a:r>
              <a:rPr lang="en-US" altLang="en-US" sz="3200"/>
              <a:t> </a:t>
            </a:r>
            <a:endParaRPr lang="es-ES" altLang="en-US" sz="32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0" name="Picture 10" descr="P1010053a">
            <a:extLst>
              <a:ext uri="{FF2B5EF4-FFF2-40B4-BE49-F238E27FC236}">
                <a16:creationId xmlns:a16="http://schemas.microsoft.com/office/drawing/2014/main" xmlns="" id="{ED922F10-8966-4D44-9268-843574E5E8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42125"/>
          </a:xfrm>
          <a:prstGeom prst="rect">
            <a:avLst/>
          </a:prstGeom>
          <a:noFill/>
          <a:extLst>
            <a:ext uri="{909E8E84-426E-40DD-AFC4-6F175D3DCCD1}">
              <a14:hiddenFill xmlns:a14="http://schemas.microsoft.com/office/drawing/2010/main">
                <a:solidFill>
                  <a:srgbClr val="FFFFFF"/>
                </a:solidFill>
              </a14:hiddenFill>
            </a:ext>
          </a:extLst>
        </p:spPr>
      </p:pic>
      <p:sp>
        <p:nvSpPr>
          <p:cNvPr id="10251" name="WordArt 11">
            <a:extLst>
              <a:ext uri="{FF2B5EF4-FFF2-40B4-BE49-F238E27FC236}">
                <a16:creationId xmlns:a16="http://schemas.microsoft.com/office/drawing/2014/main" xmlns="" id="{1E449E03-0097-40C6-97A5-CAE82C42AFEC}"/>
              </a:ext>
            </a:extLst>
          </p:cNvPr>
          <p:cNvSpPr>
            <a:spLocks noChangeArrowheads="1" noChangeShapeType="1" noTextEdit="1"/>
          </p:cNvSpPr>
          <p:nvPr/>
        </p:nvSpPr>
        <p:spPr bwMode="auto">
          <a:xfrm rot="-869902">
            <a:off x="4572000" y="685800"/>
            <a:ext cx="4248150" cy="1079500"/>
          </a:xfrm>
          <a:prstGeom prst="rect">
            <a:avLst/>
          </a:prstGeom>
        </p:spPr>
        <p:txBody>
          <a:bodyPr wrap="none" fromWordArt="1">
            <a:prstTxWarp prst="textDoubleWave1">
              <a:avLst>
                <a:gd name="adj1" fmla="val 2810"/>
                <a:gd name="adj2" fmla="val -3736"/>
              </a:avLst>
            </a:prstTxWarp>
          </a:bodyPr>
          <a:lstStyle/>
          <a:p>
            <a:pPr algn="ctr"/>
            <a:r>
              <a:rPr lang="en-US" sz="3600" kern="10" spc="-360">
                <a:ln w="12700">
                  <a:solidFill>
                    <a:srgbClr val="000000"/>
                  </a:solidFill>
                  <a:round/>
                  <a:headEnd/>
                  <a:tailEnd/>
                </a:ln>
                <a:solidFill>
                  <a:srgbClr val="FF6600"/>
                </a:solidFill>
                <a:effectLst>
                  <a:outerShdw dist="125724" dir="18900000" algn="ctr" rotWithShape="0">
                    <a:schemeClr val="tx1"/>
                  </a:outerShdw>
                </a:effectLst>
                <a:latin typeface="Monotype Corsiva" panose="03010101010201010101" pitchFamily="66" charset="0"/>
              </a:rPr>
              <a:t>!Gracias¡</a:t>
            </a:r>
          </a:p>
        </p:txBody>
      </p:sp>
      <p:sp>
        <p:nvSpPr>
          <p:cNvPr id="10252" name="Text Box 12">
            <a:extLst>
              <a:ext uri="{FF2B5EF4-FFF2-40B4-BE49-F238E27FC236}">
                <a16:creationId xmlns:a16="http://schemas.microsoft.com/office/drawing/2014/main" xmlns="" id="{68C97034-EBD2-4873-BB19-6765912A88DC}"/>
              </a:ext>
            </a:extLst>
          </p:cNvPr>
          <p:cNvSpPr txBox="1">
            <a:spLocks noChangeArrowheads="1"/>
          </p:cNvSpPr>
          <p:nvPr/>
        </p:nvSpPr>
        <p:spPr bwMode="auto">
          <a:xfrm>
            <a:off x="179388" y="6237288"/>
            <a:ext cx="52308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400">
                <a:effectLst>
                  <a:outerShdw blurRad="38100" dist="38100" dir="2700000" algn="tl">
                    <a:srgbClr val="FFFFFF"/>
                  </a:outerShdw>
                </a:effectLst>
                <a:latin typeface="Monotype Corsiva" panose="03010101010201010101" pitchFamily="66" charset="0"/>
              </a:rPr>
              <a:t>Playa de Las Estrellas, Boca Del Drago, Isla Colón, Bocas Del Toro, Panamá.</a:t>
            </a:r>
            <a:r>
              <a:rPr lang="en-US" altLang="en-US" sz="1400">
                <a:solidFill>
                  <a:srgbClr val="FF0000"/>
                </a:solidFill>
                <a:effectLst>
                  <a:outerShdw blurRad="38100" dist="38100" dir="2700000" algn="tl">
                    <a:srgbClr val="000000"/>
                  </a:outerShdw>
                </a:effectLst>
                <a:latin typeface="Monotype Corsiva" panose="03010101010201010101" pitchFamily="66"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a:extLst>
              <a:ext uri="{FF2B5EF4-FFF2-40B4-BE49-F238E27FC236}">
                <a16:creationId xmlns:a16="http://schemas.microsoft.com/office/drawing/2014/main" xmlns="" id="{90B400C0-4BD5-406B-ADFA-DCDBA0363BFB}"/>
              </a:ext>
            </a:extLst>
          </p:cNvPr>
          <p:cNvSpPr txBox="1">
            <a:spLocks noChangeArrowheads="1"/>
          </p:cNvSpPr>
          <p:nvPr/>
        </p:nvSpPr>
        <p:spPr bwMode="auto">
          <a:xfrm>
            <a:off x="0" y="1989138"/>
            <a:ext cx="9144000" cy="2443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spcBef>
                <a:spcPct val="50000"/>
              </a:spcBef>
              <a:buFontTx/>
              <a:buChar char="•"/>
            </a:pPr>
            <a:r>
              <a:rPr lang="en-US" altLang="en-US" sz="2800"/>
              <a:t> CHILDREN WITH LEAD IN BLOOD.</a:t>
            </a:r>
            <a:endParaRPr lang="es-ES" altLang="en-US" sz="2800"/>
          </a:p>
          <a:p>
            <a:pPr lvl="1">
              <a:spcBef>
                <a:spcPct val="50000"/>
              </a:spcBef>
              <a:buFontTx/>
              <a:buChar char="•"/>
            </a:pPr>
            <a:r>
              <a:rPr lang="en-US" altLang="en-US" sz="2800"/>
              <a:t> LOW SPERM COUNT ON SOME MALE. </a:t>
            </a:r>
          </a:p>
          <a:p>
            <a:pPr lvl="1">
              <a:spcBef>
                <a:spcPct val="50000"/>
              </a:spcBef>
              <a:buFontTx/>
              <a:buChar char="•"/>
            </a:pPr>
            <a:r>
              <a:rPr lang="en-US" altLang="en-US" sz="2800"/>
              <a:t> HIGH CONCENTRATION OF LEAD IN AIR.</a:t>
            </a:r>
          </a:p>
          <a:p>
            <a:pPr lvl="1">
              <a:spcBef>
                <a:spcPct val="50000"/>
              </a:spcBef>
              <a:buFontTx/>
              <a:buChar char="•"/>
            </a:pPr>
            <a:r>
              <a:rPr lang="en-US" altLang="en-US" sz="2800"/>
              <a:t> HIGH CONCENTRATION OF LEAD IN GASOLINE.</a:t>
            </a:r>
            <a:endParaRPr lang="es-ES" altLang="en-US" sz="2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5">
            <a:extLst>
              <a:ext uri="{FF2B5EF4-FFF2-40B4-BE49-F238E27FC236}">
                <a16:creationId xmlns:a16="http://schemas.microsoft.com/office/drawing/2014/main" xmlns="" id="{841ED3FD-D168-44C7-8E82-B96E053533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5" y="0"/>
            <a:ext cx="9191625" cy="689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3">
            <a:extLst>
              <a:ext uri="{FF2B5EF4-FFF2-40B4-BE49-F238E27FC236}">
                <a16:creationId xmlns:a16="http://schemas.microsoft.com/office/drawing/2014/main" xmlns="" id="{C8EF1399-AEEE-46C2-AB35-1F3BE3B583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313" y="868363"/>
            <a:ext cx="5283200"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a:extLst>
              <a:ext uri="{FF2B5EF4-FFF2-40B4-BE49-F238E27FC236}">
                <a16:creationId xmlns:a16="http://schemas.microsoft.com/office/drawing/2014/main" xmlns="" id="{26F1F717-B4B5-4C97-B802-1BB7D8EDFA79}"/>
              </a:ext>
            </a:extLst>
          </p:cNvPr>
          <p:cNvSpPr txBox="1">
            <a:spLocks noChangeArrowheads="1"/>
          </p:cNvSpPr>
          <p:nvPr/>
        </p:nvSpPr>
        <p:spPr bwMode="auto">
          <a:xfrm>
            <a:off x="971550" y="1628775"/>
            <a:ext cx="7200900" cy="3627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200" b="1"/>
              <a:t>LEY 36 DEL 17 DE MAYO DE 1996</a:t>
            </a:r>
          </a:p>
          <a:p>
            <a:pPr algn="ctr">
              <a:spcBef>
                <a:spcPct val="50000"/>
              </a:spcBef>
            </a:pPr>
            <a:r>
              <a:rPr lang="en-US" altLang="en-US" sz="2000" b="1" i="1"/>
              <a:t>NATIONAL ASSEMBLY</a:t>
            </a:r>
          </a:p>
          <a:p>
            <a:pPr algn="ctr">
              <a:spcBef>
                <a:spcPct val="50000"/>
              </a:spcBef>
            </a:pPr>
            <a:endParaRPr lang="en-US" altLang="en-US" sz="2000" b="1" i="1"/>
          </a:p>
          <a:p>
            <a:pPr algn="ctr">
              <a:spcBef>
                <a:spcPct val="50000"/>
              </a:spcBef>
            </a:pPr>
            <a:r>
              <a:rPr lang="en-US" altLang="en-US" sz="2000" b="1" i="1"/>
              <a:t>                                                  30 months….</a:t>
            </a:r>
            <a:endParaRPr lang="es-ES" altLang="en-US" sz="2000" b="1" i="1"/>
          </a:p>
          <a:p>
            <a:pPr algn="ctr">
              <a:spcBef>
                <a:spcPct val="50000"/>
              </a:spcBef>
            </a:pPr>
            <a:r>
              <a:rPr lang="en-US" altLang="en-US" sz="3200" b="1"/>
              <a:t>DECRETO EJECUTIVO DEL 18 DE DICIEMBRE DE 1998</a:t>
            </a:r>
          </a:p>
          <a:p>
            <a:pPr algn="ctr">
              <a:spcBef>
                <a:spcPct val="50000"/>
              </a:spcBef>
            </a:pPr>
            <a:r>
              <a:rPr lang="en-US" altLang="en-US" sz="2000" b="1" i="1"/>
              <a:t>EXECUTIVE DECREE</a:t>
            </a:r>
            <a:endParaRPr lang="es-ES" altLang="en-US" sz="2000" b="1" i="1"/>
          </a:p>
        </p:txBody>
      </p:sp>
      <p:sp>
        <p:nvSpPr>
          <p:cNvPr id="13317" name="AutoShape 5">
            <a:extLst>
              <a:ext uri="{FF2B5EF4-FFF2-40B4-BE49-F238E27FC236}">
                <a16:creationId xmlns:a16="http://schemas.microsoft.com/office/drawing/2014/main" xmlns="" id="{3DDCAA2A-ED80-42CB-A760-D0523D8A551C}"/>
              </a:ext>
            </a:extLst>
          </p:cNvPr>
          <p:cNvSpPr>
            <a:spLocks noChangeArrowheads="1"/>
          </p:cNvSpPr>
          <p:nvPr/>
        </p:nvSpPr>
        <p:spPr bwMode="auto">
          <a:xfrm>
            <a:off x="4140200" y="2781300"/>
            <a:ext cx="863600" cy="1008063"/>
          </a:xfrm>
          <a:prstGeom prst="downArrow">
            <a:avLst>
              <a:gd name="adj1" fmla="val 50000"/>
              <a:gd name="adj2" fmla="val 2918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a:extLst>
              <a:ext uri="{FF2B5EF4-FFF2-40B4-BE49-F238E27FC236}">
                <a16:creationId xmlns:a16="http://schemas.microsoft.com/office/drawing/2014/main" xmlns="" id="{FC7629E7-D08D-4796-BCFD-3B496FAC38DD}"/>
              </a:ext>
            </a:extLst>
          </p:cNvPr>
          <p:cNvSpPr>
            <a:spLocks noChangeArrowheads="1"/>
          </p:cNvSpPr>
          <p:nvPr/>
        </p:nvSpPr>
        <p:spPr bwMode="auto">
          <a:xfrm>
            <a:off x="1547813" y="620713"/>
            <a:ext cx="65293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s-ES" altLang="en-US"/>
              <a:t>Controles para evitar la Contaminación Ambiental ocasionada por Combustibles y Plomo” </a:t>
            </a:r>
          </a:p>
        </p:txBody>
      </p:sp>
      <p:sp>
        <p:nvSpPr>
          <p:cNvPr id="4101" name="Rectangle 5">
            <a:extLst>
              <a:ext uri="{FF2B5EF4-FFF2-40B4-BE49-F238E27FC236}">
                <a16:creationId xmlns:a16="http://schemas.microsoft.com/office/drawing/2014/main" xmlns="" id="{1DD9B410-BDE2-48B8-A452-9A00DE9E33BB}"/>
              </a:ext>
            </a:extLst>
          </p:cNvPr>
          <p:cNvSpPr>
            <a:spLocks noChangeArrowheads="1"/>
          </p:cNvSpPr>
          <p:nvPr/>
        </p:nvSpPr>
        <p:spPr bwMode="auto">
          <a:xfrm>
            <a:off x="719138" y="1412875"/>
            <a:ext cx="7704137"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s-ES" altLang="en-US" sz="1200"/>
              <a:t>Artículo 1. El Instituto Especializado de Análisis (IEA) de la Universidad de Panamá, instalará y mantendrá una red de medición y análisis a nivel nacional, para verificar la contaminación ambiental producida en el agua, en el aire y en el suelo, principalmente por motores de combustión interna. Además, medirá y analizará el contenido de plomo en las pinturas, lacas, barnices, tintes y derivados, de libre venta en el país, con el objeto de proponer controles adecuados a las autoridades competentes. </a:t>
            </a:r>
          </a:p>
        </p:txBody>
      </p:sp>
      <p:sp>
        <p:nvSpPr>
          <p:cNvPr id="4102" name="Rectangle 6">
            <a:extLst>
              <a:ext uri="{FF2B5EF4-FFF2-40B4-BE49-F238E27FC236}">
                <a16:creationId xmlns:a16="http://schemas.microsoft.com/office/drawing/2014/main" xmlns="" id="{8DC0DAD6-BB8B-4D47-9DCE-46E9C7167D3B}"/>
              </a:ext>
            </a:extLst>
          </p:cNvPr>
          <p:cNvSpPr>
            <a:spLocks noChangeArrowheads="1"/>
          </p:cNvSpPr>
          <p:nvPr/>
        </p:nvSpPr>
        <p:spPr bwMode="auto">
          <a:xfrm>
            <a:off x="898525" y="3068638"/>
            <a:ext cx="7345363" cy="2768600"/>
          </a:xfrm>
          <a:prstGeom prst="rect">
            <a:avLst/>
          </a:prstGeom>
          <a:noFill/>
          <a:ln w="25400">
            <a:solidFill>
              <a:schemeClr val="bg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r>
              <a:rPr lang="en-US" altLang="en-US" sz="2000" b="1" i="1"/>
              <a:t>Article 1. The Specialized Institute of Analysis (IEA) of the University of Panama, will install and maintain a network of measurement and analysis at the national level, to verify the environmental contamination produced in water, air and soil, mainly by internal combustion engines. In addition, it will measure and analyze the content of lead in paints, lacquers, varnishes, dyes and derivatives, freely sold in the country, in order to propose appropriate controls to the competent authorities.</a:t>
            </a:r>
            <a:r>
              <a:rPr lang="es-ES" altLang="en-US" sz="2000" b="1" i="1"/>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a:extLst>
              <a:ext uri="{FF2B5EF4-FFF2-40B4-BE49-F238E27FC236}">
                <a16:creationId xmlns:a16="http://schemas.microsoft.com/office/drawing/2014/main" xmlns="" id="{79EA9082-ACE1-43FB-952B-EF7F1D5F8B62}"/>
              </a:ext>
            </a:extLst>
          </p:cNvPr>
          <p:cNvSpPr>
            <a:spLocks noChangeArrowheads="1"/>
          </p:cNvSpPr>
          <p:nvPr/>
        </p:nvSpPr>
        <p:spPr bwMode="auto">
          <a:xfrm>
            <a:off x="250825" y="765175"/>
            <a:ext cx="864235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s-ES" altLang="en-US" sz="1200"/>
              <a:t>Artículo 2. Con el propósito de cubrir los gastos ocasionados por la instalación y mantenimiento de la red de medición y análisis para verificar la contaminación ambiental correspondiente, se efectuarán las gestiones para dotar, al instituto Especializado de Análisis de la Universidad de Panamá, de las sumas de dinero correspondientes, las cuales se procurará incluir en el Presupuesto General del Estado de la próxima vigencia fiscal, a fin de contribuir al mejoramiento de la vida y del ambiente de los habitantes del país.</a:t>
            </a:r>
            <a:r>
              <a:rPr lang="es-ES" altLang="en-US"/>
              <a:t> </a:t>
            </a:r>
          </a:p>
        </p:txBody>
      </p:sp>
      <p:sp>
        <p:nvSpPr>
          <p:cNvPr id="5125" name="Rectangle 5">
            <a:extLst>
              <a:ext uri="{FF2B5EF4-FFF2-40B4-BE49-F238E27FC236}">
                <a16:creationId xmlns:a16="http://schemas.microsoft.com/office/drawing/2014/main" xmlns="" id="{FD26B841-10DE-471F-AEEB-DC4FE923D91A}"/>
              </a:ext>
            </a:extLst>
          </p:cNvPr>
          <p:cNvSpPr>
            <a:spLocks noChangeArrowheads="1"/>
          </p:cNvSpPr>
          <p:nvPr/>
        </p:nvSpPr>
        <p:spPr bwMode="auto">
          <a:xfrm>
            <a:off x="430213" y="2473325"/>
            <a:ext cx="8281987" cy="2235200"/>
          </a:xfrm>
          <a:prstGeom prst="rect">
            <a:avLst/>
          </a:prstGeom>
          <a:noFill/>
          <a:ln w="38100">
            <a:solidFill>
              <a:schemeClr val="bg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r>
              <a:rPr lang="en-US" altLang="en-US" b="1" i="1"/>
              <a:t>Article 2. With the purpose of covering the expenses caused by the installation and maintenance of the measuring and analysis network to verify the corresponding environmental contamination, </a:t>
            </a:r>
            <a:r>
              <a:rPr lang="en-US" altLang="en-US" b="1" i="1">
                <a:solidFill>
                  <a:srgbClr val="FF5050"/>
                </a:solidFill>
              </a:rPr>
              <a:t>the efforts will be made to provide</a:t>
            </a:r>
            <a:r>
              <a:rPr lang="en-US" altLang="en-US" b="1" i="1"/>
              <a:t> the Specialized Institute of Analysis of the University of Panama with the corresponding sums of money, which will be included in the General Budget of the State for the next fiscal period, in order to contribute to the improvement of life and the environment of the inhabitants of the country.</a:t>
            </a:r>
            <a:r>
              <a:rPr lang="es-ES" altLang="en-US"/>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a:extLst>
              <a:ext uri="{FF2B5EF4-FFF2-40B4-BE49-F238E27FC236}">
                <a16:creationId xmlns:a16="http://schemas.microsoft.com/office/drawing/2014/main" xmlns="" id="{48623FD1-799B-47CB-8C96-B837343CE4F2}"/>
              </a:ext>
            </a:extLst>
          </p:cNvPr>
          <p:cNvSpPr>
            <a:spLocks noChangeArrowheads="1"/>
          </p:cNvSpPr>
          <p:nvPr/>
        </p:nvSpPr>
        <p:spPr bwMode="auto">
          <a:xfrm>
            <a:off x="755650" y="889000"/>
            <a:ext cx="7632700"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s-ES" altLang="en-US" sz="1200"/>
              <a:t>Artículo 3. Las sumas de dinero a que se refiere el Artículo anterior, serán asignadas al Instituto Especializado de Análisis de la Universidad de Panamá, que tas utilizará para establecer la red de medición y análisis, relativa a las investigaciones indicadas en los Artículos 1 y 7 de esta Ley </a:t>
            </a:r>
          </a:p>
        </p:txBody>
      </p:sp>
      <p:sp>
        <p:nvSpPr>
          <p:cNvPr id="6149" name="Rectangle 5">
            <a:extLst>
              <a:ext uri="{FF2B5EF4-FFF2-40B4-BE49-F238E27FC236}">
                <a16:creationId xmlns:a16="http://schemas.microsoft.com/office/drawing/2014/main" xmlns="" id="{65258690-A723-44B6-9776-A2B77D8F72F1}"/>
              </a:ext>
            </a:extLst>
          </p:cNvPr>
          <p:cNvSpPr>
            <a:spLocks noChangeArrowheads="1"/>
          </p:cNvSpPr>
          <p:nvPr/>
        </p:nvSpPr>
        <p:spPr bwMode="auto">
          <a:xfrm>
            <a:off x="468313" y="2647950"/>
            <a:ext cx="8424862" cy="1562100"/>
          </a:xfrm>
          <a:prstGeom prst="rect">
            <a:avLst/>
          </a:prstGeom>
          <a:noFill/>
          <a:ln w="38100">
            <a:solidFill>
              <a:schemeClr val="bg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r>
              <a:rPr lang="en-US" altLang="en-US" sz="2000" b="1" i="1"/>
              <a:t>Article 3. The sums of money referred to in the preceding Article </a:t>
            </a:r>
            <a:r>
              <a:rPr lang="en-US" altLang="en-US" sz="2000" b="1" i="1">
                <a:solidFill>
                  <a:srgbClr val="FF5050"/>
                </a:solidFill>
              </a:rPr>
              <a:t>will be assigned to the Specialized Institute of Analysis of the University of Panama</a:t>
            </a:r>
            <a:r>
              <a:rPr lang="en-US" altLang="en-US" sz="2000" b="1" i="1">
                <a:solidFill>
                  <a:srgbClr val="FFCC99"/>
                </a:solidFill>
              </a:rPr>
              <a:t>,</a:t>
            </a:r>
            <a:r>
              <a:rPr lang="en-US" altLang="en-US" sz="2000" b="1" i="1"/>
              <a:t> which will be used to establish the measurement and analysis network, related to the investigations indicated in Articles 1 and 7 of this Law</a:t>
            </a:r>
            <a:r>
              <a:rPr lang="es-ES" altLang="en-US" sz="200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a:extLst>
              <a:ext uri="{FF2B5EF4-FFF2-40B4-BE49-F238E27FC236}">
                <a16:creationId xmlns:a16="http://schemas.microsoft.com/office/drawing/2014/main" xmlns="" id="{591276D7-0EEC-4A66-896C-1406C6644AED}"/>
              </a:ext>
            </a:extLst>
          </p:cNvPr>
          <p:cNvSpPr>
            <a:spLocks noChangeArrowheads="1"/>
          </p:cNvSpPr>
          <p:nvPr/>
        </p:nvSpPr>
        <p:spPr bwMode="auto">
          <a:xfrm>
            <a:off x="358775" y="2060575"/>
            <a:ext cx="8424863" cy="4305300"/>
          </a:xfrm>
          <a:prstGeom prst="rect">
            <a:avLst/>
          </a:prstGeom>
          <a:noFill/>
          <a:ln w="38100">
            <a:solidFill>
              <a:schemeClr val="bg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r>
              <a:rPr lang="en-US" altLang="en-US" sz="2000" b="1" i="1"/>
              <a:t>Article 4. The Specialized Institute of Analysis of the University of Panama, will develop a measurement and analysis program that includes: 1. Measurement. It includes the obtaining, in the field, of all the necessary samples of air, water or soil, to carry out the pertinent analytical investigations for each case. 2. Analysis. It consists in carrying out the necessary investigations, in order to clarify the causative aspects of the contamination and the processes involved. It also involves the investigation of techniques with the purpose of proposing to the Ministry of Health the norms that serve to avoid, control or eradicate the effects of contamination. 3. Solutions. It implies giving the State the recommendations of necessary standards and practices, derived from the conclusions obtained through the measurement and analysis, as well as the corresponding studies and investigations</a:t>
            </a:r>
            <a:r>
              <a:rPr lang="es-ES" altLang="en-US" sz="2000" b="1" i="1"/>
              <a:t> </a:t>
            </a:r>
          </a:p>
        </p:txBody>
      </p:sp>
      <p:sp>
        <p:nvSpPr>
          <p:cNvPr id="7173" name="Rectangle 5">
            <a:extLst>
              <a:ext uri="{FF2B5EF4-FFF2-40B4-BE49-F238E27FC236}">
                <a16:creationId xmlns:a16="http://schemas.microsoft.com/office/drawing/2014/main" xmlns="" id="{8BF12A4D-E49F-49BA-9AB7-E335699EC2CE}"/>
              </a:ext>
            </a:extLst>
          </p:cNvPr>
          <p:cNvSpPr>
            <a:spLocks noChangeArrowheads="1"/>
          </p:cNvSpPr>
          <p:nvPr/>
        </p:nvSpPr>
        <p:spPr bwMode="auto">
          <a:xfrm>
            <a:off x="263525" y="333375"/>
            <a:ext cx="86169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s-ES" altLang="en-US" sz="1200"/>
              <a:t>Artículo 4. El Instituto Especializado de Análisis de la Universidad de Panamá, desarrollará un programa de medición y análisis que comprende: 1. Medición. Incluye la obtención, en el campo, de todas las muestras necesarias de aire, agua o suelo, para realizar las pesquisas analíticas pertinentes para cada caso. 2. Análisis. Consiste en realizar las investigaciones necesarias, a fin de esclarecer los aspectos causantes de la contaminación y los procesos involucrados. También implica la investigación de técnicas con el propósito de proponer al Ministerio de Salud las normas que sirvan para evitar, controlar o erradicar los efectos de la contaminación. 3. Soluciones. Implica brindar al Estado las recomendaciones de normas y prácticas necesarias, emanadas de las conclusiones obtenidas mediante la medición y análisis, así como de los estudios e investigaciones correspondientes.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a:extLst>
              <a:ext uri="{FF2B5EF4-FFF2-40B4-BE49-F238E27FC236}">
                <a16:creationId xmlns:a16="http://schemas.microsoft.com/office/drawing/2014/main" xmlns="" id="{AEBB43CF-CE21-4602-BFD2-AD8113C1451F}"/>
              </a:ext>
            </a:extLst>
          </p:cNvPr>
          <p:cNvSpPr>
            <a:spLocks noChangeArrowheads="1"/>
          </p:cNvSpPr>
          <p:nvPr/>
        </p:nvSpPr>
        <p:spPr bwMode="auto">
          <a:xfrm>
            <a:off x="858838" y="784225"/>
            <a:ext cx="70977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s-ES" altLang="en-US" sz="1200"/>
              <a:t>Artículo 5. El Instituto Especializado de Análisis de la Universidad de Panamá analizará, entre otros, los siguientes parámetros: …..</a:t>
            </a:r>
          </a:p>
        </p:txBody>
      </p:sp>
      <p:sp>
        <p:nvSpPr>
          <p:cNvPr id="8197" name="Rectangle 5">
            <a:extLst>
              <a:ext uri="{FF2B5EF4-FFF2-40B4-BE49-F238E27FC236}">
                <a16:creationId xmlns:a16="http://schemas.microsoft.com/office/drawing/2014/main" xmlns="" id="{CBBDF6DD-4B9B-48AB-B6A1-88A0E982F219}"/>
              </a:ext>
            </a:extLst>
          </p:cNvPr>
          <p:cNvSpPr>
            <a:spLocks noChangeArrowheads="1"/>
          </p:cNvSpPr>
          <p:nvPr/>
        </p:nvSpPr>
        <p:spPr bwMode="auto">
          <a:xfrm>
            <a:off x="606425" y="1322388"/>
            <a:ext cx="7929563" cy="647700"/>
          </a:xfrm>
          <a:prstGeom prst="rect">
            <a:avLst/>
          </a:prstGeom>
          <a:noFill/>
          <a:ln w="38100">
            <a:solidFill>
              <a:schemeClr val="bg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r>
              <a:rPr lang="en-US" altLang="en-US" sz="2000" b="1" i="1"/>
              <a:t>Article 5. The Specialized Institute of Analysis of the University of Panama will analyze, </a:t>
            </a:r>
            <a:r>
              <a:rPr lang="en-US" altLang="en-US" sz="2000" b="1" i="1">
                <a:solidFill>
                  <a:schemeClr val="hlink"/>
                </a:solidFill>
              </a:rPr>
              <a:t>among others</a:t>
            </a:r>
            <a:r>
              <a:rPr lang="en-US" altLang="en-US" sz="2000" b="1" i="1"/>
              <a:t>, the following parameters:</a:t>
            </a:r>
            <a:r>
              <a:rPr lang="es-ES" altLang="en-US" sz="2000" b="1" i="1"/>
              <a:t> ….</a:t>
            </a:r>
          </a:p>
        </p:txBody>
      </p:sp>
      <p:sp>
        <p:nvSpPr>
          <p:cNvPr id="8198" name="Rectangle 6">
            <a:extLst>
              <a:ext uri="{FF2B5EF4-FFF2-40B4-BE49-F238E27FC236}">
                <a16:creationId xmlns:a16="http://schemas.microsoft.com/office/drawing/2014/main" xmlns="" id="{F503E171-559E-4F82-B418-48A6C309215E}"/>
              </a:ext>
            </a:extLst>
          </p:cNvPr>
          <p:cNvSpPr>
            <a:spLocks noChangeArrowheads="1"/>
          </p:cNvSpPr>
          <p:nvPr/>
        </p:nvSpPr>
        <p:spPr bwMode="auto">
          <a:xfrm>
            <a:off x="611188" y="2205038"/>
            <a:ext cx="79200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s-ES" altLang="en-US" sz="1200"/>
              <a:t>Artículo 7. A partir del 1 de enero de 1997, se prohíbe la fabricación e importación de pinturas, lacas, barnices, tintes y derivados con un contenido de plomo mayor que el nivel máximo permitido por el Ministerio de Salud. Igualmente, a partir del 1 de julio de 1997, se prohíbe la venta y uso de pinturas, lacas, barnices, tintes y derivados con contenido de plomo que exceda el nivel máximo permitido. El Ministerio de Salud, conjuntamente con otras autoridades competentes, velará para que se cumplan estas disposiciones y podrá imponer las sanciones correspondientes. </a:t>
            </a:r>
          </a:p>
        </p:txBody>
      </p:sp>
      <p:sp>
        <p:nvSpPr>
          <p:cNvPr id="8199" name="Rectangle 7">
            <a:extLst>
              <a:ext uri="{FF2B5EF4-FFF2-40B4-BE49-F238E27FC236}">
                <a16:creationId xmlns:a16="http://schemas.microsoft.com/office/drawing/2014/main" xmlns="" id="{F7C86D57-2049-4D45-B06D-2E5DBEB76526}"/>
              </a:ext>
            </a:extLst>
          </p:cNvPr>
          <p:cNvSpPr>
            <a:spLocks noChangeArrowheads="1"/>
          </p:cNvSpPr>
          <p:nvPr/>
        </p:nvSpPr>
        <p:spPr bwMode="auto">
          <a:xfrm>
            <a:off x="395288" y="3546475"/>
            <a:ext cx="8353425" cy="2781300"/>
          </a:xfrm>
          <a:prstGeom prst="rect">
            <a:avLst/>
          </a:prstGeom>
          <a:noFill/>
          <a:ln w="38100">
            <a:solidFill>
              <a:schemeClr val="bg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r>
              <a:rPr lang="en-US" altLang="en-US" sz="2000" b="1" i="1"/>
              <a:t>Article 7. As of </a:t>
            </a:r>
            <a:r>
              <a:rPr lang="en-US" altLang="en-US" sz="2000" b="1" i="1" u="sng"/>
              <a:t>January 1, 1997</a:t>
            </a:r>
            <a:r>
              <a:rPr lang="en-US" altLang="en-US" sz="2000" b="1" i="1"/>
              <a:t>, the manufacture and importation of paints, lacquers, varnishes, dyes and derivatives with a lead content greater than the maximum level permitted by the Ministry of Health is prohibited. Likewise, as of </a:t>
            </a:r>
            <a:r>
              <a:rPr lang="en-US" altLang="en-US" sz="2000" b="1" i="1" u="sng"/>
              <a:t>July 1, 1997</a:t>
            </a:r>
            <a:r>
              <a:rPr lang="en-US" altLang="en-US" sz="2000" b="1" i="1"/>
              <a:t>, the sale and use of paints, lacquers, varnishes, dyes and derivatives with lead content that exceeds the maximum permitted level is prohibited. The Ministry of Health, together with other competent authorities, will ensure that these provisions are complied with and may impose the corresponding sanctions.</a:t>
            </a:r>
            <a:r>
              <a:rPr lang="es-ES" altLang="en-US" sz="2000" b="1" i="1"/>
              <a:t> </a:t>
            </a: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92C0E6D9960E4459B21B3C02484385D" ma:contentTypeVersion="32" ma:contentTypeDescription="Create a new document." ma:contentTypeScope="" ma:versionID="3dfaa272bf67cfa42e2dcdc80b777d8a">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07beddfa-113c-4110-9fa5-5dc67e55e965" xmlns:ns6="9f6eef7d-6440-4a54-b22e-9b6e74864158" targetNamespace="http://schemas.microsoft.com/office/2006/metadata/properties" ma:root="true" ma:fieldsID="4a41eeb0e2a970a7baf1f55189d7b947" ns1:_="" ns2:_="" ns3:_="" ns4:_="" ns5:_="" ns6:_="">
    <xsd:import namespace="http://schemas.microsoft.com/sharepoint/v3"/>
    <xsd:import namespace="4ffa91fb-a0ff-4ac5-b2db-65c790d184a4"/>
    <xsd:import namespace="http://schemas.microsoft.com/sharepoint.v3"/>
    <xsd:import namespace="http://schemas.microsoft.com/sharepoint/v3/fields"/>
    <xsd:import namespace="07beddfa-113c-4110-9fa5-5dc67e55e965"/>
    <xsd:import namespace="9f6eef7d-6440-4a54-b22e-9b6e74864158"/>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5:LastSharedByUser" minOccurs="0"/>
                <xsd:element ref="ns5:LastSharedByTime" minOccurs="0"/>
                <xsd:element ref="ns6:MediaServiceMetadata" minOccurs="0"/>
                <xsd:element ref="ns6:MediaServiceFastMetadata" minOccurs="0"/>
                <xsd:element ref="ns6:MediaServiceDateTaken" minOccurs="0"/>
                <xsd:element ref="ns6:MediaServiceAutoTags" minOccurs="0"/>
                <xsd:element ref="ns6:MediaServiceLocation" minOccurs="0"/>
                <xsd:element ref="ns6:MediaServiceOCR" minOccurs="0"/>
                <xsd:element ref="ns6:MediaServiceEventHashCode" minOccurs="0"/>
                <xsd:element ref="ns6: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91caa61c-ecd9-4628-821e-7718459af438}" ma:internalName="TaxCatchAllLabel" ma:readOnly="true" ma:showField="CatchAllDataLabel" ma:web="77d4e1f2-3876-4648-b69c-be4af5dd7530">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91caa61c-ecd9-4628-821e-7718459af438}" ma:internalName="TaxCatchAll" ma:showField="CatchAllData" ma:web="77d4e1f2-3876-4648-b69c-be4af5dd7530">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7beddfa-113c-4110-9fa5-5dc67e55e965"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element name="LastSharedByUser" ma:index="31" nillable="true" ma:displayName="Last Shared By User" ma:description="" ma:internalName="LastSharedByUser" ma:readOnly="true">
      <xsd:simpleType>
        <xsd:restriction base="dms:Note">
          <xsd:maxLength value="255"/>
        </xsd:restriction>
      </xsd:simpleType>
    </xsd:element>
    <xsd:element name="LastSharedByTime" ma:index="3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9f6eef7d-6440-4a54-b22e-9b6e74864158" elementFormDefault="qualified">
    <xsd:import namespace="http://schemas.microsoft.com/office/2006/documentManagement/types"/>
    <xsd:import namespace="http://schemas.microsoft.com/office/infopath/2007/PartnerControls"/>
    <xsd:element name="MediaServiceMetadata" ma:index="33" nillable="true" ma:displayName="MediaServiceMetadata" ma:description="" ma:hidden="true" ma:internalName="MediaServiceMetadata" ma:readOnly="true">
      <xsd:simpleType>
        <xsd:restriction base="dms:Note"/>
      </xsd:simpleType>
    </xsd:element>
    <xsd:element name="MediaServiceFastMetadata" ma:index="34" nillable="true" ma:displayName="MediaServiceFastMetadata" ma:description="" ma:hidden="true" ma:internalName="MediaServiceFastMetadata" ma:readOnly="true">
      <xsd:simpleType>
        <xsd:restriction base="dms:Note"/>
      </xsd:simpleType>
    </xsd:element>
    <xsd:element name="MediaServiceDateTaken" ma:index="35" nillable="true" ma:displayName="MediaServiceDateTaken" ma:description="" ma:hidden="true" ma:internalName="MediaServiceDateTaken" ma:readOnly="true">
      <xsd:simpleType>
        <xsd:restriction base="dms:Text"/>
      </xsd:simpleType>
    </xsd:element>
    <xsd:element name="MediaServiceAutoTags" ma:index="36" nillable="true" ma:displayName="MediaServiceAutoTags" ma:description="" ma:internalName="MediaServiceAutoTags" ma:readOnly="true">
      <xsd:simpleType>
        <xsd:restriction base="dms:Text"/>
      </xsd:simpleType>
    </xsd:element>
    <xsd:element name="MediaServiceLocation" ma:index="37" nillable="true" ma:displayName="MediaServiceLocation" ma:description="" ma:internalName="MediaServiceLocation" ma:readOnly="true">
      <xsd:simpleType>
        <xsd:restriction base="dms:Text"/>
      </xsd:simpleType>
    </xsd:element>
    <xsd:element name="MediaServiceOCR" ma:index="38" nillable="true" ma:displayName="MediaServiceOCR" ma:internalName="MediaServiceOCR" ma:readOnly="true">
      <xsd:simpleType>
        <xsd:restriction base="dms:Note">
          <xsd:maxLength value="255"/>
        </xsd:restriction>
      </xsd:simpleType>
    </xsd:element>
    <xsd:element name="MediaServiceEventHashCode" ma:index="39" nillable="true" ma:displayName="MediaServiceEventHashCode" ma:hidden="true" ma:internalName="MediaServiceEventHashCode"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LongProperties xmlns="http://schemas.microsoft.com/office/2006/metadata/long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2018-08-30T07:55:45+00:00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documentManagement>
</p:properties>
</file>

<file path=customXml/itemProps1.xml><?xml version="1.0" encoding="utf-8"?>
<ds:datastoreItem xmlns:ds="http://schemas.openxmlformats.org/officeDocument/2006/customXml" ds:itemID="{3AAFA61E-8A12-4C6C-BFF0-E6D5621535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07beddfa-113c-4110-9fa5-5dc67e55e965"/>
    <ds:schemaRef ds:uri="9f6eef7d-6440-4a54-b22e-9b6e748641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6238E8D-737F-4501-B359-D4063C3F460E}">
  <ds:schemaRefs>
    <ds:schemaRef ds:uri="Microsoft.SharePoint.Taxonomy.ContentTypeSync"/>
  </ds:schemaRefs>
</ds:datastoreItem>
</file>

<file path=customXml/itemProps3.xml><?xml version="1.0" encoding="utf-8"?>
<ds:datastoreItem xmlns:ds="http://schemas.openxmlformats.org/officeDocument/2006/customXml" ds:itemID="{0EEC1AAE-EC65-424D-B48C-053D7E5FB965}">
  <ds:schemaRefs>
    <ds:schemaRef ds:uri="http://schemas.microsoft.com/office/2006/metadata/longProperties"/>
  </ds:schemaRefs>
</ds:datastoreItem>
</file>

<file path=customXml/itemProps4.xml><?xml version="1.0" encoding="utf-8"?>
<ds:datastoreItem xmlns:ds="http://schemas.openxmlformats.org/officeDocument/2006/customXml" ds:itemID="{DD6ECFD9-8134-4128-A9B7-45D733BDC097}">
  <ds:schemaRefs>
    <ds:schemaRef ds:uri="http://schemas.microsoft.com/sharepoint/v3/contenttype/forms"/>
  </ds:schemaRefs>
</ds:datastoreItem>
</file>

<file path=customXml/itemProps5.xml><?xml version="1.0" encoding="utf-8"?>
<ds:datastoreItem xmlns:ds="http://schemas.openxmlformats.org/officeDocument/2006/customXml" ds:itemID="{A0358F5E-36B3-43CE-AEC5-266B6CEB577B}">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07beddfa-113c-4110-9fa5-5dc67e55e965"/>
    <ds:schemaRef ds:uri="http://schemas.microsoft.com/sharepoint.v3"/>
    <ds:schemaRef ds:uri="http://schemas.microsoft.com/sharepoint/v3"/>
    <ds:schemaRef ds:uri="http://schemas.openxmlformats.org/package/2006/metadata/core-properties"/>
    <ds:schemaRef ds:uri="http://purl.org/dc/terms/"/>
    <ds:schemaRef ds:uri="9f6eef7d-6440-4a54-b22e-9b6e74864158"/>
    <ds:schemaRef ds:uri="http://schemas.microsoft.com/sharepoint/v3/fields"/>
    <ds:schemaRef ds:uri="4ffa91fb-a0ff-4ac5-b2db-65c790d184a4"/>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187</TotalTime>
  <Words>1145</Words>
  <Application>Microsoft Macintosh PowerPoint</Application>
  <PresentationFormat>On-screen Show (4:3)</PresentationFormat>
  <Paragraphs>37</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Monotype Corsiva</vt:lpstr>
      <vt:lpstr>Diseño predeterminado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THELMITA</dc:creator>
  <cp:lastModifiedBy>Angeline djampou</cp:lastModifiedBy>
  <cp:revision>8</cp:revision>
  <dcterms:created xsi:type="dcterms:W3CDTF">2017-11-14T15:20:48Z</dcterms:created>
  <dcterms:modified xsi:type="dcterms:W3CDTF">2018-09-03T16:51:31Z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axKeyword">
    <vt:lpwstr/>
  </property>
</Properties>
</file>