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9" r:id="rId3"/>
  </p:sldMasterIdLst>
  <p:notesMasterIdLst>
    <p:notesMasterId r:id="rId15"/>
  </p:notesMasterIdLst>
  <p:handoutMasterIdLst>
    <p:handoutMasterId r:id="rId16"/>
  </p:handoutMasterIdLst>
  <p:sldIdLst>
    <p:sldId id="360" r:id="rId4"/>
    <p:sldId id="368" r:id="rId5"/>
    <p:sldId id="375" r:id="rId6"/>
    <p:sldId id="380" r:id="rId7"/>
    <p:sldId id="381" r:id="rId8"/>
    <p:sldId id="383" r:id="rId9"/>
    <p:sldId id="377" r:id="rId10"/>
    <p:sldId id="379" r:id="rId11"/>
    <p:sldId id="378" r:id="rId12"/>
    <p:sldId id="384" r:id="rId13"/>
    <p:sldId id="370" r:id="rId14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F53"/>
    <a:srgbClr val="7C5BF3"/>
    <a:srgbClr val="00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90"/>
  </p:normalViewPr>
  <p:slideViewPr>
    <p:cSldViewPr>
      <p:cViewPr>
        <p:scale>
          <a:sx n="80" d="100"/>
          <a:sy n="80" d="100"/>
        </p:scale>
        <p:origin x="2024" y="4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gerp\AppData\Local\Microsoft\Windows\Temporary%20Internet%20Files\Content.IE5\464W4G7K\GemsfoodSearchResul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Concentration of methylmercury</a:t>
            </a:r>
            <a:r>
              <a:rPr lang="en-US" baseline="0" dirty="0"/>
              <a:t> in Tuna in Western Pacific </a:t>
            </a:r>
            <a:r>
              <a:rPr lang="en-US" baseline="0" dirty="0" smtClean="0"/>
              <a:t>region*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'Sheet1 (2)'!$G$1</c:f>
              <c:strCache>
                <c:ptCount val="1"/>
                <c:pt idx="0">
                  <c:v>MeHg µg/kg</c:v>
                </c:pt>
              </c:strCache>
            </c:strRef>
          </c:tx>
          <c:invertIfNegative val="0"/>
          <c:val>
            <c:numRef>
              <c:f>'Sheet1 (2)'!$G$2:$G$1075</c:f>
              <c:numCache>
                <c:formatCode>0</c:formatCode>
                <c:ptCount val="107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0.96</c:v>
                </c:pt>
                <c:pt idx="10">
                  <c:v>1.2</c:v>
                </c:pt>
                <c:pt idx="11">
                  <c:v>1.4</c:v>
                </c:pt>
                <c:pt idx="12">
                  <c:v>2.2</c:v>
                </c:pt>
                <c:pt idx="13">
                  <c:v>10.0</c:v>
                </c:pt>
                <c:pt idx="14">
                  <c:v>10.0</c:v>
                </c:pt>
                <c:pt idx="15">
                  <c:v>10.0</c:v>
                </c:pt>
                <c:pt idx="16">
                  <c:v>10.0</c:v>
                </c:pt>
                <c:pt idx="17">
                  <c:v>10.0</c:v>
                </c:pt>
                <c:pt idx="18">
                  <c:v>10.0</c:v>
                </c:pt>
                <c:pt idx="19">
                  <c:v>16.813984</c:v>
                </c:pt>
                <c:pt idx="20">
                  <c:v>20.0</c:v>
                </c:pt>
                <c:pt idx="21">
                  <c:v>20.0</c:v>
                </c:pt>
                <c:pt idx="22">
                  <c:v>20.0</c:v>
                </c:pt>
                <c:pt idx="23">
                  <c:v>20.0</c:v>
                </c:pt>
                <c:pt idx="24">
                  <c:v>20.0</c:v>
                </c:pt>
                <c:pt idx="25">
                  <c:v>20.0</c:v>
                </c:pt>
                <c:pt idx="26">
                  <c:v>20.0</c:v>
                </c:pt>
                <c:pt idx="27">
                  <c:v>20.0</c:v>
                </c:pt>
                <c:pt idx="28">
                  <c:v>20.0</c:v>
                </c:pt>
                <c:pt idx="29">
                  <c:v>20.0</c:v>
                </c:pt>
                <c:pt idx="30">
                  <c:v>20.0</c:v>
                </c:pt>
                <c:pt idx="31">
                  <c:v>27.0</c:v>
                </c:pt>
                <c:pt idx="32">
                  <c:v>27.0</c:v>
                </c:pt>
                <c:pt idx="33">
                  <c:v>30.0</c:v>
                </c:pt>
                <c:pt idx="34">
                  <c:v>30.0</c:v>
                </c:pt>
                <c:pt idx="35">
                  <c:v>30.0</c:v>
                </c:pt>
                <c:pt idx="36">
                  <c:v>30.0</c:v>
                </c:pt>
                <c:pt idx="37">
                  <c:v>30.0</c:v>
                </c:pt>
                <c:pt idx="38">
                  <c:v>30.0</c:v>
                </c:pt>
                <c:pt idx="39">
                  <c:v>30.22321</c:v>
                </c:pt>
                <c:pt idx="40">
                  <c:v>31.0</c:v>
                </c:pt>
                <c:pt idx="41">
                  <c:v>31.278075</c:v>
                </c:pt>
                <c:pt idx="42">
                  <c:v>37.778547</c:v>
                </c:pt>
                <c:pt idx="43">
                  <c:v>40.0</c:v>
                </c:pt>
                <c:pt idx="44">
                  <c:v>40.0</c:v>
                </c:pt>
                <c:pt idx="45">
                  <c:v>40.0</c:v>
                </c:pt>
                <c:pt idx="46">
                  <c:v>40.0</c:v>
                </c:pt>
                <c:pt idx="47">
                  <c:v>40.0</c:v>
                </c:pt>
                <c:pt idx="48">
                  <c:v>40.0</c:v>
                </c:pt>
                <c:pt idx="49">
                  <c:v>50.0</c:v>
                </c:pt>
                <c:pt idx="50">
                  <c:v>50.0</c:v>
                </c:pt>
                <c:pt idx="51">
                  <c:v>50.0</c:v>
                </c:pt>
                <c:pt idx="52">
                  <c:v>58.0</c:v>
                </c:pt>
                <c:pt idx="53">
                  <c:v>60.0</c:v>
                </c:pt>
                <c:pt idx="54">
                  <c:v>60.0</c:v>
                </c:pt>
                <c:pt idx="55">
                  <c:v>60.0</c:v>
                </c:pt>
                <c:pt idx="56">
                  <c:v>60.0</c:v>
                </c:pt>
                <c:pt idx="57">
                  <c:v>60.0</c:v>
                </c:pt>
                <c:pt idx="58">
                  <c:v>60.0</c:v>
                </c:pt>
                <c:pt idx="59">
                  <c:v>60.0</c:v>
                </c:pt>
                <c:pt idx="60">
                  <c:v>60.0</c:v>
                </c:pt>
                <c:pt idx="61">
                  <c:v>61.0</c:v>
                </c:pt>
                <c:pt idx="62">
                  <c:v>70.0</c:v>
                </c:pt>
                <c:pt idx="63">
                  <c:v>70.0</c:v>
                </c:pt>
                <c:pt idx="64">
                  <c:v>70.0</c:v>
                </c:pt>
                <c:pt idx="65">
                  <c:v>70.0</c:v>
                </c:pt>
                <c:pt idx="66">
                  <c:v>70.0</c:v>
                </c:pt>
                <c:pt idx="67">
                  <c:v>70.0</c:v>
                </c:pt>
                <c:pt idx="68">
                  <c:v>70.0</c:v>
                </c:pt>
                <c:pt idx="69">
                  <c:v>70.0</c:v>
                </c:pt>
                <c:pt idx="70">
                  <c:v>70.0</c:v>
                </c:pt>
                <c:pt idx="71">
                  <c:v>70.0</c:v>
                </c:pt>
                <c:pt idx="72">
                  <c:v>70.0</c:v>
                </c:pt>
                <c:pt idx="73">
                  <c:v>70.0</c:v>
                </c:pt>
                <c:pt idx="74">
                  <c:v>70.0</c:v>
                </c:pt>
                <c:pt idx="75">
                  <c:v>70.0</c:v>
                </c:pt>
                <c:pt idx="76">
                  <c:v>70.0</c:v>
                </c:pt>
                <c:pt idx="77">
                  <c:v>70.0</c:v>
                </c:pt>
                <c:pt idx="78">
                  <c:v>70.0</c:v>
                </c:pt>
                <c:pt idx="79">
                  <c:v>70.0</c:v>
                </c:pt>
                <c:pt idx="80">
                  <c:v>70.0</c:v>
                </c:pt>
                <c:pt idx="81">
                  <c:v>70.0</c:v>
                </c:pt>
                <c:pt idx="82">
                  <c:v>70.0</c:v>
                </c:pt>
                <c:pt idx="83">
                  <c:v>70.0</c:v>
                </c:pt>
                <c:pt idx="84">
                  <c:v>70.0</c:v>
                </c:pt>
                <c:pt idx="85">
                  <c:v>70.0</c:v>
                </c:pt>
                <c:pt idx="86">
                  <c:v>70.0</c:v>
                </c:pt>
                <c:pt idx="87">
                  <c:v>70.0</c:v>
                </c:pt>
                <c:pt idx="88">
                  <c:v>70.0</c:v>
                </c:pt>
                <c:pt idx="89">
                  <c:v>80.0</c:v>
                </c:pt>
                <c:pt idx="90">
                  <c:v>80.0</c:v>
                </c:pt>
                <c:pt idx="91">
                  <c:v>80.0</c:v>
                </c:pt>
                <c:pt idx="92">
                  <c:v>80.0</c:v>
                </c:pt>
                <c:pt idx="93">
                  <c:v>80.0</c:v>
                </c:pt>
                <c:pt idx="94">
                  <c:v>80.0</c:v>
                </c:pt>
                <c:pt idx="95">
                  <c:v>81.0</c:v>
                </c:pt>
                <c:pt idx="96">
                  <c:v>90.0</c:v>
                </c:pt>
                <c:pt idx="97">
                  <c:v>90.0</c:v>
                </c:pt>
                <c:pt idx="98">
                  <c:v>90.0</c:v>
                </c:pt>
                <c:pt idx="99">
                  <c:v>90.0</c:v>
                </c:pt>
                <c:pt idx="100">
                  <c:v>90.0</c:v>
                </c:pt>
                <c:pt idx="101">
                  <c:v>90.0</c:v>
                </c:pt>
                <c:pt idx="102">
                  <c:v>90.0</c:v>
                </c:pt>
                <c:pt idx="103">
                  <c:v>90.0</c:v>
                </c:pt>
                <c:pt idx="104">
                  <c:v>90.0</c:v>
                </c:pt>
                <c:pt idx="105">
                  <c:v>90.0</c:v>
                </c:pt>
                <c:pt idx="106">
                  <c:v>90.0</c:v>
                </c:pt>
                <c:pt idx="107">
                  <c:v>90.0</c:v>
                </c:pt>
                <c:pt idx="108">
                  <c:v>90.0</c:v>
                </c:pt>
                <c:pt idx="109">
                  <c:v>90.0</c:v>
                </c:pt>
                <c:pt idx="110">
                  <c:v>90.0</c:v>
                </c:pt>
                <c:pt idx="111">
                  <c:v>90.0</c:v>
                </c:pt>
                <c:pt idx="112">
                  <c:v>100.0</c:v>
                </c:pt>
                <c:pt idx="113">
                  <c:v>100.0</c:v>
                </c:pt>
                <c:pt idx="114">
                  <c:v>100.0</c:v>
                </c:pt>
                <c:pt idx="115">
                  <c:v>100.0</c:v>
                </c:pt>
                <c:pt idx="116">
                  <c:v>100.0</c:v>
                </c:pt>
                <c:pt idx="117">
                  <c:v>100.0</c:v>
                </c:pt>
                <c:pt idx="118">
                  <c:v>100.0</c:v>
                </c:pt>
                <c:pt idx="119">
                  <c:v>100.0</c:v>
                </c:pt>
                <c:pt idx="120">
                  <c:v>100.0</c:v>
                </c:pt>
                <c:pt idx="121">
                  <c:v>100.0</c:v>
                </c:pt>
                <c:pt idx="122">
                  <c:v>110.0</c:v>
                </c:pt>
                <c:pt idx="123">
                  <c:v>110.0</c:v>
                </c:pt>
                <c:pt idx="124">
                  <c:v>110.0</c:v>
                </c:pt>
                <c:pt idx="125">
                  <c:v>110.0</c:v>
                </c:pt>
                <c:pt idx="126">
                  <c:v>110.0</c:v>
                </c:pt>
                <c:pt idx="127">
                  <c:v>110.0</c:v>
                </c:pt>
                <c:pt idx="128">
                  <c:v>110.0</c:v>
                </c:pt>
                <c:pt idx="129">
                  <c:v>110.0</c:v>
                </c:pt>
                <c:pt idx="130">
                  <c:v>110.0</c:v>
                </c:pt>
                <c:pt idx="131">
                  <c:v>110.0</c:v>
                </c:pt>
                <c:pt idx="132">
                  <c:v>110.0</c:v>
                </c:pt>
                <c:pt idx="133">
                  <c:v>110.0</c:v>
                </c:pt>
                <c:pt idx="134">
                  <c:v>110.0</c:v>
                </c:pt>
                <c:pt idx="135">
                  <c:v>110.0</c:v>
                </c:pt>
                <c:pt idx="136">
                  <c:v>110.0</c:v>
                </c:pt>
                <c:pt idx="137">
                  <c:v>110.0</c:v>
                </c:pt>
                <c:pt idx="138">
                  <c:v>120.0</c:v>
                </c:pt>
                <c:pt idx="139">
                  <c:v>120.0</c:v>
                </c:pt>
                <c:pt idx="140">
                  <c:v>120.0</c:v>
                </c:pt>
                <c:pt idx="141">
                  <c:v>120.0</c:v>
                </c:pt>
                <c:pt idx="142">
                  <c:v>120.0</c:v>
                </c:pt>
                <c:pt idx="143">
                  <c:v>120.0</c:v>
                </c:pt>
                <c:pt idx="144">
                  <c:v>127.0</c:v>
                </c:pt>
                <c:pt idx="145">
                  <c:v>130.0</c:v>
                </c:pt>
                <c:pt idx="146">
                  <c:v>130.0</c:v>
                </c:pt>
                <c:pt idx="147">
                  <c:v>130.0</c:v>
                </c:pt>
                <c:pt idx="148">
                  <c:v>130.0</c:v>
                </c:pt>
                <c:pt idx="149">
                  <c:v>130.0</c:v>
                </c:pt>
                <c:pt idx="150">
                  <c:v>130.0</c:v>
                </c:pt>
                <c:pt idx="151">
                  <c:v>130.0</c:v>
                </c:pt>
                <c:pt idx="152">
                  <c:v>130.0</c:v>
                </c:pt>
                <c:pt idx="153">
                  <c:v>130.0</c:v>
                </c:pt>
                <c:pt idx="154">
                  <c:v>130.0</c:v>
                </c:pt>
                <c:pt idx="155">
                  <c:v>130.0</c:v>
                </c:pt>
                <c:pt idx="156">
                  <c:v>130.0</c:v>
                </c:pt>
                <c:pt idx="157">
                  <c:v>140.0</c:v>
                </c:pt>
                <c:pt idx="158">
                  <c:v>140.0</c:v>
                </c:pt>
                <c:pt idx="159">
                  <c:v>140.0</c:v>
                </c:pt>
                <c:pt idx="160">
                  <c:v>140.0</c:v>
                </c:pt>
                <c:pt idx="161">
                  <c:v>140.0</c:v>
                </c:pt>
                <c:pt idx="162">
                  <c:v>140.0</c:v>
                </c:pt>
                <c:pt idx="163">
                  <c:v>140.0</c:v>
                </c:pt>
                <c:pt idx="164">
                  <c:v>140.0</c:v>
                </c:pt>
                <c:pt idx="165">
                  <c:v>140.0</c:v>
                </c:pt>
                <c:pt idx="166">
                  <c:v>140.0</c:v>
                </c:pt>
                <c:pt idx="167">
                  <c:v>140.0</c:v>
                </c:pt>
                <c:pt idx="168">
                  <c:v>140.0</c:v>
                </c:pt>
                <c:pt idx="169">
                  <c:v>140.0</c:v>
                </c:pt>
                <c:pt idx="170">
                  <c:v>150.0</c:v>
                </c:pt>
                <c:pt idx="171">
                  <c:v>150.0</c:v>
                </c:pt>
                <c:pt idx="172">
                  <c:v>150.0</c:v>
                </c:pt>
                <c:pt idx="173">
                  <c:v>150.0</c:v>
                </c:pt>
                <c:pt idx="174">
                  <c:v>150.0</c:v>
                </c:pt>
                <c:pt idx="175">
                  <c:v>150.0</c:v>
                </c:pt>
                <c:pt idx="176">
                  <c:v>150.0</c:v>
                </c:pt>
                <c:pt idx="177">
                  <c:v>150.0</c:v>
                </c:pt>
                <c:pt idx="178">
                  <c:v>150.0</c:v>
                </c:pt>
                <c:pt idx="179">
                  <c:v>150.0</c:v>
                </c:pt>
                <c:pt idx="180">
                  <c:v>150.0</c:v>
                </c:pt>
                <c:pt idx="181">
                  <c:v>150.0</c:v>
                </c:pt>
                <c:pt idx="182">
                  <c:v>150.0</c:v>
                </c:pt>
                <c:pt idx="183">
                  <c:v>150.0</c:v>
                </c:pt>
                <c:pt idx="184">
                  <c:v>153.0</c:v>
                </c:pt>
                <c:pt idx="185">
                  <c:v>160.0</c:v>
                </c:pt>
                <c:pt idx="186">
                  <c:v>160.0</c:v>
                </c:pt>
                <c:pt idx="187">
                  <c:v>160.0</c:v>
                </c:pt>
                <c:pt idx="188">
                  <c:v>160.0</c:v>
                </c:pt>
                <c:pt idx="189">
                  <c:v>160.0</c:v>
                </c:pt>
                <c:pt idx="190">
                  <c:v>160.0</c:v>
                </c:pt>
                <c:pt idx="191">
                  <c:v>160.0</c:v>
                </c:pt>
                <c:pt idx="192">
                  <c:v>160.0</c:v>
                </c:pt>
                <c:pt idx="193">
                  <c:v>160.0</c:v>
                </c:pt>
                <c:pt idx="194">
                  <c:v>160.0</c:v>
                </c:pt>
                <c:pt idx="195">
                  <c:v>170.0</c:v>
                </c:pt>
                <c:pt idx="196">
                  <c:v>170.0</c:v>
                </c:pt>
                <c:pt idx="197">
                  <c:v>170.0</c:v>
                </c:pt>
                <c:pt idx="198">
                  <c:v>170.0</c:v>
                </c:pt>
                <c:pt idx="199">
                  <c:v>170.0</c:v>
                </c:pt>
                <c:pt idx="200">
                  <c:v>170.0</c:v>
                </c:pt>
                <c:pt idx="201">
                  <c:v>170.0</c:v>
                </c:pt>
                <c:pt idx="202">
                  <c:v>170.0</c:v>
                </c:pt>
                <c:pt idx="203">
                  <c:v>170.0</c:v>
                </c:pt>
                <c:pt idx="204">
                  <c:v>180.0</c:v>
                </c:pt>
                <c:pt idx="205">
                  <c:v>180.0</c:v>
                </c:pt>
                <c:pt idx="206">
                  <c:v>180.0</c:v>
                </c:pt>
                <c:pt idx="207">
                  <c:v>180.0</c:v>
                </c:pt>
                <c:pt idx="208">
                  <c:v>180.0</c:v>
                </c:pt>
                <c:pt idx="209">
                  <c:v>180.0</c:v>
                </c:pt>
                <c:pt idx="210">
                  <c:v>180.0</c:v>
                </c:pt>
                <c:pt idx="211">
                  <c:v>180.0</c:v>
                </c:pt>
                <c:pt idx="212">
                  <c:v>180.0</c:v>
                </c:pt>
                <c:pt idx="213">
                  <c:v>180.0</c:v>
                </c:pt>
                <c:pt idx="214">
                  <c:v>180.0</c:v>
                </c:pt>
                <c:pt idx="215">
                  <c:v>180.0</c:v>
                </c:pt>
                <c:pt idx="216">
                  <c:v>180.0</c:v>
                </c:pt>
                <c:pt idx="217">
                  <c:v>180.0</c:v>
                </c:pt>
                <c:pt idx="218">
                  <c:v>180.0</c:v>
                </c:pt>
                <c:pt idx="219">
                  <c:v>180.0</c:v>
                </c:pt>
                <c:pt idx="220">
                  <c:v>180.0</c:v>
                </c:pt>
                <c:pt idx="221">
                  <c:v>180.0</c:v>
                </c:pt>
                <c:pt idx="222">
                  <c:v>185.0</c:v>
                </c:pt>
                <c:pt idx="223">
                  <c:v>190.0</c:v>
                </c:pt>
                <c:pt idx="224">
                  <c:v>190.0</c:v>
                </c:pt>
                <c:pt idx="225">
                  <c:v>190.0</c:v>
                </c:pt>
                <c:pt idx="226">
                  <c:v>190.0</c:v>
                </c:pt>
                <c:pt idx="227">
                  <c:v>190.0</c:v>
                </c:pt>
                <c:pt idx="228">
                  <c:v>190.0</c:v>
                </c:pt>
                <c:pt idx="229">
                  <c:v>190.0</c:v>
                </c:pt>
                <c:pt idx="230">
                  <c:v>190.0</c:v>
                </c:pt>
                <c:pt idx="231">
                  <c:v>190.0</c:v>
                </c:pt>
                <c:pt idx="232">
                  <c:v>190.0</c:v>
                </c:pt>
                <c:pt idx="233">
                  <c:v>190.0</c:v>
                </c:pt>
                <c:pt idx="234">
                  <c:v>190.0</c:v>
                </c:pt>
                <c:pt idx="235">
                  <c:v>190.0</c:v>
                </c:pt>
                <c:pt idx="236">
                  <c:v>190.0</c:v>
                </c:pt>
                <c:pt idx="237">
                  <c:v>190.0</c:v>
                </c:pt>
                <c:pt idx="238">
                  <c:v>190.0</c:v>
                </c:pt>
                <c:pt idx="239">
                  <c:v>190.0</c:v>
                </c:pt>
                <c:pt idx="240">
                  <c:v>190.0</c:v>
                </c:pt>
                <c:pt idx="241">
                  <c:v>190.0</c:v>
                </c:pt>
                <c:pt idx="242">
                  <c:v>192.0</c:v>
                </c:pt>
                <c:pt idx="243">
                  <c:v>195.0</c:v>
                </c:pt>
                <c:pt idx="244">
                  <c:v>200.0</c:v>
                </c:pt>
                <c:pt idx="245">
                  <c:v>200.0</c:v>
                </c:pt>
                <c:pt idx="246">
                  <c:v>200.0</c:v>
                </c:pt>
                <c:pt idx="247">
                  <c:v>200.0</c:v>
                </c:pt>
                <c:pt idx="248">
                  <c:v>200.0</c:v>
                </c:pt>
                <c:pt idx="249">
                  <c:v>200.0</c:v>
                </c:pt>
                <c:pt idx="250">
                  <c:v>200.0</c:v>
                </c:pt>
                <c:pt idx="251">
                  <c:v>200.0</c:v>
                </c:pt>
                <c:pt idx="252">
                  <c:v>200.0</c:v>
                </c:pt>
                <c:pt idx="253">
                  <c:v>200.0</c:v>
                </c:pt>
                <c:pt idx="254">
                  <c:v>200.0</c:v>
                </c:pt>
                <c:pt idx="255">
                  <c:v>200.0</c:v>
                </c:pt>
                <c:pt idx="256">
                  <c:v>200.0</c:v>
                </c:pt>
                <c:pt idx="257">
                  <c:v>200.0</c:v>
                </c:pt>
                <c:pt idx="258">
                  <c:v>210.0</c:v>
                </c:pt>
                <c:pt idx="259">
                  <c:v>210.0</c:v>
                </c:pt>
                <c:pt idx="260">
                  <c:v>210.0</c:v>
                </c:pt>
                <c:pt idx="261">
                  <c:v>210.0</c:v>
                </c:pt>
                <c:pt idx="262">
                  <c:v>210.0</c:v>
                </c:pt>
                <c:pt idx="263">
                  <c:v>210.0</c:v>
                </c:pt>
                <c:pt idx="264">
                  <c:v>220.0</c:v>
                </c:pt>
                <c:pt idx="265">
                  <c:v>220.0</c:v>
                </c:pt>
                <c:pt idx="266">
                  <c:v>220.0</c:v>
                </c:pt>
                <c:pt idx="267">
                  <c:v>220.0</c:v>
                </c:pt>
                <c:pt idx="268">
                  <c:v>220.0</c:v>
                </c:pt>
                <c:pt idx="269">
                  <c:v>220.0</c:v>
                </c:pt>
                <c:pt idx="270">
                  <c:v>220.0</c:v>
                </c:pt>
                <c:pt idx="271">
                  <c:v>220.0</c:v>
                </c:pt>
                <c:pt idx="272">
                  <c:v>220.0</c:v>
                </c:pt>
                <c:pt idx="273">
                  <c:v>220.0</c:v>
                </c:pt>
                <c:pt idx="274">
                  <c:v>220.0</c:v>
                </c:pt>
                <c:pt idx="275">
                  <c:v>220.0</c:v>
                </c:pt>
                <c:pt idx="276">
                  <c:v>220.0</c:v>
                </c:pt>
                <c:pt idx="277">
                  <c:v>220.0</c:v>
                </c:pt>
                <c:pt idx="278">
                  <c:v>220.0</c:v>
                </c:pt>
                <c:pt idx="279">
                  <c:v>220.0</c:v>
                </c:pt>
                <c:pt idx="280">
                  <c:v>220.0</c:v>
                </c:pt>
                <c:pt idx="281">
                  <c:v>220.0</c:v>
                </c:pt>
                <c:pt idx="282">
                  <c:v>224.0</c:v>
                </c:pt>
                <c:pt idx="283">
                  <c:v>229.0</c:v>
                </c:pt>
                <c:pt idx="284">
                  <c:v>230.0</c:v>
                </c:pt>
                <c:pt idx="285">
                  <c:v>230.0</c:v>
                </c:pt>
                <c:pt idx="286">
                  <c:v>230.0</c:v>
                </c:pt>
                <c:pt idx="287">
                  <c:v>230.0</c:v>
                </c:pt>
                <c:pt idx="288">
                  <c:v>230.0</c:v>
                </c:pt>
                <c:pt idx="289">
                  <c:v>230.0</c:v>
                </c:pt>
                <c:pt idx="290">
                  <c:v>230.0</c:v>
                </c:pt>
                <c:pt idx="291">
                  <c:v>230.0</c:v>
                </c:pt>
                <c:pt idx="292">
                  <c:v>230.0</c:v>
                </c:pt>
                <c:pt idx="293">
                  <c:v>230.0</c:v>
                </c:pt>
                <c:pt idx="294">
                  <c:v>230.0</c:v>
                </c:pt>
                <c:pt idx="295">
                  <c:v>230.0</c:v>
                </c:pt>
                <c:pt idx="296">
                  <c:v>230.0</c:v>
                </c:pt>
                <c:pt idx="297">
                  <c:v>230.0</c:v>
                </c:pt>
                <c:pt idx="298">
                  <c:v>230.0</c:v>
                </c:pt>
                <c:pt idx="299">
                  <c:v>240.0</c:v>
                </c:pt>
                <c:pt idx="300">
                  <c:v>240.0</c:v>
                </c:pt>
                <c:pt idx="301">
                  <c:v>240.0</c:v>
                </c:pt>
                <c:pt idx="302">
                  <c:v>240.0</c:v>
                </c:pt>
                <c:pt idx="303">
                  <c:v>240.0</c:v>
                </c:pt>
                <c:pt idx="304">
                  <c:v>240.0</c:v>
                </c:pt>
                <c:pt idx="305">
                  <c:v>240.0</c:v>
                </c:pt>
                <c:pt idx="306">
                  <c:v>240.0</c:v>
                </c:pt>
                <c:pt idx="307">
                  <c:v>240.0</c:v>
                </c:pt>
                <c:pt idx="308">
                  <c:v>240.0</c:v>
                </c:pt>
                <c:pt idx="309">
                  <c:v>240.0</c:v>
                </c:pt>
                <c:pt idx="310">
                  <c:v>240.0</c:v>
                </c:pt>
                <c:pt idx="311">
                  <c:v>240.0</c:v>
                </c:pt>
                <c:pt idx="312">
                  <c:v>250.0</c:v>
                </c:pt>
                <c:pt idx="313">
                  <c:v>250.0</c:v>
                </c:pt>
                <c:pt idx="314">
                  <c:v>250.0</c:v>
                </c:pt>
                <c:pt idx="315">
                  <c:v>250.0</c:v>
                </c:pt>
                <c:pt idx="316">
                  <c:v>250.0</c:v>
                </c:pt>
                <c:pt idx="317">
                  <c:v>250.0</c:v>
                </c:pt>
                <c:pt idx="318">
                  <c:v>250.0</c:v>
                </c:pt>
                <c:pt idx="319">
                  <c:v>250.0</c:v>
                </c:pt>
                <c:pt idx="320">
                  <c:v>250.0</c:v>
                </c:pt>
                <c:pt idx="321">
                  <c:v>250.0</c:v>
                </c:pt>
                <c:pt idx="322">
                  <c:v>250.0</c:v>
                </c:pt>
                <c:pt idx="323">
                  <c:v>250.0</c:v>
                </c:pt>
                <c:pt idx="324">
                  <c:v>250.0</c:v>
                </c:pt>
                <c:pt idx="325">
                  <c:v>250.0</c:v>
                </c:pt>
                <c:pt idx="326">
                  <c:v>250.0</c:v>
                </c:pt>
                <c:pt idx="327">
                  <c:v>250.0</c:v>
                </c:pt>
                <c:pt idx="328">
                  <c:v>250.0</c:v>
                </c:pt>
                <c:pt idx="329">
                  <c:v>250.0</c:v>
                </c:pt>
                <c:pt idx="330">
                  <c:v>250.0</c:v>
                </c:pt>
                <c:pt idx="331">
                  <c:v>250.0</c:v>
                </c:pt>
                <c:pt idx="332">
                  <c:v>260.0</c:v>
                </c:pt>
                <c:pt idx="333">
                  <c:v>260.0</c:v>
                </c:pt>
                <c:pt idx="334">
                  <c:v>260.0</c:v>
                </c:pt>
                <c:pt idx="335">
                  <c:v>260.0</c:v>
                </c:pt>
                <c:pt idx="336">
                  <c:v>260.0</c:v>
                </c:pt>
                <c:pt idx="337">
                  <c:v>260.0</c:v>
                </c:pt>
                <c:pt idx="338">
                  <c:v>260.0</c:v>
                </c:pt>
                <c:pt idx="339">
                  <c:v>260.0</c:v>
                </c:pt>
                <c:pt idx="340">
                  <c:v>260.0</c:v>
                </c:pt>
                <c:pt idx="341">
                  <c:v>260.0</c:v>
                </c:pt>
                <c:pt idx="342">
                  <c:v>260.0</c:v>
                </c:pt>
                <c:pt idx="343">
                  <c:v>260.0</c:v>
                </c:pt>
                <c:pt idx="344">
                  <c:v>260.0</c:v>
                </c:pt>
                <c:pt idx="345">
                  <c:v>260.0</c:v>
                </c:pt>
                <c:pt idx="346">
                  <c:v>260.0</c:v>
                </c:pt>
                <c:pt idx="347">
                  <c:v>260.0</c:v>
                </c:pt>
                <c:pt idx="348">
                  <c:v>260.0</c:v>
                </c:pt>
                <c:pt idx="349">
                  <c:v>270.0</c:v>
                </c:pt>
                <c:pt idx="350">
                  <c:v>270.0</c:v>
                </c:pt>
                <c:pt idx="351">
                  <c:v>270.0</c:v>
                </c:pt>
                <c:pt idx="352">
                  <c:v>270.0</c:v>
                </c:pt>
                <c:pt idx="353">
                  <c:v>270.0</c:v>
                </c:pt>
                <c:pt idx="354">
                  <c:v>270.0</c:v>
                </c:pt>
                <c:pt idx="355">
                  <c:v>270.0</c:v>
                </c:pt>
                <c:pt idx="356">
                  <c:v>270.0</c:v>
                </c:pt>
                <c:pt idx="357">
                  <c:v>270.0</c:v>
                </c:pt>
                <c:pt idx="358">
                  <c:v>270.0</c:v>
                </c:pt>
                <c:pt idx="359">
                  <c:v>270.0</c:v>
                </c:pt>
                <c:pt idx="360">
                  <c:v>270.0</c:v>
                </c:pt>
                <c:pt idx="361">
                  <c:v>270.0</c:v>
                </c:pt>
                <c:pt idx="362">
                  <c:v>270.0</c:v>
                </c:pt>
                <c:pt idx="363">
                  <c:v>270.0</c:v>
                </c:pt>
                <c:pt idx="364">
                  <c:v>270.0</c:v>
                </c:pt>
                <c:pt idx="365">
                  <c:v>270.0</c:v>
                </c:pt>
                <c:pt idx="366">
                  <c:v>270.0</c:v>
                </c:pt>
                <c:pt idx="367">
                  <c:v>270.0</c:v>
                </c:pt>
                <c:pt idx="368">
                  <c:v>270.0</c:v>
                </c:pt>
                <c:pt idx="369">
                  <c:v>270.0</c:v>
                </c:pt>
                <c:pt idx="370">
                  <c:v>270.0</c:v>
                </c:pt>
                <c:pt idx="371">
                  <c:v>270.0</c:v>
                </c:pt>
                <c:pt idx="372">
                  <c:v>270.0</c:v>
                </c:pt>
                <c:pt idx="373">
                  <c:v>280.0</c:v>
                </c:pt>
                <c:pt idx="374">
                  <c:v>280.0</c:v>
                </c:pt>
                <c:pt idx="375">
                  <c:v>280.0</c:v>
                </c:pt>
                <c:pt idx="376">
                  <c:v>280.0</c:v>
                </c:pt>
                <c:pt idx="377">
                  <c:v>280.0</c:v>
                </c:pt>
                <c:pt idx="378">
                  <c:v>280.0</c:v>
                </c:pt>
                <c:pt idx="379">
                  <c:v>280.0</c:v>
                </c:pt>
                <c:pt idx="380">
                  <c:v>280.0</c:v>
                </c:pt>
                <c:pt idx="381">
                  <c:v>280.0</c:v>
                </c:pt>
                <c:pt idx="382">
                  <c:v>280.0</c:v>
                </c:pt>
                <c:pt idx="383">
                  <c:v>280.0</c:v>
                </c:pt>
                <c:pt idx="384">
                  <c:v>280.0</c:v>
                </c:pt>
                <c:pt idx="385">
                  <c:v>280.0</c:v>
                </c:pt>
                <c:pt idx="386">
                  <c:v>280.0</c:v>
                </c:pt>
                <c:pt idx="387">
                  <c:v>280.0</c:v>
                </c:pt>
                <c:pt idx="388">
                  <c:v>280.0</c:v>
                </c:pt>
                <c:pt idx="389">
                  <c:v>280.0</c:v>
                </c:pt>
                <c:pt idx="390">
                  <c:v>280.0</c:v>
                </c:pt>
                <c:pt idx="391">
                  <c:v>280.0</c:v>
                </c:pt>
                <c:pt idx="392">
                  <c:v>280.0</c:v>
                </c:pt>
                <c:pt idx="393">
                  <c:v>280.0</c:v>
                </c:pt>
                <c:pt idx="394">
                  <c:v>280.0</c:v>
                </c:pt>
                <c:pt idx="395">
                  <c:v>290.0</c:v>
                </c:pt>
                <c:pt idx="396">
                  <c:v>290.0</c:v>
                </c:pt>
                <c:pt idx="397">
                  <c:v>290.0</c:v>
                </c:pt>
                <c:pt idx="398">
                  <c:v>290.0</c:v>
                </c:pt>
                <c:pt idx="399">
                  <c:v>290.0</c:v>
                </c:pt>
                <c:pt idx="400">
                  <c:v>290.0</c:v>
                </c:pt>
                <c:pt idx="401">
                  <c:v>290.0</c:v>
                </c:pt>
                <c:pt idx="402">
                  <c:v>290.0</c:v>
                </c:pt>
                <c:pt idx="403">
                  <c:v>290.0</c:v>
                </c:pt>
                <c:pt idx="404">
                  <c:v>290.0</c:v>
                </c:pt>
                <c:pt idx="405">
                  <c:v>290.0</c:v>
                </c:pt>
                <c:pt idx="406">
                  <c:v>290.0</c:v>
                </c:pt>
                <c:pt idx="407">
                  <c:v>290.0</c:v>
                </c:pt>
                <c:pt idx="408">
                  <c:v>290.0</c:v>
                </c:pt>
                <c:pt idx="409">
                  <c:v>290.0</c:v>
                </c:pt>
                <c:pt idx="410">
                  <c:v>290.0</c:v>
                </c:pt>
                <c:pt idx="411">
                  <c:v>290.0</c:v>
                </c:pt>
                <c:pt idx="412">
                  <c:v>290.0</c:v>
                </c:pt>
                <c:pt idx="413">
                  <c:v>290.0</c:v>
                </c:pt>
                <c:pt idx="414">
                  <c:v>290.0</c:v>
                </c:pt>
                <c:pt idx="415">
                  <c:v>290.0</c:v>
                </c:pt>
                <c:pt idx="416">
                  <c:v>290.0</c:v>
                </c:pt>
                <c:pt idx="417">
                  <c:v>290.0</c:v>
                </c:pt>
                <c:pt idx="418">
                  <c:v>290.0</c:v>
                </c:pt>
                <c:pt idx="419">
                  <c:v>290.0</c:v>
                </c:pt>
                <c:pt idx="420">
                  <c:v>290.0</c:v>
                </c:pt>
                <c:pt idx="421">
                  <c:v>290.0</c:v>
                </c:pt>
                <c:pt idx="422">
                  <c:v>290.0</c:v>
                </c:pt>
                <c:pt idx="423">
                  <c:v>290.0</c:v>
                </c:pt>
                <c:pt idx="424">
                  <c:v>300.0</c:v>
                </c:pt>
                <c:pt idx="425">
                  <c:v>300.0</c:v>
                </c:pt>
                <c:pt idx="426">
                  <c:v>300.0</c:v>
                </c:pt>
                <c:pt idx="427">
                  <c:v>300.0</c:v>
                </c:pt>
                <c:pt idx="428">
                  <c:v>300.0</c:v>
                </c:pt>
                <c:pt idx="429">
                  <c:v>300.0</c:v>
                </c:pt>
                <c:pt idx="430">
                  <c:v>300.0</c:v>
                </c:pt>
                <c:pt idx="431">
                  <c:v>300.0</c:v>
                </c:pt>
                <c:pt idx="432">
                  <c:v>300.0</c:v>
                </c:pt>
                <c:pt idx="433">
                  <c:v>300.0</c:v>
                </c:pt>
                <c:pt idx="434">
                  <c:v>300.0</c:v>
                </c:pt>
                <c:pt idx="435">
                  <c:v>300.0</c:v>
                </c:pt>
                <c:pt idx="436">
                  <c:v>300.0</c:v>
                </c:pt>
                <c:pt idx="437">
                  <c:v>300.0</c:v>
                </c:pt>
                <c:pt idx="438">
                  <c:v>300.0</c:v>
                </c:pt>
                <c:pt idx="439">
                  <c:v>300.0</c:v>
                </c:pt>
                <c:pt idx="440">
                  <c:v>300.0</c:v>
                </c:pt>
                <c:pt idx="441">
                  <c:v>300.0</c:v>
                </c:pt>
                <c:pt idx="442">
                  <c:v>300.0</c:v>
                </c:pt>
                <c:pt idx="443">
                  <c:v>300.0</c:v>
                </c:pt>
                <c:pt idx="444">
                  <c:v>300.0</c:v>
                </c:pt>
                <c:pt idx="445">
                  <c:v>300.0</c:v>
                </c:pt>
                <c:pt idx="446">
                  <c:v>310.0</c:v>
                </c:pt>
                <c:pt idx="447">
                  <c:v>310.0</c:v>
                </c:pt>
                <c:pt idx="448">
                  <c:v>310.0</c:v>
                </c:pt>
                <c:pt idx="449">
                  <c:v>310.0</c:v>
                </c:pt>
                <c:pt idx="450">
                  <c:v>310.0</c:v>
                </c:pt>
                <c:pt idx="451">
                  <c:v>310.0</c:v>
                </c:pt>
                <c:pt idx="452">
                  <c:v>310.0</c:v>
                </c:pt>
                <c:pt idx="453">
                  <c:v>310.0</c:v>
                </c:pt>
                <c:pt idx="454">
                  <c:v>310.0</c:v>
                </c:pt>
                <c:pt idx="455">
                  <c:v>310.0</c:v>
                </c:pt>
                <c:pt idx="456">
                  <c:v>310.0</c:v>
                </c:pt>
                <c:pt idx="457">
                  <c:v>310.0</c:v>
                </c:pt>
                <c:pt idx="458">
                  <c:v>310.0</c:v>
                </c:pt>
                <c:pt idx="459">
                  <c:v>310.0</c:v>
                </c:pt>
                <c:pt idx="460">
                  <c:v>310.0</c:v>
                </c:pt>
                <c:pt idx="461">
                  <c:v>320.0</c:v>
                </c:pt>
                <c:pt idx="462">
                  <c:v>320.0</c:v>
                </c:pt>
                <c:pt idx="463">
                  <c:v>320.0</c:v>
                </c:pt>
                <c:pt idx="464">
                  <c:v>320.0</c:v>
                </c:pt>
                <c:pt idx="465">
                  <c:v>320.0</c:v>
                </c:pt>
                <c:pt idx="466">
                  <c:v>320.0</c:v>
                </c:pt>
                <c:pt idx="467">
                  <c:v>320.0</c:v>
                </c:pt>
                <c:pt idx="468">
                  <c:v>320.0</c:v>
                </c:pt>
                <c:pt idx="469">
                  <c:v>320.0</c:v>
                </c:pt>
                <c:pt idx="470">
                  <c:v>320.0</c:v>
                </c:pt>
                <c:pt idx="471">
                  <c:v>320.0</c:v>
                </c:pt>
                <c:pt idx="472">
                  <c:v>320.0</c:v>
                </c:pt>
                <c:pt idx="473">
                  <c:v>320.0</c:v>
                </c:pt>
                <c:pt idx="474">
                  <c:v>320.0</c:v>
                </c:pt>
                <c:pt idx="475">
                  <c:v>320.0</c:v>
                </c:pt>
                <c:pt idx="476">
                  <c:v>320.0</c:v>
                </c:pt>
                <c:pt idx="477">
                  <c:v>320.0</c:v>
                </c:pt>
                <c:pt idx="478">
                  <c:v>330.0</c:v>
                </c:pt>
                <c:pt idx="479">
                  <c:v>330.0</c:v>
                </c:pt>
                <c:pt idx="480">
                  <c:v>330.0</c:v>
                </c:pt>
                <c:pt idx="481">
                  <c:v>330.0</c:v>
                </c:pt>
                <c:pt idx="482">
                  <c:v>330.0</c:v>
                </c:pt>
                <c:pt idx="483">
                  <c:v>330.0</c:v>
                </c:pt>
                <c:pt idx="484">
                  <c:v>330.0</c:v>
                </c:pt>
                <c:pt idx="485">
                  <c:v>330.0</c:v>
                </c:pt>
                <c:pt idx="486">
                  <c:v>330.0</c:v>
                </c:pt>
                <c:pt idx="487">
                  <c:v>330.0</c:v>
                </c:pt>
                <c:pt idx="488">
                  <c:v>330.0</c:v>
                </c:pt>
                <c:pt idx="489">
                  <c:v>330.0</c:v>
                </c:pt>
                <c:pt idx="490">
                  <c:v>330.0</c:v>
                </c:pt>
                <c:pt idx="491">
                  <c:v>330.0</c:v>
                </c:pt>
                <c:pt idx="492">
                  <c:v>330.0</c:v>
                </c:pt>
                <c:pt idx="493">
                  <c:v>330.0</c:v>
                </c:pt>
                <c:pt idx="494">
                  <c:v>330.0</c:v>
                </c:pt>
                <c:pt idx="495">
                  <c:v>340.0</c:v>
                </c:pt>
                <c:pt idx="496">
                  <c:v>340.0</c:v>
                </c:pt>
                <c:pt idx="497">
                  <c:v>340.0</c:v>
                </c:pt>
                <c:pt idx="498">
                  <c:v>340.0</c:v>
                </c:pt>
                <c:pt idx="499">
                  <c:v>340.0</c:v>
                </c:pt>
                <c:pt idx="500">
                  <c:v>340.0</c:v>
                </c:pt>
                <c:pt idx="501">
                  <c:v>340.0</c:v>
                </c:pt>
                <c:pt idx="502">
                  <c:v>340.0</c:v>
                </c:pt>
                <c:pt idx="503">
                  <c:v>340.0</c:v>
                </c:pt>
                <c:pt idx="504">
                  <c:v>340.0</c:v>
                </c:pt>
                <c:pt idx="505">
                  <c:v>340.0</c:v>
                </c:pt>
                <c:pt idx="506">
                  <c:v>340.0</c:v>
                </c:pt>
                <c:pt idx="507">
                  <c:v>340.0</c:v>
                </c:pt>
                <c:pt idx="508">
                  <c:v>340.0</c:v>
                </c:pt>
                <c:pt idx="509">
                  <c:v>340.0</c:v>
                </c:pt>
                <c:pt idx="510">
                  <c:v>340.0</c:v>
                </c:pt>
                <c:pt idx="511">
                  <c:v>340.0</c:v>
                </c:pt>
                <c:pt idx="512">
                  <c:v>340.0</c:v>
                </c:pt>
                <c:pt idx="513">
                  <c:v>340.0</c:v>
                </c:pt>
                <c:pt idx="514">
                  <c:v>340.0</c:v>
                </c:pt>
                <c:pt idx="515">
                  <c:v>340.0</c:v>
                </c:pt>
                <c:pt idx="516">
                  <c:v>350.0</c:v>
                </c:pt>
                <c:pt idx="517">
                  <c:v>350.0</c:v>
                </c:pt>
                <c:pt idx="518">
                  <c:v>350.0</c:v>
                </c:pt>
                <c:pt idx="519">
                  <c:v>350.0</c:v>
                </c:pt>
                <c:pt idx="520">
                  <c:v>350.0</c:v>
                </c:pt>
                <c:pt idx="521">
                  <c:v>350.0</c:v>
                </c:pt>
                <c:pt idx="522">
                  <c:v>350.0</c:v>
                </c:pt>
                <c:pt idx="523">
                  <c:v>350.0</c:v>
                </c:pt>
                <c:pt idx="524">
                  <c:v>350.0</c:v>
                </c:pt>
                <c:pt idx="525">
                  <c:v>350.0</c:v>
                </c:pt>
                <c:pt idx="526">
                  <c:v>350.0</c:v>
                </c:pt>
                <c:pt idx="527">
                  <c:v>350.0</c:v>
                </c:pt>
                <c:pt idx="528">
                  <c:v>350.0</c:v>
                </c:pt>
                <c:pt idx="529">
                  <c:v>350.0</c:v>
                </c:pt>
                <c:pt idx="530">
                  <c:v>350.0</c:v>
                </c:pt>
                <c:pt idx="531">
                  <c:v>350.0</c:v>
                </c:pt>
                <c:pt idx="532">
                  <c:v>350.0</c:v>
                </c:pt>
                <c:pt idx="533">
                  <c:v>350.0</c:v>
                </c:pt>
                <c:pt idx="534">
                  <c:v>350.0</c:v>
                </c:pt>
                <c:pt idx="535">
                  <c:v>350.0</c:v>
                </c:pt>
                <c:pt idx="536">
                  <c:v>350.0</c:v>
                </c:pt>
                <c:pt idx="537">
                  <c:v>350.0</c:v>
                </c:pt>
                <c:pt idx="538">
                  <c:v>350.0</c:v>
                </c:pt>
                <c:pt idx="539">
                  <c:v>350.0</c:v>
                </c:pt>
                <c:pt idx="540">
                  <c:v>350.0</c:v>
                </c:pt>
                <c:pt idx="541">
                  <c:v>360.0</c:v>
                </c:pt>
                <c:pt idx="542">
                  <c:v>360.0</c:v>
                </c:pt>
                <c:pt idx="543">
                  <c:v>360.0</c:v>
                </c:pt>
                <c:pt idx="544">
                  <c:v>360.0</c:v>
                </c:pt>
                <c:pt idx="545">
                  <c:v>360.0</c:v>
                </c:pt>
                <c:pt idx="546">
                  <c:v>360.0</c:v>
                </c:pt>
                <c:pt idx="547">
                  <c:v>360.0</c:v>
                </c:pt>
                <c:pt idx="548">
                  <c:v>360.0</c:v>
                </c:pt>
                <c:pt idx="549">
                  <c:v>360.0</c:v>
                </c:pt>
                <c:pt idx="550">
                  <c:v>360.0</c:v>
                </c:pt>
                <c:pt idx="551">
                  <c:v>360.0</c:v>
                </c:pt>
                <c:pt idx="552">
                  <c:v>360.0</c:v>
                </c:pt>
                <c:pt idx="553">
                  <c:v>360.0</c:v>
                </c:pt>
                <c:pt idx="554">
                  <c:v>360.0</c:v>
                </c:pt>
                <c:pt idx="555">
                  <c:v>360.0</c:v>
                </c:pt>
                <c:pt idx="556">
                  <c:v>360.0</c:v>
                </c:pt>
                <c:pt idx="557">
                  <c:v>360.0</c:v>
                </c:pt>
                <c:pt idx="558">
                  <c:v>360.0</c:v>
                </c:pt>
                <c:pt idx="559">
                  <c:v>360.0</c:v>
                </c:pt>
                <c:pt idx="560">
                  <c:v>360.0</c:v>
                </c:pt>
                <c:pt idx="561">
                  <c:v>360.0</c:v>
                </c:pt>
                <c:pt idx="562">
                  <c:v>360.0</c:v>
                </c:pt>
                <c:pt idx="563">
                  <c:v>360.0</c:v>
                </c:pt>
                <c:pt idx="564">
                  <c:v>370.0</c:v>
                </c:pt>
                <c:pt idx="565">
                  <c:v>370.0</c:v>
                </c:pt>
                <c:pt idx="566">
                  <c:v>370.0</c:v>
                </c:pt>
                <c:pt idx="567">
                  <c:v>370.0</c:v>
                </c:pt>
                <c:pt idx="568">
                  <c:v>370.0</c:v>
                </c:pt>
                <c:pt idx="569">
                  <c:v>370.0</c:v>
                </c:pt>
                <c:pt idx="570">
                  <c:v>370.0</c:v>
                </c:pt>
                <c:pt idx="571">
                  <c:v>370.0</c:v>
                </c:pt>
                <c:pt idx="572">
                  <c:v>370.0</c:v>
                </c:pt>
                <c:pt idx="573">
                  <c:v>370.0</c:v>
                </c:pt>
                <c:pt idx="574">
                  <c:v>370.0</c:v>
                </c:pt>
                <c:pt idx="575">
                  <c:v>370.0</c:v>
                </c:pt>
                <c:pt idx="576">
                  <c:v>370.0</c:v>
                </c:pt>
                <c:pt idx="577">
                  <c:v>370.0</c:v>
                </c:pt>
                <c:pt idx="578">
                  <c:v>370.0</c:v>
                </c:pt>
                <c:pt idx="579">
                  <c:v>370.0</c:v>
                </c:pt>
                <c:pt idx="580">
                  <c:v>370.0</c:v>
                </c:pt>
                <c:pt idx="581">
                  <c:v>380.0</c:v>
                </c:pt>
                <c:pt idx="582">
                  <c:v>380.0</c:v>
                </c:pt>
                <c:pt idx="583">
                  <c:v>380.0</c:v>
                </c:pt>
                <c:pt idx="584">
                  <c:v>380.0</c:v>
                </c:pt>
                <c:pt idx="585">
                  <c:v>380.0</c:v>
                </c:pt>
                <c:pt idx="586">
                  <c:v>380.0</c:v>
                </c:pt>
                <c:pt idx="587">
                  <c:v>380.0</c:v>
                </c:pt>
                <c:pt idx="588">
                  <c:v>380.0</c:v>
                </c:pt>
                <c:pt idx="589">
                  <c:v>380.0</c:v>
                </c:pt>
                <c:pt idx="590">
                  <c:v>380.0</c:v>
                </c:pt>
                <c:pt idx="591">
                  <c:v>380.0</c:v>
                </c:pt>
                <c:pt idx="592">
                  <c:v>380.0</c:v>
                </c:pt>
                <c:pt idx="593">
                  <c:v>380.0</c:v>
                </c:pt>
                <c:pt idx="594">
                  <c:v>380.0</c:v>
                </c:pt>
                <c:pt idx="595">
                  <c:v>390.0</c:v>
                </c:pt>
                <c:pt idx="596">
                  <c:v>390.0</c:v>
                </c:pt>
                <c:pt idx="597">
                  <c:v>390.0</c:v>
                </c:pt>
                <c:pt idx="598">
                  <c:v>390.0</c:v>
                </c:pt>
                <c:pt idx="599">
                  <c:v>390.0</c:v>
                </c:pt>
                <c:pt idx="600">
                  <c:v>390.0</c:v>
                </c:pt>
                <c:pt idx="601">
                  <c:v>390.0</c:v>
                </c:pt>
                <c:pt idx="602">
                  <c:v>390.0</c:v>
                </c:pt>
                <c:pt idx="603">
                  <c:v>390.0</c:v>
                </c:pt>
                <c:pt idx="604">
                  <c:v>390.0</c:v>
                </c:pt>
                <c:pt idx="605">
                  <c:v>390.0</c:v>
                </c:pt>
                <c:pt idx="606">
                  <c:v>390.0</c:v>
                </c:pt>
                <c:pt idx="607">
                  <c:v>400.0</c:v>
                </c:pt>
                <c:pt idx="608">
                  <c:v>400.0</c:v>
                </c:pt>
                <c:pt idx="609">
                  <c:v>400.0</c:v>
                </c:pt>
                <c:pt idx="610">
                  <c:v>400.0</c:v>
                </c:pt>
                <c:pt idx="611">
                  <c:v>400.0</c:v>
                </c:pt>
                <c:pt idx="612">
                  <c:v>400.0</c:v>
                </c:pt>
                <c:pt idx="613">
                  <c:v>400.0</c:v>
                </c:pt>
                <c:pt idx="614">
                  <c:v>400.0</c:v>
                </c:pt>
                <c:pt idx="615">
                  <c:v>400.0</c:v>
                </c:pt>
                <c:pt idx="616">
                  <c:v>400.0</c:v>
                </c:pt>
                <c:pt idx="617">
                  <c:v>400.0</c:v>
                </c:pt>
                <c:pt idx="618">
                  <c:v>400.0</c:v>
                </c:pt>
                <c:pt idx="619">
                  <c:v>400.0</c:v>
                </c:pt>
                <c:pt idx="620">
                  <c:v>400.0</c:v>
                </c:pt>
                <c:pt idx="621">
                  <c:v>400.0</c:v>
                </c:pt>
                <c:pt idx="622">
                  <c:v>400.0</c:v>
                </c:pt>
                <c:pt idx="623">
                  <c:v>400.0</c:v>
                </c:pt>
                <c:pt idx="624">
                  <c:v>400.0</c:v>
                </c:pt>
                <c:pt idx="625">
                  <c:v>400.0</c:v>
                </c:pt>
                <c:pt idx="626">
                  <c:v>400.0</c:v>
                </c:pt>
                <c:pt idx="627">
                  <c:v>400.0</c:v>
                </c:pt>
                <c:pt idx="628">
                  <c:v>400.0</c:v>
                </c:pt>
                <c:pt idx="629">
                  <c:v>400.0</c:v>
                </c:pt>
                <c:pt idx="630">
                  <c:v>410.0</c:v>
                </c:pt>
                <c:pt idx="631">
                  <c:v>410.0</c:v>
                </c:pt>
                <c:pt idx="632">
                  <c:v>410.0</c:v>
                </c:pt>
                <c:pt idx="633">
                  <c:v>410.0</c:v>
                </c:pt>
                <c:pt idx="634">
                  <c:v>410.0</c:v>
                </c:pt>
                <c:pt idx="635">
                  <c:v>410.0</c:v>
                </c:pt>
                <c:pt idx="636">
                  <c:v>410.0</c:v>
                </c:pt>
                <c:pt idx="637">
                  <c:v>410.0</c:v>
                </c:pt>
                <c:pt idx="638">
                  <c:v>410.0</c:v>
                </c:pt>
                <c:pt idx="639">
                  <c:v>410.0</c:v>
                </c:pt>
                <c:pt idx="640">
                  <c:v>410.0</c:v>
                </c:pt>
                <c:pt idx="641">
                  <c:v>410.0</c:v>
                </c:pt>
                <c:pt idx="642">
                  <c:v>410.0</c:v>
                </c:pt>
                <c:pt idx="643">
                  <c:v>410.0</c:v>
                </c:pt>
                <c:pt idx="644">
                  <c:v>410.0</c:v>
                </c:pt>
                <c:pt idx="645">
                  <c:v>410.0</c:v>
                </c:pt>
                <c:pt idx="646">
                  <c:v>420.0</c:v>
                </c:pt>
                <c:pt idx="647">
                  <c:v>420.0</c:v>
                </c:pt>
                <c:pt idx="648">
                  <c:v>420.0</c:v>
                </c:pt>
                <c:pt idx="649">
                  <c:v>420.0</c:v>
                </c:pt>
                <c:pt idx="650">
                  <c:v>420.0</c:v>
                </c:pt>
                <c:pt idx="651">
                  <c:v>420.0</c:v>
                </c:pt>
                <c:pt idx="652">
                  <c:v>420.0</c:v>
                </c:pt>
                <c:pt idx="653">
                  <c:v>420.0</c:v>
                </c:pt>
                <c:pt idx="654">
                  <c:v>420.0</c:v>
                </c:pt>
                <c:pt idx="655">
                  <c:v>420.0</c:v>
                </c:pt>
                <c:pt idx="656">
                  <c:v>420.0</c:v>
                </c:pt>
                <c:pt idx="657">
                  <c:v>420.0</c:v>
                </c:pt>
                <c:pt idx="658">
                  <c:v>420.0</c:v>
                </c:pt>
                <c:pt idx="659">
                  <c:v>420.0</c:v>
                </c:pt>
                <c:pt idx="660">
                  <c:v>430.0</c:v>
                </c:pt>
                <c:pt idx="661">
                  <c:v>430.0</c:v>
                </c:pt>
                <c:pt idx="662">
                  <c:v>430.0</c:v>
                </c:pt>
                <c:pt idx="663">
                  <c:v>430.0</c:v>
                </c:pt>
                <c:pt idx="664">
                  <c:v>430.0</c:v>
                </c:pt>
                <c:pt idx="665">
                  <c:v>430.0</c:v>
                </c:pt>
                <c:pt idx="666">
                  <c:v>430.0</c:v>
                </c:pt>
                <c:pt idx="667">
                  <c:v>430.0</c:v>
                </c:pt>
                <c:pt idx="668">
                  <c:v>430.0</c:v>
                </c:pt>
                <c:pt idx="669">
                  <c:v>430.0</c:v>
                </c:pt>
                <c:pt idx="670">
                  <c:v>430.0</c:v>
                </c:pt>
                <c:pt idx="671">
                  <c:v>430.0</c:v>
                </c:pt>
                <c:pt idx="672">
                  <c:v>440.0</c:v>
                </c:pt>
                <c:pt idx="673">
                  <c:v>440.0</c:v>
                </c:pt>
                <c:pt idx="674">
                  <c:v>440.0</c:v>
                </c:pt>
                <c:pt idx="675">
                  <c:v>440.0</c:v>
                </c:pt>
                <c:pt idx="676">
                  <c:v>440.0</c:v>
                </c:pt>
                <c:pt idx="677">
                  <c:v>440.0</c:v>
                </c:pt>
                <c:pt idx="678">
                  <c:v>440.0</c:v>
                </c:pt>
                <c:pt idx="679">
                  <c:v>440.0</c:v>
                </c:pt>
                <c:pt idx="680">
                  <c:v>440.0</c:v>
                </c:pt>
                <c:pt idx="681">
                  <c:v>440.0</c:v>
                </c:pt>
                <c:pt idx="682">
                  <c:v>440.0</c:v>
                </c:pt>
                <c:pt idx="683">
                  <c:v>440.0</c:v>
                </c:pt>
                <c:pt idx="684">
                  <c:v>440.0</c:v>
                </c:pt>
                <c:pt idx="685">
                  <c:v>440.0</c:v>
                </c:pt>
                <c:pt idx="686">
                  <c:v>440.0</c:v>
                </c:pt>
                <c:pt idx="687">
                  <c:v>440.0</c:v>
                </c:pt>
                <c:pt idx="688">
                  <c:v>440.0</c:v>
                </c:pt>
                <c:pt idx="689">
                  <c:v>450.0</c:v>
                </c:pt>
                <c:pt idx="690">
                  <c:v>450.0</c:v>
                </c:pt>
                <c:pt idx="691">
                  <c:v>450.0</c:v>
                </c:pt>
                <c:pt idx="692">
                  <c:v>450.0</c:v>
                </c:pt>
                <c:pt idx="693">
                  <c:v>450.0</c:v>
                </c:pt>
                <c:pt idx="694">
                  <c:v>450.0</c:v>
                </c:pt>
                <c:pt idx="695">
                  <c:v>450.0</c:v>
                </c:pt>
                <c:pt idx="696">
                  <c:v>450.0</c:v>
                </c:pt>
                <c:pt idx="697">
                  <c:v>450.0</c:v>
                </c:pt>
                <c:pt idx="698">
                  <c:v>450.0</c:v>
                </c:pt>
                <c:pt idx="699">
                  <c:v>450.0</c:v>
                </c:pt>
                <c:pt idx="700">
                  <c:v>450.0</c:v>
                </c:pt>
                <c:pt idx="701">
                  <c:v>450.0</c:v>
                </c:pt>
                <c:pt idx="702">
                  <c:v>450.0</c:v>
                </c:pt>
                <c:pt idx="703">
                  <c:v>450.0</c:v>
                </c:pt>
                <c:pt idx="704">
                  <c:v>450.0</c:v>
                </c:pt>
                <c:pt idx="705">
                  <c:v>450.0</c:v>
                </c:pt>
                <c:pt idx="706">
                  <c:v>450.0</c:v>
                </c:pt>
                <c:pt idx="707">
                  <c:v>450.0</c:v>
                </c:pt>
                <c:pt idx="708">
                  <c:v>450.0</c:v>
                </c:pt>
                <c:pt idx="709">
                  <c:v>450.0</c:v>
                </c:pt>
                <c:pt idx="710">
                  <c:v>450.0</c:v>
                </c:pt>
                <c:pt idx="711">
                  <c:v>450.0</c:v>
                </c:pt>
                <c:pt idx="712">
                  <c:v>450.0</c:v>
                </c:pt>
                <c:pt idx="713">
                  <c:v>460.0</c:v>
                </c:pt>
                <c:pt idx="714">
                  <c:v>460.0</c:v>
                </c:pt>
                <c:pt idx="715">
                  <c:v>460.0</c:v>
                </c:pt>
                <c:pt idx="716">
                  <c:v>460.0</c:v>
                </c:pt>
                <c:pt idx="717">
                  <c:v>460.0</c:v>
                </c:pt>
                <c:pt idx="718">
                  <c:v>460.0</c:v>
                </c:pt>
                <c:pt idx="719">
                  <c:v>460.0</c:v>
                </c:pt>
                <c:pt idx="720">
                  <c:v>470.0</c:v>
                </c:pt>
                <c:pt idx="721">
                  <c:v>470.0</c:v>
                </c:pt>
                <c:pt idx="722">
                  <c:v>470.0</c:v>
                </c:pt>
                <c:pt idx="723">
                  <c:v>470.0</c:v>
                </c:pt>
                <c:pt idx="724">
                  <c:v>470.0</c:v>
                </c:pt>
                <c:pt idx="725">
                  <c:v>470.0</c:v>
                </c:pt>
                <c:pt idx="726">
                  <c:v>470.0</c:v>
                </c:pt>
                <c:pt idx="727">
                  <c:v>470.0</c:v>
                </c:pt>
                <c:pt idx="728">
                  <c:v>470.0</c:v>
                </c:pt>
                <c:pt idx="729">
                  <c:v>470.0</c:v>
                </c:pt>
                <c:pt idx="730">
                  <c:v>470.0</c:v>
                </c:pt>
                <c:pt idx="731">
                  <c:v>470.0</c:v>
                </c:pt>
                <c:pt idx="732">
                  <c:v>470.0</c:v>
                </c:pt>
                <c:pt idx="733">
                  <c:v>470.0</c:v>
                </c:pt>
                <c:pt idx="734">
                  <c:v>470.0</c:v>
                </c:pt>
                <c:pt idx="735">
                  <c:v>470.0</c:v>
                </c:pt>
                <c:pt idx="736">
                  <c:v>470.0</c:v>
                </c:pt>
                <c:pt idx="737">
                  <c:v>480.0</c:v>
                </c:pt>
                <c:pt idx="738">
                  <c:v>480.0</c:v>
                </c:pt>
                <c:pt idx="739">
                  <c:v>480.0</c:v>
                </c:pt>
                <c:pt idx="740">
                  <c:v>480.0</c:v>
                </c:pt>
                <c:pt idx="741">
                  <c:v>480.0</c:v>
                </c:pt>
                <c:pt idx="742">
                  <c:v>480.0</c:v>
                </c:pt>
                <c:pt idx="743">
                  <c:v>480.0</c:v>
                </c:pt>
                <c:pt idx="744">
                  <c:v>480.0</c:v>
                </c:pt>
                <c:pt idx="745">
                  <c:v>480.0</c:v>
                </c:pt>
                <c:pt idx="746">
                  <c:v>480.0</c:v>
                </c:pt>
                <c:pt idx="747">
                  <c:v>480.0</c:v>
                </c:pt>
                <c:pt idx="748">
                  <c:v>480.0</c:v>
                </c:pt>
                <c:pt idx="749">
                  <c:v>490.0</c:v>
                </c:pt>
                <c:pt idx="750">
                  <c:v>490.0</c:v>
                </c:pt>
                <c:pt idx="751">
                  <c:v>490.0</c:v>
                </c:pt>
                <c:pt idx="752">
                  <c:v>490.0</c:v>
                </c:pt>
                <c:pt idx="753">
                  <c:v>490.0</c:v>
                </c:pt>
                <c:pt idx="754">
                  <c:v>490.0</c:v>
                </c:pt>
                <c:pt idx="755">
                  <c:v>490.0</c:v>
                </c:pt>
                <c:pt idx="756">
                  <c:v>490.0</c:v>
                </c:pt>
                <c:pt idx="757">
                  <c:v>490.0</c:v>
                </c:pt>
                <c:pt idx="758">
                  <c:v>490.0</c:v>
                </c:pt>
                <c:pt idx="759">
                  <c:v>490.0</c:v>
                </c:pt>
                <c:pt idx="760">
                  <c:v>490.0</c:v>
                </c:pt>
                <c:pt idx="761">
                  <c:v>490.0</c:v>
                </c:pt>
                <c:pt idx="762">
                  <c:v>490.0</c:v>
                </c:pt>
                <c:pt idx="763">
                  <c:v>490.0</c:v>
                </c:pt>
                <c:pt idx="764">
                  <c:v>490.0</c:v>
                </c:pt>
                <c:pt idx="765">
                  <c:v>490.0</c:v>
                </c:pt>
                <c:pt idx="766">
                  <c:v>490.0</c:v>
                </c:pt>
                <c:pt idx="767">
                  <c:v>490.0</c:v>
                </c:pt>
                <c:pt idx="768">
                  <c:v>500.0</c:v>
                </c:pt>
                <c:pt idx="769">
                  <c:v>500.0</c:v>
                </c:pt>
                <c:pt idx="770">
                  <c:v>500.0</c:v>
                </c:pt>
                <c:pt idx="771">
                  <c:v>500.0</c:v>
                </c:pt>
                <c:pt idx="772">
                  <c:v>500.0</c:v>
                </c:pt>
                <c:pt idx="773">
                  <c:v>500.0</c:v>
                </c:pt>
                <c:pt idx="774">
                  <c:v>500.0</c:v>
                </c:pt>
                <c:pt idx="775">
                  <c:v>500.0</c:v>
                </c:pt>
                <c:pt idx="776">
                  <c:v>500.0</c:v>
                </c:pt>
                <c:pt idx="777">
                  <c:v>510.0</c:v>
                </c:pt>
                <c:pt idx="778">
                  <c:v>510.0</c:v>
                </c:pt>
                <c:pt idx="779">
                  <c:v>510.0</c:v>
                </c:pt>
                <c:pt idx="780">
                  <c:v>510.0</c:v>
                </c:pt>
                <c:pt idx="781">
                  <c:v>520.0</c:v>
                </c:pt>
                <c:pt idx="782">
                  <c:v>520.0</c:v>
                </c:pt>
                <c:pt idx="783">
                  <c:v>520.0</c:v>
                </c:pt>
                <c:pt idx="784">
                  <c:v>520.0</c:v>
                </c:pt>
                <c:pt idx="785">
                  <c:v>520.0</c:v>
                </c:pt>
                <c:pt idx="786">
                  <c:v>520.0</c:v>
                </c:pt>
                <c:pt idx="787">
                  <c:v>520.0</c:v>
                </c:pt>
                <c:pt idx="788">
                  <c:v>520.0</c:v>
                </c:pt>
                <c:pt idx="789">
                  <c:v>520.0</c:v>
                </c:pt>
                <c:pt idx="790">
                  <c:v>520.0</c:v>
                </c:pt>
                <c:pt idx="791">
                  <c:v>520.0</c:v>
                </c:pt>
                <c:pt idx="792">
                  <c:v>520.0</c:v>
                </c:pt>
                <c:pt idx="793">
                  <c:v>520.0</c:v>
                </c:pt>
                <c:pt idx="794">
                  <c:v>520.0</c:v>
                </c:pt>
                <c:pt idx="795">
                  <c:v>530.0</c:v>
                </c:pt>
                <c:pt idx="796">
                  <c:v>530.0</c:v>
                </c:pt>
                <c:pt idx="797">
                  <c:v>530.0</c:v>
                </c:pt>
                <c:pt idx="798">
                  <c:v>530.0</c:v>
                </c:pt>
                <c:pt idx="799">
                  <c:v>530.0</c:v>
                </c:pt>
                <c:pt idx="800">
                  <c:v>530.0</c:v>
                </c:pt>
                <c:pt idx="801">
                  <c:v>530.0</c:v>
                </c:pt>
                <c:pt idx="802">
                  <c:v>530.0</c:v>
                </c:pt>
                <c:pt idx="803">
                  <c:v>530.0</c:v>
                </c:pt>
                <c:pt idx="804">
                  <c:v>530.0</c:v>
                </c:pt>
                <c:pt idx="805">
                  <c:v>540.0</c:v>
                </c:pt>
                <c:pt idx="806">
                  <c:v>540.0</c:v>
                </c:pt>
                <c:pt idx="807">
                  <c:v>540.0</c:v>
                </c:pt>
                <c:pt idx="808">
                  <c:v>540.0</c:v>
                </c:pt>
                <c:pt idx="809">
                  <c:v>540.0</c:v>
                </c:pt>
                <c:pt idx="810">
                  <c:v>540.0</c:v>
                </c:pt>
                <c:pt idx="811">
                  <c:v>540.0</c:v>
                </c:pt>
                <c:pt idx="812">
                  <c:v>540.0</c:v>
                </c:pt>
                <c:pt idx="813">
                  <c:v>540.0</c:v>
                </c:pt>
                <c:pt idx="814">
                  <c:v>540.0</c:v>
                </c:pt>
                <c:pt idx="815">
                  <c:v>540.0</c:v>
                </c:pt>
                <c:pt idx="816">
                  <c:v>550.0</c:v>
                </c:pt>
                <c:pt idx="817">
                  <c:v>550.0</c:v>
                </c:pt>
                <c:pt idx="818">
                  <c:v>550.0</c:v>
                </c:pt>
                <c:pt idx="819">
                  <c:v>550.0</c:v>
                </c:pt>
                <c:pt idx="820">
                  <c:v>550.0</c:v>
                </c:pt>
                <c:pt idx="821">
                  <c:v>550.0</c:v>
                </c:pt>
                <c:pt idx="822">
                  <c:v>550.0</c:v>
                </c:pt>
                <c:pt idx="823">
                  <c:v>550.0</c:v>
                </c:pt>
                <c:pt idx="824">
                  <c:v>550.0</c:v>
                </c:pt>
                <c:pt idx="825">
                  <c:v>550.0</c:v>
                </c:pt>
                <c:pt idx="826">
                  <c:v>550.0</c:v>
                </c:pt>
                <c:pt idx="827">
                  <c:v>560.0</c:v>
                </c:pt>
                <c:pt idx="828">
                  <c:v>560.0</c:v>
                </c:pt>
                <c:pt idx="829">
                  <c:v>560.0</c:v>
                </c:pt>
                <c:pt idx="830">
                  <c:v>560.0</c:v>
                </c:pt>
                <c:pt idx="831">
                  <c:v>560.0</c:v>
                </c:pt>
                <c:pt idx="832">
                  <c:v>560.0</c:v>
                </c:pt>
                <c:pt idx="833">
                  <c:v>560.0</c:v>
                </c:pt>
                <c:pt idx="834">
                  <c:v>560.0</c:v>
                </c:pt>
                <c:pt idx="835">
                  <c:v>560.0</c:v>
                </c:pt>
                <c:pt idx="836">
                  <c:v>570.0</c:v>
                </c:pt>
                <c:pt idx="837">
                  <c:v>570.0</c:v>
                </c:pt>
                <c:pt idx="838">
                  <c:v>580.0</c:v>
                </c:pt>
                <c:pt idx="839">
                  <c:v>580.0</c:v>
                </c:pt>
                <c:pt idx="840">
                  <c:v>580.0</c:v>
                </c:pt>
                <c:pt idx="841">
                  <c:v>580.0</c:v>
                </c:pt>
                <c:pt idx="842">
                  <c:v>580.0</c:v>
                </c:pt>
                <c:pt idx="843">
                  <c:v>580.0</c:v>
                </c:pt>
                <c:pt idx="844">
                  <c:v>590.0</c:v>
                </c:pt>
                <c:pt idx="845">
                  <c:v>590.0</c:v>
                </c:pt>
                <c:pt idx="846">
                  <c:v>590.0</c:v>
                </c:pt>
                <c:pt idx="847">
                  <c:v>590.0</c:v>
                </c:pt>
                <c:pt idx="848">
                  <c:v>590.0</c:v>
                </c:pt>
                <c:pt idx="849">
                  <c:v>600.0</c:v>
                </c:pt>
                <c:pt idx="850">
                  <c:v>600.0</c:v>
                </c:pt>
                <c:pt idx="851">
                  <c:v>600.0</c:v>
                </c:pt>
                <c:pt idx="852">
                  <c:v>600.0</c:v>
                </c:pt>
                <c:pt idx="853">
                  <c:v>600.0</c:v>
                </c:pt>
                <c:pt idx="854">
                  <c:v>600.0</c:v>
                </c:pt>
                <c:pt idx="855">
                  <c:v>600.0</c:v>
                </c:pt>
                <c:pt idx="856">
                  <c:v>610.0</c:v>
                </c:pt>
                <c:pt idx="857">
                  <c:v>610.0</c:v>
                </c:pt>
                <c:pt idx="858">
                  <c:v>610.0</c:v>
                </c:pt>
                <c:pt idx="859">
                  <c:v>610.0</c:v>
                </c:pt>
                <c:pt idx="860">
                  <c:v>610.0</c:v>
                </c:pt>
                <c:pt idx="861">
                  <c:v>610.0</c:v>
                </c:pt>
                <c:pt idx="862">
                  <c:v>610.0</c:v>
                </c:pt>
                <c:pt idx="863">
                  <c:v>610.0</c:v>
                </c:pt>
                <c:pt idx="864">
                  <c:v>610.0</c:v>
                </c:pt>
                <c:pt idx="865">
                  <c:v>610.0</c:v>
                </c:pt>
                <c:pt idx="866">
                  <c:v>610.0</c:v>
                </c:pt>
                <c:pt idx="867">
                  <c:v>620.0</c:v>
                </c:pt>
                <c:pt idx="868">
                  <c:v>620.0</c:v>
                </c:pt>
                <c:pt idx="869">
                  <c:v>620.0</c:v>
                </c:pt>
                <c:pt idx="870">
                  <c:v>620.0</c:v>
                </c:pt>
                <c:pt idx="871">
                  <c:v>620.0</c:v>
                </c:pt>
                <c:pt idx="872">
                  <c:v>620.0</c:v>
                </c:pt>
                <c:pt idx="873">
                  <c:v>620.0</c:v>
                </c:pt>
                <c:pt idx="874">
                  <c:v>630.0</c:v>
                </c:pt>
                <c:pt idx="875">
                  <c:v>630.0</c:v>
                </c:pt>
                <c:pt idx="876">
                  <c:v>630.0</c:v>
                </c:pt>
                <c:pt idx="877">
                  <c:v>630.0</c:v>
                </c:pt>
                <c:pt idx="878">
                  <c:v>630.0</c:v>
                </c:pt>
                <c:pt idx="879">
                  <c:v>630.0</c:v>
                </c:pt>
                <c:pt idx="880">
                  <c:v>640.0</c:v>
                </c:pt>
                <c:pt idx="881">
                  <c:v>640.0</c:v>
                </c:pt>
                <c:pt idx="882">
                  <c:v>640.0</c:v>
                </c:pt>
                <c:pt idx="883">
                  <c:v>640.0</c:v>
                </c:pt>
                <c:pt idx="884">
                  <c:v>640.0</c:v>
                </c:pt>
                <c:pt idx="885">
                  <c:v>640.0</c:v>
                </c:pt>
                <c:pt idx="886">
                  <c:v>640.0</c:v>
                </c:pt>
                <c:pt idx="887">
                  <c:v>640.0</c:v>
                </c:pt>
                <c:pt idx="888">
                  <c:v>640.0</c:v>
                </c:pt>
                <c:pt idx="889">
                  <c:v>640.0</c:v>
                </c:pt>
                <c:pt idx="890">
                  <c:v>640.0</c:v>
                </c:pt>
                <c:pt idx="891">
                  <c:v>640.0</c:v>
                </c:pt>
                <c:pt idx="892">
                  <c:v>650.0</c:v>
                </c:pt>
                <c:pt idx="893">
                  <c:v>650.0</c:v>
                </c:pt>
                <c:pt idx="894">
                  <c:v>650.0</c:v>
                </c:pt>
                <c:pt idx="895">
                  <c:v>650.0</c:v>
                </c:pt>
                <c:pt idx="896">
                  <c:v>650.0</c:v>
                </c:pt>
                <c:pt idx="897">
                  <c:v>660.0</c:v>
                </c:pt>
                <c:pt idx="898">
                  <c:v>660.0</c:v>
                </c:pt>
                <c:pt idx="899">
                  <c:v>660.0</c:v>
                </c:pt>
                <c:pt idx="900">
                  <c:v>660.0</c:v>
                </c:pt>
                <c:pt idx="901">
                  <c:v>660.0</c:v>
                </c:pt>
                <c:pt idx="902">
                  <c:v>660.0</c:v>
                </c:pt>
                <c:pt idx="903">
                  <c:v>660.0</c:v>
                </c:pt>
                <c:pt idx="904">
                  <c:v>660.0</c:v>
                </c:pt>
                <c:pt idx="905">
                  <c:v>670.0</c:v>
                </c:pt>
                <c:pt idx="906">
                  <c:v>670.0</c:v>
                </c:pt>
                <c:pt idx="907">
                  <c:v>680.0</c:v>
                </c:pt>
                <c:pt idx="908">
                  <c:v>680.0</c:v>
                </c:pt>
                <c:pt idx="909">
                  <c:v>680.0</c:v>
                </c:pt>
                <c:pt idx="910">
                  <c:v>680.0</c:v>
                </c:pt>
                <c:pt idx="911">
                  <c:v>690.0</c:v>
                </c:pt>
                <c:pt idx="912">
                  <c:v>690.0</c:v>
                </c:pt>
                <c:pt idx="913">
                  <c:v>690.0</c:v>
                </c:pt>
                <c:pt idx="914">
                  <c:v>690.0</c:v>
                </c:pt>
                <c:pt idx="915">
                  <c:v>690.0</c:v>
                </c:pt>
                <c:pt idx="916">
                  <c:v>690.0</c:v>
                </c:pt>
                <c:pt idx="917">
                  <c:v>690.0</c:v>
                </c:pt>
                <c:pt idx="918">
                  <c:v>690.0</c:v>
                </c:pt>
                <c:pt idx="919">
                  <c:v>700.0</c:v>
                </c:pt>
                <c:pt idx="920">
                  <c:v>700.0</c:v>
                </c:pt>
                <c:pt idx="921">
                  <c:v>700.0</c:v>
                </c:pt>
                <c:pt idx="922">
                  <c:v>700.0</c:v>
                </c:pt>
                <c:pt idx="923">
                  <c:v>700.0</c:v>
                </c:pt>
                <c:pt idx="924">
                  <c:v>700.0</c:v>
                </c:pt>
                <c:pt idx="925">
                  <c:v>700.0</c:v>
                </c:pt>
                <c:pt idx="926">
                  <c:v>710.0</c:v>
                </c:pt>
                <c:pt idx="927">
                  <c:v>710.0</c:v>
                </c:pt>
                <c:pt idx="928">
                  <c:v>710.0</c:v>
                </c:pt>
                <c:pt idx="929">
                  <c:v>710.0</c:v>
                </c:pt>
                <c:pt idx="930">
                  <c:v>710.0</c:v>
                </c:pt>
                <c:pt idx="931">
                  <c:v>710.0</c:v>
                </c:pt>
                <c:pt idx="932">
                  <c:v>720.0</c:v>
                </c:pt>
                <c:pt idx="933">
                  <c:v>720.0</c:v>
                </c:pt>
                <c:pt idx="934">
                  <c:v>720.0</c:v>
                </c:pt>
                <c:pt idx="935">
                  <c:v>720.0</c:v>
                </c:pt>
                <c:pt idx="936">
                  <c:v>730.0</c:v>
                </c:pt>
                <c:pt idx="937">
                  <c:v>740.0</c:v>
                </c:pt>
                <c:pt idx="938">
                  <c:v>740.0</c:v>
                </c:pt>
                <c:pt idx="939">
                  <c:v>740.0</c:v>
                </c:pt>
                <c:pt idx="940">
                  <c:v>740.0</c:v>
                </c:pt>
                <c:pt idx="941">
                  <c:v>740.0</c:v>
                </c:pt>
                <c:pt idx="942">
                  <c:v>740.0</c:v>
                </c:pt>
                <c:pt idx="943">
                  <c:v>740.0</c:v>
                </c:pt>
                <c:pt idx="944">
                  <c:v>750.0</c:v>
                </c:pt>
                <c:pt idx="945">
                  <c:v>750.0</c:v>
                </c:pt>
                <c:pt idx="946">
                  <c:v>750.0</c:v>
                </c:pt>
                <c:pt idx="947">
                  <c:v>750.0</c:v>
                </c:pt>
                <c:pt idx="948">
                  <c:v>750.0</c:v>
                </c:pt>
                <c:pt idx="949">
                  <c:v>750.0</c:v>
                </c:pt>
                <c:pt idx="950">
                  <c:v>750.0</c:v>
                </c:pt>
                <c:pt idx="951">
                  <c:v>750.0</c:v>
                </c:pt>
                <c:pt idx="952">
                  <c:v>760.0</c:v>
                </c:pt>
                <c:pt idx="953">
                  <c:v>760.0</c:v>
                </c:pt>
                <c:pt idx="954">
                  <c:v>760.0</c:v>
                </c:pt>
                <c:pt idx="955">
                  <c:v>770.0</c:v>
                </c:pt>
                <c:pt idx="956">
                  <c:v>770.0</c:v>
                </c:pt>
                <c:pt idx="957">
                  <c:v>770.0</c:v>
                </c:pt>
                <c:pt idx="958">
                  <c:v>770.0</c:v>
                </c:pt>
                <c:pt idx="959">
                  <c:v>770.0</c:v>
                </c:pt>
                <c:pt idx="960">
                  <c:v>780.0</c:v>
                </c:pt>
                <c:pt idx="961">
                  <c:v>780.0</c:v>
                </c:pt>
                <c:pt idx="962">
                  <c:v>780.0</c:v>
                </c:pt>
                <c:pt idx="963">
                  <c:v>790.0</c:v>
                </c:pt>
                <c:pt idx="964">
                  <c:v>790.0</c:v>
                </c:pt>
                <c:pt idx="965">
                  <c:v>800.0</c:v>
                </c:pt>
                <c:pt idx="966">
                  <c:v>810.0</c:v>
                </c:pt>
                <c:pt idx="967">
                  <c:v>810.0</c:v>
                </c:pt>
                <c:pt idx="968">
                  <c:v>810.0</c:v>
                </c:pt>
                <c:pt idx="969">
                  <c:v>810.0</c:v>
                </c:pt>
                <c:pt idx="970">
                  <c:v>810.0</c:v>
                </c:pt>
                <c:pt idx="971">
                  <c:v>820.0</c:v>
                </c:pt>
                <c:pt idx="972">
                  <c:v>820.0</c:v>
                </c:pt>
                <c:pt idx="973">
                  <c:v>820.0</c:v>
                </c:pt>
                <c:pt idx="974">
                  <c:v>820.0</c:v>
                </c:pt>
                <c:pt idx="975">
                  <c:v>820.0</c:v>
                </c:pt>
                <c:pt idx="976">
                  <c:v>830.0</c:v>
                </c:pt>
                <c:pt idx="977">
                  <c:v>840.0</c:v>
                </c:pt>
                <c:pt idx="978">
                  <c:v>840.0</c:v>
                </c:pt>
                <c:pt idx="979">
                  <c:v>840.0</c:v>
                </c:pt>
                <c:pt idx="980">
                  <c:v>850.0</c:v>
                </c:pt>
                <c:pt idx="981">
                  <c:v>860.0</c:v>
                </c:pt>
                <c:pt idx="982">
                  <c:v>860.0</c:v>
                </c:pt>
                <c:pt idx="983">
                  <c:v>860.0</c:v>
                </c:pt>
                <c:pt idx="984">
                  <c:v>860.0</c:v>
                </c:pt>
                <c:pt idx="985">
                  <c:v>870.0</c:v>
                </c:pt>
                <c:pt idx="986">
                  <c:v>870.0</c:v>
                </c:pt>
                <c:pt idx="987">
                  <c:v>870.0</c:v>
                </c:pt>
                <c:pt idx="988">
                  <c:v>870.0</c:v>
                </c:pt>
                <c:pt idx="989">
                  <c:v>870.0</c:v>
                </c:pt>
                <c:pt idx="990">
                  <c:v>880.0</c:v>
                </c:pt>
                <c:pt idx="991">
                  <c:v>890.0</c:v>
                </c:pt>
                <c:pt idx="992">
                  <c:v>890.0</c:v>
                </c:pt>
                <c:pt idx="993">
                  <c:v>900.0</c:v>
                </c:pt>
                <c:pt idx="994">
                  <c:v>900.0</c:v>
                </c:pt>
                <c:pt idx="995">
                  <c:v>910.0</c:v>
                </c:pt>
                <c:pt idx="996">
                  <c:v>920.0</c:v>
                </c:pt>
                <c:pt idx="997">
                  <c:v>920.0</c:v>
                </c:pt>
                <c:pt idx="998">
                  <c:v>930.0</c:v>
                </c:pt>
                <c:pt idx="999">
                  <c:v>930.0</c:v>
                </c:pt>
                <c:pt idx="1000">
                  <c:v>930.0</c:v>
                </c:pt>
                <c:pt idx="1001">
                  <c:v>930.0</c:v>
                </c:pt>
                <c:pt idx="1002">
                  <c:v>930.0</c:v>
                </c:pt>
                <c:pt idx="1003">
                  <c:v>930.0</c:v>
                </c:pt>
                <c:pt idx="1004">
                  <c:v>940.0</c:v>
                </c:pt>
                <c:pt idx="1005">
                  <c:v>960.0</c:v>
                </c:pt>
                <c:pt idx="1006">
                  <c:v>960.0</c:v>
                </c:pt>
                <c:pt idx="1007">
                  <c:v>970.0</c:v>
                </c:pt>
                <c:pt idx="1008">
                  <c:v>970.0</c:v>
                </c:pt>
                <c:pt idx="1009">
                  <c:v>970.0</c:v>
                </c:pt>
                <c:pt idx="1010">
                  <c:v>970.0</c:v>
                </c:pt>
                <c:pt idx="1011">
                  <c:v>970.0</c:v>
                </c:pt>
                <c:pt idx="1012">
                  <c:v>1000.0</c:v>
                </c:pt>
                <c:pt idx="1013">
                  <c:v>1000.0</c:v>
                </c:pt>
                <c:pt idx="1014">
                  <c:v>1000.0</c:v>
                </c:pt>
                <c:pt idx="1015">
                  <c:v>1000.0</c:v>
                </c:pt>
                <c:pt idx="1016">
                  <c:v>1000.0</c:v>
                </c:pt>
                <c:pt idx="1017">
                  <c:v>1000.0</c:v>
                </c:pt>
                <c:pt idx="1018">
                  <c:v>1000.0</c:v>
                </c:pt>
                <c:pt idx="1019">
                  <c:v>1000.0</c:v>
                </c:pt>
                <c:pt idx="1020">
                  <c:v>1020.0</c:v>
                </c:pt>
                <c:pt idx="1021">
                  <c:v>1060.0</c:v>
                </c:pt>
                <c:pt idx="1022">
                  <c:v>1100.0</c:v>
                </c:pt>
                <c:pt idx="1023">
                  <c:v>1100.0</c:v>
                </c:pt>
                <c:pt idx="1024">
                  <c:v>1100.0</c:v>
                </c:pt>
                <c:pt idx="1025">
                  <c:v>1100.0</c:v>
                </c:pt>
                <c:pt idx="1026">
                  <c:v>1100.0</c:v>
                </c:pt>
                <c:pt idx="1027">
                  <c:v>1100.0</c:v>
                </c:pt>
                <c:pt idx="1028">
                  <c:v>1100.0</c:v>
                </c:pt>
                <c:pt idx="1029">
                  <c:v>1100.0</c:v>
                </c:pt>
                <c:pt idx="1030">
                  <c:v>1100.0</c:v>
                </c:pt>
                <c:pt idx="1031">
                  <c:v>1100.0</c:v>
                </c:pt>
                <c:pt idx="1032">
                  <c:v>1100.0</c:v>
                </c:pt>
                <c:pt idx="1033">
                  <c:v>1100.0</c:v>
                </c:pt>
                <c:pt idx="1034">
                  <c:v>1100.0</c:v>
                </c:pt>
                <c:pt idx="1035">
                  <c:v>1200.0</c:v>
                </c:pt>
                <c:pt idx="1036">
                  <c:v>1200.0</c:v>
                </c:pt>
                <c:pt idx="1037">
                  <c:v>1200.0</c:v>
                </c:pt>
                <c:pt idx="1038">
                  <c:v>1200.0</c:v>
                </c:pt>
                <c:pt idx="1039">
                  <c:v>1200.0</c:v>
                </c:pt>
                <c:pt idx="1040">
                  <c:v>1200.0</c:v>
                </c:pt>
                <c:pt idx="1041">
                  <c:v>1200.0</c:v>
                </c:pt>
                <c:pt idx="1042">
                  <c:v>1200.0</c:v>
                </c:pt>
                <c:pt idx="1043">
                  <c:v>1200.0</c:v>
                </c:pt>
                <c:pt idx="1044">
                  <c:v>1200.0</c:v>
                </c:pt>
                <c:pt idx="1045">
                  <c:v>1200.0</c:v>
                </c:pt>
                <c:pt idx="1046">
                  <c:v>1200.0</c:v>
                </c:pt>
                <c:pt idx="1047">
                  <c:v>1200.0</c:v>
                </c:pt>
                <c:pt idx="1048">
                  <c:v>1200.0</c:v>
                </c:pt>
                <c:pt idx="1049">
                  <c:v>1200.0</c:v>
                </c:pt>
                <c:pt idx="1050">
                  <c:v>1200.0</c:v>
                </c:pt>
                <c:pt idx="1051">
                  <c:v>1200.0</c:v>
                </c:pt>
                <c:pt idx="1052">
                  <c:v>1200.0</c:v>
                </c:pt>
                <c:pt idx="1053">
                  <c:v>1300.0</c:v>
                </c:pt>
                <c:pt idx="1054">
                  <c:v>1300.0</c:v>
                </c:pt>
                <c:pt idx="1055">
                  <c:v>1300.0</c:v>
                </c:pt>
                <c:pt idx="1056">
                  <c:v>1300.0</c:v>
                </c:pt>
                <c:pt idx="1057">
                  <c:v>1300.0</c:v>
                </c:pt>
                <c:pt idx="1058">
                  <c:v>1300.0</c:v>
                </c:pt>
                <c:pt idx="1059">
                  <c:v>1400.0</c:v>
                </c:pt>
                <c:pt idx="1060">
                  <c:v>1500.0</c:v>
                </c:pt>
                <c:pt idx="1061">
                  <c:v>1500.0</c:v>
                </c:pt>
                <c:pt idx="1062">
                  <c:v>1600.0</c:v>
                </c:pt>
                <c:pt idx="1063">
                  <c:v>1600.0</c:v>
                </c:pt>
                <c:pt idx="1064">
                  <c:v>1700.0</c:v>
                </c:pt>
                <c:pt idx="1065">
                  <c:v>1700.0</c:v>
                </c:pt>
                <c:pt idx="1066">
                  <c:v>1700.0</c:v>
                </c:pt>
                <c:pt idx="1067">
                  <c:v>1700.0</c:v>
                </c:pt>
                <c:pt idx="1068">
                  <c:v>1800.0</c:v>
                </c:pt>
                <c:pt idx="1069">
                  <c:v>1800.0</c:v>
                </c:pt>
                <c:pt idx="1070">
                  <c:v>2000.0</c:v>
                </c:pt>
                <c:pt idx="1071">
                  <c:v>2000.0</c:v>
                </c:pt>
                <c:pt idx="1072">
                  <c:v>2100.0</c:v>
                </c:pt>
                <c:pt idx="1073">
                  <c:v>2900.0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6933696"/>
        <c:axId val="1956929408"/>
      </c:barChart>
      <c:catAx>
        <c:axId val="1956933696"/>
        <c:scaling>
          <c:orientation val="minMax"/>
        </c:scaling>
        <c:delete val="1"/>
        <c:axPos val="b"/>
        <c:majorTickMark val="out"/>
        <c:minorTickMark val="none"/>
        <c:tickLblPos val="nextTo"/>
        <c:crossAx val="1956929408"/>
        <c:crosses val="autoZero"/>
        <c:auto val="1"/>
        <c:lblAlgn val="ctr"/>
        <c:lblOffset val="100"/>
        <c:noMultiLvlLbl val="0"/>
      </c:catAx>
      <c:valAx>
        <c:axId val="1956929408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9569336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88291-1EBD-4959-80AB-E70E89C5A022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AFE06-138B-492F-A2E4-89785F751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197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4F1E3-6B51-4762-9ACF-E92D71146444}" type="datetimeFigureOut">
              <a:rPr lang="en-US" smtClean="0"/>
              <a:t>9/5/18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E4588-1BB9-4F6C-906D-BDE0FEBE2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21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5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"/>
            <a:ext cx="2286000" cy="5992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6727682" cy="599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9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1"/>
            <a:ext cx="9144000" cy="59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6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42539" y="1380815"/>
            <a:ext cx="8291501" cy="461183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71938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73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258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1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347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99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302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00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78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69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259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5176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EE98-2C90-4283-9940-1240B2F15F58}" type="datetimeFigureOut">
              <a:rPr lang="en-GB" smtClean="0"/>
              <a:pPr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05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4257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793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3" y="4407380"/>
            <a:ext cx="7772943" cy="136209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3" y="2907058"/>
            <a:ext cx="7772943" cy="1500322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596" indent="0">
              <a:buNone/>
              <a:defRPr sz="1600"/>
            </a:lvl2pPr>
            <a:lvl3pPr marL="801188" indent="0">
              <a:buNone/>
              <a:defRPr sz="1400"/>
            </a:lvl3pPr>
            <a:lvl4pPr marL="1201783" indent="0">
              <a:buNone/>
              <a:defRPr sz="1200"/>
            </a:lvl4pPr>
            <a:lvl5pPr marL="1602377" indent="0">
              <a:buNone/>
              <a:defRPr sz="1200"/>
            </a:lvl5pPr>
            <a:lvl6pPr marL="2002973" indent="0">
              <a:buNone/>
              <a:defRPr sz="1200"/>
            </a:lvl6pPr>
            <a:lvl7pPr marL="2403567" indent="0">
              <a:buNone/>
              <a:defRPr sz="1200"/>
            </a:lvl7pPr>
            <a:lvl8pPr marL="2804161" indent="0">
              <a:buNone/>
              <a:defRPr sz="1200"/>
            </a:lvl8pPr>
            <a:lvl9pPr marL="3204755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16653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542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986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4" y="275014"/>
            <a:ext cx="8229057" cy="11432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74" y="1534880"/>
            <a:ext cx="4039867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6" indent="0">
              <a:buNone/>
              <a:defRPr sz="1800" b="1"/>
            </a:lvl2pPr>
            <a:lvl3pPr marL="801188" indent="0">
              <a:buNone/>
              <a:defRPr sz="1600" b="1"/>
            </a:lvl3pPr>
            <a:lvl4pPr marL="1201783" indent="0">
              <a:buNone/>
              <a:defRPr sz="1400" b="1"/>
            </a:lvl4pPr>
            <a:lvl5pPr marL="1602377" indent="0">
              <a:buNone/>
              <a:defRPr sz="1400" b="1"/>
            </a:lvl5pPr>
            <a:lvl6pPr marL="2002973" indent="0">
              <a:buNone/>
              <a:defRPr sz="1400" b="1"/>
            </a:lvl6pPr>
            <a:lvl7pPr marL="2403567" indent="0">
              <a:buNone/>
              <a:defRPr sz="1400" b="1"/>
            </a:lvl7pPr>
            <a:lvl8pPr marL="2804161" indent="0">
              <a:buNone/>
              <a:defRPr sz="1400" b="1"/>
            </a:lvl8pPr>
            <a:lvl9pPr marL="320475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74" y="2174174"/>
            <a:ext cx="4039867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4880"/>
            <a:ext cx="4041225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6" indent="0">
              <a:buNone/>
              <a:defRPr sz="1800" b="1"/>
            </a:lvl2pPr>
            <a:lvl3pPr marL="801188" indent="0">
              <a:buNone/>
              <a:defRPr sz="1600" b="1"/>
            </a:lvl3pPr>
            <a:lvl4pPr marL="1201783" indent="0">
              <a:buNone/>
              <a:defRPr sz="1400" b="1"/>
            </a:lvl4pPr>
            <a:lvl5pPr marL="1602377" indent="0">
              <a:buNone/>
              <a:defRPr sz="1400" b="1"/>
            </a:lvl5pPr>
            <a:lvl6pPr marL="2002973" indent="0">
              <a:buNone/>
              <a:defRPr sz="1400" b="1"/>
            </a:lvl6pPr>
            <a:lvl7pPr marL="2403567" indent="0">
              <a:buNone/>
              <a:defRPr sz="1400" b="1"/>
            </a:lvl7pPr>
            <a:lvl8pPr marL="2804161" indent="0">
              <a:buNone/>
              <a:defRPr sz="1400" b="1"/>
            </a:lvl8pPr>
            <a:lvl9pPr marL="3204755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174"/>
            <a:ext cx="4041225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24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1" y="4407378"/>
            <a:ext cx="7772943" cy="136209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1" y="2907056"/>
            <a:ext cx="7772943" cy="1500322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736" indent="0">
              <a:buNone/>
              <a:defRPr sz="1600"/>
            </a:lvl2pPr>
            <a:lvl3pPr marL="801472" indent="0">
              <a:buNone/>
              <a:defRPr sz="1400"/>
            </a:lvl3pPr>
            <a:lvl4pPr marL="1202207" indent="0">
              <a:buNone/>
              <a:defRPr sz="1200"/>
            </a:lvl4pPr>
            <a:lvl5pPr marL="1602943" indent="0">
              <a:buNone/>
              <a:defRPr sz="1200"/>
            </a:lvl5pPr>
            <a:lvl6pPr marL="2003679" indent="0">
              <a:buNone/>
              <a:defRPr sz="1200"/>
            </a:lvl6pPr>
            <a:lvl7pPr marL="2404415" indent="0">
              <a:buNone/>
              <a:defRPr sz="1200"/>
            </a:lvl7pPr>
            <a:lvl8pPr marL="2805151" indent="0">
              <a:buNone/>
              <a:defRPr sz="1200"/>
            </a:lvl8pPr>
            <a:lvl9pPr marL="320588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820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0380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052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4" y="273574"/>
            <a:ext cx="3008181" cy="116195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610" y="273571"/>
            <a:ext cx="5110921" cy="585298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74" y="1435532"/>
            <a:ext cx="3008181" cy="4691027"/>
          </a:xfrm>
        </p:spPr>
        <p:txBody>
          <a:bodyPr/>
          <a:lstStyle>
            <a:lvl1pPr marL="0" indent="0">
              <a:buNone/>
              <a:defRPr sz="1200"/>
            </a:lvl1pPr>
            <a:lvl2pPr marL="400596" indent="0">
              <a:buNone/>
              <a:defRPr sz="1100"/>
            </a:lvl2pPr>
            <a:lvl3pPr marL="801188" indent="0">
              <a:buNone/>
              <a:defRPr sz="900"/>
            </a:lvl3pPr>
            <a:lvl4pPr marL="1201783" indent="0">
              <a:buNone/>
              <a:defRPr sz="800"/>
            </a:lvl4pPr>
            <a:lvl5pPr marL="1602377" indent="0">
              <a:buNone/>
              <a:defRPr sz="800"/>
            </a:lvl5pPr>
            <a:lvl6pPr marL="2002973" indent="0">
              <a:buNone/>
              <a:defRPr sz="800"/>
            </a:lvl6pPr>
            <a:lvl7pPr marL="2403567" indent="0">
              <a:buNone/>
              <a:defRPr sz="800"/>
            </a:lvl7pPr>
            <a:lvl8pPr marL="2804161" indent="0">
              <a:buNone/>
              <a:defRPr sz="800"/>
            </a:lvl8pPr>
            <a:lvl9pPr marL="320475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39033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879" y="4800456"/>
            <a:ext cx="5486943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879" y="613376"/>
            <a:ext cx="5486943" cy="4113648"/>
          </a:xfrm>
        </p:spPr>
        <p:txBody>
          <a:bodyPr/>
          <a:lstStyle>
            <a:lvl1pPr marL="0" indent="0">
              <a:buNone/>
              <a:defRPr sz="2800"/>
            </a:lvl1pPr>
            <a:lvl2pPr marL="400596" indent="0">
              <a:buNone/>
              <a:defRPr sz="2500"/>
            </a:lvl2pPr>
            <a:lvl3pPr marL="801188" indent="0">
              <a:buNone/>
              <a:defRPr sz="2100"/>
            </a:lvl3pPr>
            <a:lvl4pPr marL="1201783" indent="0">
              <a:buNone/>
              <a:defRPr sz="1800"/>
            </a:lvl4pPr>
            <a:lvl5pPr marL="1602377" indent="0">
              <a:buNone/>
              <a:defRPr sz="1800"/>
            </a:lvl5pPr>
            <a:lvl6pPr marL="2002973" indent="0">
              <a:buNone/>
              <a:defRPr sz="1800"/>
            </a:lvl6pPr>
            <a:lvl7pPr marL="2403567" indent="0">
              <a:buNone/>
              <a:defRPr sz="1800"/>
            </a:lvl7pPr>
            <a:lvl8pPr marL="2804161" indent="0">
              <a:buNone/>
              <a:defRPr sz="1800"/>
            </a:lvl8pPr>
            <a:lvl9pPr marL="3204755" indent="0">
              <a:buNone/>
              <a:defRPr sz="18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879" y="5367757"/>
            <a:ext cx="5486943" cy="804876"/>
          </a:xfrm>
        </p:spPr>
        <p:txBody>
          <a:bodyPr/>
          <a:lstStyle>
            <a:lvl1pPr marL="0" indent="0">
              <a:buNone/>
              <a:defRPr sz="1200"/>
            </a:lvl1pPr>
            <a:lvl2pPr marL="400596" indent="0">
              <a:buNone/>
              <a:defRPr sz="1100"/>
            </a:lvl2pPr>
            <a:lvl3pPr marL="801188" indent="0">
              <a:buNone/>
              <a:defRPr sz="900"/>
            </a:lvl3pPr>
            <a:lvl4pPr marL="1201783" indent="0">
              <a:buNone/>
              <a:defRPr sz="800"/>
            </a:lvl4pPr>
            <a:lvl5pPr marL="1602377" indent="0">
              <a:buNone/>
              <a:defRPr sz="800"/>
            </a:lvl5pPr>
            <a:lvl6pPr marL="2002973" indent="0">
              <a:buNone/>
              <a:defRPr sz="800"/>
            </a:lvl6pPr>
            <a:lvl7pPr marL="2403567" indent="0">
              <a:buNone/>
              <a:defRPr sz="800"/>
            </a:lvl7pPr>
            <a:lvl8pPr marL="2804161" indent="0">
              <a:buNone/>
              <a:defRPr sz="800"/>
            </a:lvl8pPr>
            <a:lvl9pPr marL="320475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9056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9979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"/>
            <a:ext cx="2286000" cy="5992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6727682" cy="599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99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1"/>
            <a:ext cx="9144000" cy="59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1559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42542" y="1380815"/>
            <a:ext cx="4080591" cy="46118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6118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791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WHO-EN-white-H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25" y="5059363"/>
            <a:ext cx="3789363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WHO-EN-white-H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410" y="179851"/>
            <a:ext cx="3788733" cy="123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fld id="{FFEC4528-E012-484F-AAB6-D038F4494ED7}" type="slidenum">
              <a:rPr lang="en-US" altLang="en-US">
                <a:solidFill>
                  <a:srgbClr val="000000"/>
                </a:solidFill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40900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540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61183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3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2" y="275012"/>
            <a:ext cx="8229057" cy="114324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72" y="1534879"/>
            <a:ext cx="4039867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72" y="2174172"/>
            <a:ext cx="4039867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4" y="1534879"/>
            <a:ext cx="4041225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4" y="2174172"/>
            <a:ext cx="4041225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6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30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2" y="273572"/>
            <a:ext cx="3008181" cy="116195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608" y="273571"/>
            <a:ext cx="5110921" cy="585298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72" y="1435530"/>
            <a:ext cx="3008181" cy="4691027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51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877" y="4800456"/>
            <a:ext cx="5486943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877" y="613376"/>
            <a:ext cx="5486943" cy="4113648"/>
          </a:xfrm>
        </p:spPr>
        <p:txBody>
          <a:bodyPr/>
          <a:lstStyle>
            <a:lvl1pPr marL="0" indent="0">
              <a:buNone/>
              <a:defRPr sz="2800"/>
            </a:lvl1pPr>
            <a:lvl2pPr marL="400736" indent="0">
              <a:buNone/>
              <a:defRPr sz="2500"/>
            </a:lvl2pPr>
            <a:lvl3pPr marL="801472" indent="0">
              <a:buNone/>
              <a:defRPr sz="2100"/>
            </a:lvl3pPr>
            <a:lvl4pPr marL="1202207" indent="0">
              <a:buNone/>
              <a:defRPr sz="1800"/>
            </a:lvl4pPr>
            <a:lvl5pPr marL="1602943" indent="0">
              <a:buNone/>
              <a:defRPr sz="1800"/>
            </a:lvl5pPr>
            <a:lvl6pPr marL="2003679" indent="0">
              <a:buNone/>
              <a:defRPr sz="1800"/>
            </a:lvl6pPr>
            <a:lvl7pPr marL="2404415" indent="0">
              <a:buNone/>
              <a:defRPr sz="1800"/>
            </a:lvl7pPr>
            <a:lvl8pPr marL="2805151" indent="0">
              <a:buNone/>
              <a:defRPr sz="1800"/>
            </a:lvl8pPr>
            <a:lvl9pPr marL="3205886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877" y="5367757"/>
            <a:ext cx="5486943" cy="804876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24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38.xml"/><Relationship Id="rId15" Type="http://schemas.openxmlformats.org/officeDocument/2006/relationships/theme" Target="../theme/theme3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7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539" y="1380815"/>
            <a:ext cx="8291501" cy="46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28" name="Line 6"/>
          <p:cNvSpPr>
            <a:spLocks noChangeShapeType="1"/>
          </p:cNvSpPr>
          <p:nvPr/>
        </p:nvSpPr>
        <p:spPr bwMode="auto">
          <a:xfrm>
            <a:off x="0" y="1246909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sz="3400" b="1">
              <a:solidFill>
                <a:srgbClr val="000066"/>
              </a:solidFill>
            </a:endParaRPr>
          </a:p>
        </p:txBody>
      </p:sp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1358" y="6015688"/>
            <a:ext cx="9144000" cy="84231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147" tIns="40074" rIns="80147" bIns="40074" anchor="ctr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sz="3400" b="1">
              <a:solidFill>
                <a:srgbClr val="000066"/>
              </a:solidFill>
            </a:endParaRPr>
          </a:p>
        </p:txBody>
      </p:sp>
      <p:sp>
        <p:nvSpPr>
          <p:cNvPr id="1030" name="Rectangle 13"/>
          <p:cNvSpPr>
            <a:spLocks noChangeArrowheads="1"/>
          </p:cNvSpPr>
          <p:nvPr/>
        </p:nvSpPr>
        <p:spPr bwMode="auto">
          <a:xfrm>
            <a:off x="739263" y="6220866"/>
            <a:ext cx="5560929" cy="431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914179" fontAlgn="base">
              <a:spcBef>
                <a:spcPct val="0"/>
              </a:spcBef>
              <a:spcAft>
                <a:spcPct val="0"/>
              </a:spcAft>
            </a:pPr>
            <a:endParaRPr lang="en-US" sz="1600" b="1" cap="all" baseline="1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179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cap="all" baseline="1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Monitoring Plan for Mercury – Rome 13-14 February 2018</a:t>
            </a:r>
            <a:endParaRPr lang="en-US" sz="100" b="1" cap="all" baseline="1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1" name="Rectangle 14"/>
          <p:cNvSpPr>
            <a:spLocks noChangeArrowheads="1"/>
          </p:cNvSpPr>
          <p:nvPr/>
        </p:nvSpPr>
        <p:spPr bwMode="auto">
          <a:xfrm>
            <a:off x="359734" y="6398688"/>
            <a:ext cx="355660" cy="332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914179" fontAlgn="base">
              <a:spcBef>
                <a:spcPct val="0"/>
              </a:spcBef>
              <a:spcAft>
                <a:spcPct val="0"/>
              </a:spcAft>
            </a:pPr>
            <a:fld id="{0114FFF2-DC89-4EEA-B3AF-44B4268130D3}" type="slidenum">
              <a:rPr lang="ar-SA" sz="1500" b="1">
                <a:solidFill>
                  <a:srgbClr val="72BBE8"/>
                </a:solidFill>
                <a:latin typeface="Arial Narrow" pitchFamily="34" charset="0"/>
              </a:rPr>
              <a:pPr algn="r" defTabSz="914179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500" b="1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100" b="1" baseline="14000">
                <a:solidFill>
                  <a:srgbClr val="FFFFFF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1032" name="Picture 17" descr="WHO-EN-white-H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751" y="6040166"/>
            <a:ext cx="2207266" cy="71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58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2pPr>
      <a:lvl3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3pPr>
      <a:lvl4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4pPr>
      <a:lvl5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5pPr>
      <a:lvl6pPr marL="400736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6pPr>
      <a:lvl7pPr marL="801472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7pPr>
      <a:lvl8pPr marL="1202207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8pPr>
      <a:lvl9pPr marL="1602943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42295" indent="-342295" algn="l" defTabSz="914179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500">
          <a:solidFill>
            <a:srgbClr val="000066"/>
          </a:solidFill>
          <a:latin typeface="+mn-lt"/>
          <a:ea typeface="+mn-ea"/>
          <a:cs typeface="+mn-cs"/>
        </a:defRPr>
      </a:lvl1pPr>
      <a:lvl2pPr marL="805646" indent="-282464" algn="l" defTabSz="914179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100">
          <a:solidFill>
            <a:srgbClr val="000066"/>
          </a:solidFill>
          <a:latin typeface="+mn-lt"/>
          <a:cs typeface="+mn-cs"/>
        </a:defRPr>
      </a:lvl2pPr>
      <a:lvl3pPr marL="1256474" indent="-269940" algn="l" defTabSz="914179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100">
          <a:solidFill>
            <a:srgbClr val="000066"/>
          </a:solidFill>
          <a:latin typeface="Arial Narrow" pitchFamily="34" charset="0"/>
          <a:cs typeface="+mn-cs"/>
        </a:defRPr>
      </a:lvl3pPr>
      <a:lvl4pPr marL="1664167" indent="-226806" algn="l" defTabSz="914179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100">
          <a:solidFill>
            <a:srgbClr val="000066"/>
          </a:solidFill>
          <a:latin typeface="Arial Narrow" pitchFamily="34" charset="0"/>
          <a:cs typeface="+mn-cs"/>
        </a:defRPr>
      </a:lvl4pPr>
      <a:lvl5pPr marL="1988374" indent="-144710" algn="r" defTabSz="914179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89109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89845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190581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591317" indent="-144710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3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472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207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943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679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415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151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88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rgbClr val="0070C0"/>
                </a:solidFill>
              </a:defRPr>
            </a:lvl1pPr>
          </a:lstStyle>
          <a:p>
            <a:r>
              <a:rPr lang="en-US" b="1" dirty="0" smtClean="0"/>
              <a:t>14/03/2016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</a:defRPr>
            </a:lvl1pPr>
          </a:lstStyle>
          <a:p>
            <a:r>
              <a:rPr lang="en-GB" dirty="0" smtClean="0"/>
              <a:t>EMA/JECFA discussion on EDI approach and chronic dietary exposure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F0234-9015-484C-9281-0080F03EF83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58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381125"/>
            <a:ext cx="8291512" cy="461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</p:txBody>
      </p:sp>
      <p:sp>
        <p:nvSpPr>
          <p:cNvPr id="2052" name="Line 6"/>
          <p:cNvSpPr>
            <a:spLocks noChangeShapeType="1"/>
          </p:cNvSpPr>
          <p:nvPr/>
        </p:nvSpPr>
        <p:spPr bwMode="auto">
          <a:xfrm>
            <a:off x="0" y="1246188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19" tIns="40060" rIns="80119" bIns="40060"/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1588" y="6015038"/>
            <a:ext cx="9144000" cy="842962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119" tIns="40060" rIns="80119" bIns="4006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defTabSz="912813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3400" b="1" smtClean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054" name="Rectangle 13"/>
          <p:cNvSpPr>
            <a:spLocks noChangeArrowheads="1"/>
          </p:cNvSpPr>
          <p:nvPr/>
        </p:nvSpPr>
        <p:spPr bwMode="auto">
          <a:xfrm>
            <a:off x="927100" y="6426200"/>
            <a:ext cx="42481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b="1" dirty="0" smtClean="0">
                <a:solidFill>
                  <a:srgbClr val="96CCEE"/>
                </a:solidFill>
                <a:latin typeface="Arial Narrow" pitchFamily="34" charset="0"/>
              </a:rPr>
              <a:t>RAC 39 – Glyphosate ECHA, 07/12/2016</a:t>
            </a:r>
            <a:endParaRPr lang="en-US" altLang="en-US" sz="2100" b="1" dirty="0" smtClean="0">
              <a:solidFill>
                <a:srgbClr val="96CCEE"/>
              </a:solidFill>
              <a:latin typeface="Arial Narrow" pitchFamily="34" charset="0"/>
            </a:endParaRPr>
          </a:p>
        </p:txBody>
      </p:sp>
      <p:sp>
        <p:nvSpPr>
          <p:cNvPr id="2055" name="Rectangle 14"/>
          <p:cNvSpPr>
            <a:spLocks noChangeArrowheads="1"/>
          </p:cNvSpPr>
          <p:nvPr/>
        </p:nvSpPr>
        <p:spPr bwMode="auto">
          <a:xfrm>
            <a:off x="360363" y="6399213"/>
            <a:ext cx="355600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defTabSz="912813" fontAlgn="base">
              <a:spcBef>
                <a:spcPct val="0"/>
              </a:spcBef>
              <a:spcAft>
                <a:spcPct val="0"/>
              </a:spcAft>
              <a:defRPr/>
            </a:pPr>
            <a:fld id="{DC9D5317-A002-4979-AFBF-09B04B01E7E8}" type="slidenum">
              <a:rPr lang="ar-SA" altLang="en-US" sz="1500" b="1" smtClean="0">
                <a:solidFill>
                  <a:srgbClr val="72BBE8"/>
                </a:solidFill>
                <a:latin typeface="Arial Narrow" pitchFamily="34" charset="0"/>
              </a:rPr>
              <a:pPr algn="r" defTabSz="91281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en-US" sz="1500" b="1" smtClean="0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altLang="en-US" sz="2100" b="1" baseline="14000" smtClean="0">
                <a:solidFill>
                  <a:srgbClr val="FFFFFF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2056" name="Picture 17" descr="WHO-EN-white-H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6040438"/>
            <a:ext cx="22082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97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iming>
    <p:tnLst>
      <p:par>
        <p:cTn id="1" dur="indefinite" restart="never" nodeType="tmRoot"/>
      </p:par>
    </p:tnLst>
  </p:timing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00596" algn="ctr" defTabSz="913856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801188" algn="ctr" defTabSz="913856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201783" algn="ctr" defTabSz="913856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602377" algn="ctr" defTabSz="913856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500">
          <a:solidFill>
            <a:srgbClr val="000066"/>
          </a:solidFill>
          <a:latin typeface="+mn-lt"/>
          <a:ea typeface="+mn-ea"/>
          <a:cs typeface="+mn-cs"/>
        </a:defRPr>
      </a:lvl1pPr>
      <a:lvl2pPr marL="804863" indent="-280988" algn="l" defTabSz="912813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100">
          <a:solidFill>
            <a:srgbClr val="000066"/>
          </a:solidFill>
          <a:latin typeface="+mn-lt"/>
          <a:cs typeface="+mn-cs"/>
        </a:defRPr>
      </a:lvl2pPr>
      <a:lvl3pPr marL="1255713" indent="-268288" algn="l" defTabSz="912813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100">
          <a:solidFill>
            <a:srgbClr val="000066"/>
          </a:solidFill>
          <a:latin typeface="Arial Narrow" pitchFamily="34" charset="0"/>
          <a:cs typeface="+mn-cs"/>
        </a:defRPr>
      </a:lvl3pPr>
      <a:lvl4pPr marL="1662113" indent="-225425" algn="l" defTabSz="912813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100">
          <a:solidFill>
            <a:srgbClr val="000066"/>
          </a:solidFill>
          <a:latin typeface="Arial Narrow" pitchFamily="34" charset="0"/>
          <a:cs typeface="+mn-cs"/>
        </a:defRPr>
      </a:lvl4pPr>
      <a:lvl5pPr marL="1987550" indent="-144463" algn="r" defTabSz="912813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88266" indent="-144659" algn="r" defTabSz="913856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88861" indent="-144659" algn="r" defTabSz="913856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189456" indent="-144659" algn="r" defTabSz="913856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590049" indent="-144659" algn="r" defTabSz="913856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596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188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83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377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2973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3567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4161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4755" algn="l" defTabSz="8011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xtranet.who.int/gemsfood/" TargetMode="Externa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2204864"/>
            <a:ext cx="8928992" cy="324036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GB" altLang="en-US" sz="3600" dirty="0" smtClean="0"/>
              <a:t/>
            </a:r>
            <a:br>
              <a:rPr lang="en-GB" altLang="en-US" sz="3600" dirty="0" smtClean="0"/>
            </a:br>
            <a:r>
              <a:rPr lang="en-GB" altLang="en-US" sz="3600" dirty="0" smtClean="0"/>
              <a:t/>
            </a:r>
            <a:br>
              <a:rPr lang="en-GB" altLang="en-US" sz="3600" dirty="0" smtClean="0"/>
            </a:br>
            <a:r>
              <a:rPr lang="en-GB" sz="3600" dirty="0" smtClean="0"/>
              <a:t>Fish </a:t>
            </a:r>
            <a:r>
              <a:rPr lang="en-GB" sz="3600" dirty="0"/>
              <a:t>contamination </a:t>
            </a:r>
            <a:r>
              <a:rPr lang="en-GB" sz="3600" dirty="0" smtClean="0"/>
              <a:t>monitoring</a:t>
            </a:r>
            <a:endParaRPr lang="en-US" altLang="en-US" sz="2400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1892077" y="5589240"/>
            <a:ext cx="550386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91281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2100" i="1" dirty="0">
                <a:solidFill>
                  <a:srgbClr val="4189DD"/>
                </a:solidFill>
                <a:latin typeface="Arial" charset="0"/>
              </a:rPr>
              <a:t>Dept. of Food Safety and Zoonoses (FOS)</a:t>
            </a:r>
          </a:p>
          <a:p>
            <a:pPr algn="ctr" defTabSz="91281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i="1" dirty="0">
                <a:solidFill>
                  <a:srgbClr val="4189DD"/>
                </a:solidFill>
                <a:latin typeface="Arial" charset="0"/>
              </a:rPr>
              <a:t>http://www.who.int/foodsafety/en/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645" y="1772816"/>
            <a:ext cx="5000726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039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Proposed platform to collect fish monitoring data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https://extranet.who.int/gemsfood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1"/>
            <a:ext cx="7776865" cy="40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84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 of the Codex Alimentarius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Committee agreed to establish MLs for:</a:t>
            </a:r>
          </a:p>
          <a:p>
            <a:pPr lvl="1"/>
            <a:r>
              <a:rPr lang="en-US" dirty="0" smtClean="0"/>
              <a:t>Tuna </a:t>
            </a:r>
            <a:r>
              <a:rPr lang="en-US" dirty="0"/>
              <a:t>as a </a:t>
            </a:r>
            <a:r>
              <a:rPr lang="en-US" dirty="0" smtClean="0"/>
              <a:t>group (subspecies </a:t>
            </a:r>
            <a:r>
              <a:rPr lang="en-US" dirty="0"/>
              <a:t>of tuna taken into account </a:t>
            </a:r>
            <a:r>
              <a:rPr lang="en-US" dirty="0" smtClean="0"/>
              <a:t>should </a:t>
            </a:r>
            <a:r>
              <a:rPr lang="en-US" dirty="0"/>
              <a:t>be </a:t>
            </a:r>
            <a:r>
              <a:rPr lang="en-US" dirty="0" smtClean="0"/>
              <a:t>indicated),</a:t>
            </a:r>
          </a:p>
          <a:p>
            <a:pPr lvl="1"/>
            <a:r>
              <a:rPr lang="en-US" dirty="0" smtClean="0"/>
              <a:t>alfonsino, </a:t>
            </a:r>
          </a:p>
          <a:p>
            <a:pPr lvl="1"/>
            <a:r>
              <a:rPr lang="en-US" dirty="0" smtClean="0"/>
              <a:t>kingfish/amberjack, </a:t>
            </a:r>
          </a:p>
          <a:p>
            <a:pPr lvl="1"/>
            <a:r>
              <a:rPr lang="en-US" dirty="0" smtClean="0"/>
              <a:t>marlin, </a:t>
            </a:r>
          </a:p>
          <a:p>
            <a:pPr lvl="1"/>
            <a:r>
              <a:rPr lang="en-US" dirty="0" smtClean="0"/>
              <a:t>shark, </a:t>
            </a:r>
          </a:p>
          <a:p>
            <a:pPr lvl="1"/>
            <a:r>
              <a:rPr lang="en-US" dirty="0" smtClean="0"/>
              <a:t>dogfish</a:t>
            </a:r>
          </a:p>
          <a:p>
            <a:pPr lvl="1"/>
            <a:r>
              <a:rPr lang="en-US" dirty="0" smtClean="0"/>
              <a:t>swordfish.</a:t>
            </a:r>
          </a:p>
          <a:p>
            <a:r>
              <a:rPr lang="en-US" dirty="0" smtClean="0"/>
              <a:t>The Committee noted that MLs should be accompanied by monitoring plans.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81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</a:t>
            </a: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4611835"/>
          </a:xfrm>
        </p:spPr>
        <p:txBody>
          <a:bodyPr/>
          <a:lstStyle/>
          <a:p>
            <a:r>
              <a:rPr lang="en-GB" sz="2800" dirty="0" smtClean="0"/>
              <a:t>To monitor fish contamination as one of the main source for human exposure to </a:t>
            </a:r>
            <a:r>
              <a:rPr lang="en-GB" sz="2800" dirty="0" err="1" smtClean="0"/>
              <a:t>MeHg</a:t>
            </a:r>
            <a:endParaRPr lang="en-GB" sz="2800" dirty="0" smtClean="0"/>
          </a:p>
          <a:p>
            <a:r>
              <a:rPr lang="en-GB" sz="2800" dirty="0" smtClean="0"/>
              <a:t>T</a:t>
            </a:r>
            <a:r>
              <a:rPr lang="en-US" sz="2800" dirty="0" smtClean="0"/>
              <a:t>o collect data for fish </a:t>
            </a:r>
            <a:r>
              <a:rPr lang="en-US" sz="2800" dirty="0"/>
              <a:t>monitoring in a way that will assist in modelling </a:t>
            </a:r>
            <a:r>
              <a:rPr lang="en-US" sz="2800" dirty="0" smtClean="0"/>
              <a:t>relationship with human exposure</a:t>
            </a:r>
            <a:endParaRPr lang="en-US" sz="2800" dirty="0"/>
          </a:p>
          <a:p>
            <a:r>
              <a:rPr lang="en-US" sz="2800" dirty="0" smtClean="0"/>
              <a:t>To observe </a:t>
            </a:r>
            <a:r>
              <a:rPr lang="en-US" sz="2800" dirty="0"/>
              <a:t>trends for </a:t>
            </a:r>
            <a:r>
              <a:rPr lang="en-US" sz="2800" dirty="0" err="1" smtClean="0"/>
              <a:t>MeHg</a:t>
            </a:r>
            <a:r>
              <a:rPr lang="en-US" sz="2800" dirty="0" smtClean="0"/>
              <a:t> concentration </a:t>
            </a:r>
            <a:r>
              <a:rPr lang="en-US" sz="2800" dirty="0"/>
              <a:t>in the </a:t>
            </a:r>
            <a:r>
              <a:rPr lang="en-US" sz="2800" dirty="0" smtClean="0"/>
              <a:t>environment related to mitigation measures and other parameters e.g. climate change.</a:t>
            </a:r>
          </a:p>
          <a:p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75647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Huge variability in fish contribution to human exposure</a:t>
            </a:r>
          </a:p>
          <a:p>
            <a:pPr lvl="1"/>
            <a:r>
              <a:rPr lang="en-GB" dirty="0" smtClean="0"/>
              <a:t>Variability in the amount of fish consumed within different dietary patterns</a:t>
            </a:r>
          </a:p>
          <a:p>
            <a:pPr lvl="1"/>
            <a:r>
              <a:rPr lang="en-GB" dirty="0" smtClean="0"/>
              <a:t>Variability of fish species consumed across countries</a:t>
            </a:r>
          </a:p>
          <a:p>
            <a:pPr lvl="1"/>
            <a:r>
              <a:rPr lang="en-GB" dirty="0" smtClean="0"/>
              <a:t>Variability of </a:t>
            </a:r>
            <a:r>
              <a:rPr lang="en-GB" dirty="0" err="1" smtClean="0"/>
              <a:t>MeHg</a:t>
            </a:r>
            <a:r>
              <a:rPr lang="en-GB" dirty="0" smtClean="0"/>
              <a:t> concentration even within a considered fish specie.</a:t>
            </a:r>
          </a:p>
          <a:p>
            <a:r>
              <a:rPr lang="en-GB" dirty="0" smtClean="0"/>
              <a:t>Limited knowledge of consumers regarding consumed fish species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Variability in fish consumption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59"/>
            <a:ext cx="7920880" cy="476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843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Variability in fish consumption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59"/>
            <a:ext cx="7920880" cy="476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Variability in fish </a:t>
            </a:r>
            <a:r>
              <a:rPr lang="en-GB" dirty="0" smtClean="0"/>
              <a:t>contamination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597353"/>
              </p:ext>
            </p:extLst>
          </p:nvPr>
        </p:nvGraphicFramePr>
        <p:xfrm>
          <a:off x="611560" y="1268760"/>
          <a:ext cx="777686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52320" y="5589240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n= 1075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34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Criteria for national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Fish </a:t>
            </a:r>
            <a:r>
              <a:rPr lang="en-US" sz="2800" dirty="0"/>
              <a:t>species </a:t>
            </a:r>
            <a:r>
              <a:rPr lang="en-US" sz="2800" dirty="0" smtClean="0"/>
              <a:t>abundant </a:t>
            </a:r>
            <a:r>
              <a:rPr lang="en-US" sz="2800" dirty="0"/>
              <a:t>and </a:t>
            </a:r>
            <a:r>
              <a:rPr lang="en-US" sz="2800" dirty="0" smtClean="0"/>
              <a:t>commonly </a:t>
            </a:r>
            <a:r>
              <a:rPr lang="en-US" sz="2800" dirty="0"/>
              <a:t>captured </a:t>
            </a:r>
            <a:endParaRPr lang="en-US" sz="2800" dirty="0" smtClean="0"/>
          </a:p>
          <a:p>
            <a:r>
              <a:rPr lang="en-GB" sz="2800" dirty="0" smtClean="0"/>
              <a:t>Fish frequently consumed</a:t>
            </a:r>
          </a:p>
          <a:p>
            <a:r>
              <a:rPr lang="en-GB" sz="2800" dirty="0" smtClean="0"/>
              <a:t>Fish highly contaminated</a:t>
            </a:r>
          </a:p>
          <a:p>
            <a:r>
              <a:rPr lang="en-GB" sz="2800" dirty="0" smtClean="0"/>
              <a:t>Sampling </a:t>
            </a:r>
            <a:r>
              <a:rPr lang="en-US" sz="2800" dirty="0"/>
              <a:t>over a wide range of sizes</a:t>
            </a:r>
            <a:endParaRPr lang="en-GB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8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Estimates of the number of samples for detection of a </a:t>
            </a:r>
            <a:r>
              <a:rPr lang="en-US" sz="2400" dirty="0" smtClean="0"/>
              <a:t>change </a:t>
            </a:r>
            <a:r>
              <a:rPr lang="en-US" sz="2400" dirty="0"/>
              <a:t>in mercury contamination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1" y="1772816"/>
            <a:ext cx="912881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 bwMode="auto">
          <a:xfrm>
            <a:off x="1835696" y="3028594"/>
            <a:ext cx="504056" cy="20738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5181" y="2988230"/>
            <a:ext cx="1388467" cy="288113"/>
          </a:xfrm>
          <a:prstGeom prst="ellipse">
            <a:avLst/>
          </a:prstGeom>
          <a:solidFill>
            <a:srgbClr val="FBDF53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3203848" y="3028594"/>
            <a:ext cx="504056" cy="20738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6372200" y="3028594"/>
            <a:ext cx="504056" cy="20738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47964" y="5642452"/>
            <a:ext cx="4752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Target: 80</a:t>
            </a:r>
            <a:r>
              <a:rPr lang="en-US" sz="1400" b="1" dirty="0"/>
              <a:t>% power and 95% confidence</a:t>
            </a:r>
          </a:p>
        </p:txBody>
      </p:sp>
    </p:spTree>
    <p:extLst>
      <p:ext uri="{BB962C8B-B14F-4D97-AF65-F5344CB8AC3E}">
        <p14:creationId xmlns:p14="http://schemas.microsoft.com/office/powerpoint/2010/main" val="253301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to be collected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Fish specie </a:t>
            </a:r>
            <a:r>
              <a:rPr lang="en-US" sz="2000" dirty="0"/>
              <a:t>(scientific name, common </a:t>
            </a:r>
            <a:r>
              <a:rPr lang="en-US" sz="2000" dirty="0" err="1"/>
              <a:t>english</a:t>
            </a:r>
            <a:r>
              <a:rPr lang="en-US" sz="2000" dirty="0"/>
              <a:t> name, fish group)</a:t>
            </a:r>
          </a:p>
          <a:p>
            <a:r>
              <a:rPr lang="en-US" sz="2000" dirty="0"/>
              <a:t>Weight (kg), Length (cm</a:t>
            </a:r>
            <a:r>
              <a:rPr lang="en-US" sz="2000" dirty="0" smtClean="0"/>
              <a:t>) of the fish</a:t>
            </a:r>
            <a:endParaRPr lang="en-US" sz="2000" dirty="0"/>
          </a:p>
          <a:p>
            <a:r>
              <a:rPr lang="en-US" sz="2000" dirty="0" smtClean="0"/>
              <a:t>Location of sampling</a:t>
            </a:r>
            <a:endParaRPr lang="en-US" sz="2000" dirty="0"/>
          </a:p>
          <a:p>
            <a:r>
              <a:rPr lang="en-US" sz="2000" dirty="0" smtClean="0"/>
              <a:t>Date of sampling</a:t>
            </a:r>
            <a:endParaRPr lang="en-US" sz="2000" dirty="0"/>
          </a:p>
          <a:p>
            <a:r>
              <a:rPr lang="en-US" sz="2000" dirty="0" smtClean="0"/>
              <a:t>Portion analyzed (e.g</a:t>
            </a:r>
            <a:r>
              <a:rPr lang="en-US" sz="2000" dirty="0"/>
              <a:t>. fillet)</a:t>
            </a:r>
          </a:p>
          <a:p>
            <a:r>
              <a:rPr lang="en-GB" sz="2000" dirty="0" smtClean="0"/>
              <a:t>Analytical </a:t>
            </a:r>
            <a:r>
              <a:rPr lang="en-GB" sz="2000" dirty="0"/>
              <a:t>method</a:t>
            </a:r>
            <a:endParaRPr lang="en-US" sz="2000" dirty="0"/>
          </a:p>
          <a:p>
            <a:r>
              <a:rPr lang="en-US" sz="2000" dirty="0"/>
              <a:t>Limits of quantification (LODs, LOQs)</a:t>
            </a:r>
          </a:p>
          <a:p>
            <a:r>
              <a:rPr lang="en-US" sz="2000" dirty="0" smtClean="0"/>
              <a:t>Mercury </a:t>
            </a:r>
            <a:r>
              <a:rPr lang="en-US" sz="2000" dirty="0"/>
              <a:t>concentration (</a:t>
            </a:r>
            <a:r>
              <a:rPr lang="el-GR" sz="2000" dirty="0"/>
              <a:t>μ</a:t>
            </a:r>
            <a:r>
              <a:rPr lang="en-US" sz="2000" dirty="0"/>
              <a:t>g/kg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371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6299</TotalTime>
  <Words>309</Words>
  <Application>Microsoft Macintosh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 Narrow</vt:lpstr>
      <vt:lpstr>Arial</vt:lpstr>
      <vt:lpstr>Calibri</vt:lpstr>
      <vt:lpstr>Times New Roman</vt:lpstr>
      <vt:lpstr>Wingdings</vt:lpstr>
      <vt:lpstr>master</vt:lpstr>
      <vt:lpstr>Custom Design</vt:lpstr>
      <vt:lpstr>1_master</vt:lpstr>
      <vt:lpstr>  Fish contamination monitoring</vt:lpstr>
      <vt:lpstr>Overall objectives</vt:lpstr>
      <vt:lpstr>Main difficulties</vt:lpstr>
      <vt:lpstr>Variability in fish consumption</vt:lpstr>
      <vt:lpstr>Variability in fish consumption</vt:lpstr>
      <vt:lpstr>Variability in fish contamination</vt:lpstr>
      <vt:lpstr>Criteria for national monitoring</vt:lpstr>
      <vt:lpstr>Estimates of the number of samples for detection of a change in mercury contamination</vt:lpstr>
      <vt:lpstr>Information to be collected</vt:lpstr>
      <vt:lpstr>Proposed platform to collect fish monitoring data</vt:lpstr>
      <vt:lpstr>Conclusions of the Codex Alimentarius</vt:lpstr>
    </vt:vector>
  </TitlesOfParts>
  <Company>WHO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Re-evaluation of old generation pesticides for food security and food safety</dc:title>
  <dc:creator>VERGER, Philippe Jean-Paul</dc:creator>
  <cp:lastModifiedBy>Angeline djampou</cp:lastModifiedBy>
  <cp:revision>133</cp:revision>
  <cp:lastPrinted>2017-01-10T12:55:39Z</cp:lastPrinted>
  <dcterms:created xsi:type="dcterms:W3CDTF">2013-12-03T10:00:01Z</dcterms:created>
  <dcterms:modified xsi:type="dcterms:W3CDTF">2018-09-05T19:09:55Z</dcterms:modified>
</cp:coreProperties>
</file>