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media/image1.jpeg" ContentType="image/jpeg"/>
  <Override PartName="/ppt/media/image2.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media/image3.jpeg" ContentType="image/jpeg"/>
  <Override PartName="/ppt/media/image4.jpeg" ContentType="image/jpeg"/>
  <Override PartName="/ppt/media/image5.jpeg" ContentType="image/jpeg"/>
  <Override PartName="/ppt/media/image6.jpeg" ContentType="image/jpeg"/>
  <Override PartName="/ppt/theme/theme2.xml" ContentType="application/vnd.openxmlformats-officedocument.theme+xml"/>
  <Override PartName="/ppt/media/image7.jpeg" ContentType="image/jpeg"/>
  <Override PartName="/ppt/media/image8.jpeg" ContentType="image/jpeg"/>
  <Override PartName="/ppt/notesSlides/notesSlide1.xml" ContentType="application/vnd.openxmlformats-officedocument.presentationml.notesSlide+xml"/>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262626"/>
        </a:fontRef>
        <a:srgbClr val="26262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D6CA"/>
          </a:solidFill>
        </a:fill>
      </a:tcStyle>
    </a:wholeTbl>
    <a:band2H>
      <a:tcTxStyle b="def" i="def"/>
      <a:tcStyle>
        <a:tcBdr/>
        <a:fill>
          <a:solidFill>
            <a:srgbClr val="EAEC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262626"/>
        </a:fontRef>
        <a:srgbClr val="26262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E2EA"/>
          </a:solidFill>
        </a:fill>
      </a:tcStyle>
    </a:wholeTbl>
    <a:band2H>
      <a:tcTxStyle b="def" i="def"/>
      <a:tcStyle>
        <a:tcBdr/>
        <a:fill>
          <a:solidFill>
            <a:srgbClr val="E8F1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5"/>
          </a:solidFill>
        </a:fill>
      </a:tcStyle>
    </a:firstRow>
  </a:tblStyle>
  <a:tblStyle styleId="{EEE7283C-3CF3-47DC-8721-378D4A62B228}" styleName="">
    <a:tblBg/>
    <a:wholeTbl>
      <a:tcTxStyle b="off" i="off">
        <a:fontRef idx="major">
          <a:srgbClr val="262626"/>
        </a:fontRef>
        <a:srgbClr val="26262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b="def" i="def"/>
      <a:tcStyle>
        <a:tcBdr/>
        <a:fill>
          <a:solidFill>
            <a:srgbClr val="FFFFFF"/>
          </a:solidFill>
        </a:fill>
      </a:tcStyle>
    </a:band2H>
    <a:firstCol>
      <a:tcTxStyle b="on" i="off">
        <a:fontRef idx="major">
          <a:srgbClr val="262626"/>
        </a:fontRef>
        <a:srgbClr val="262626"/>
      </a:tcTxStyle>
      <a:tcStyle>
        <a:tcBdr>
          <a:left>
            <a:ln w="9525" cap="flat">
              <a:solidFill>
                <a:srgbClr val="46AAC4"/>
              </a:solidFill>
              <a:prstDash val="solid"/>
              <a:round/>
            </a:ln>
          </a:left>
          <a:right>
            <a:ln w="9525" cap="flat">
              <a:solidFill>
                <a:srgbClr val="46AAC4"/>
              </a:solidFill>
              <a:prstDash val="solid"/>
              <a:round/>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Ref idx="major">
          <a:srgbClr val="262626"/>
        </a:fontRef>
        <a:srgbClr val="262626"/>
      </a:tcTxStyle>
      <a:tcStyle>
        <a:tcBdr>
          <a:left>
            <a:ln w="12700" cap="flat">
              <a:noFill/>
              <a:miter lim="400000"/>
            </a:ln>
          </a:left>
          <a:right>
            <a:ln w="12700" cap="flat">
              <a:noFill/>
              <a:miter lim="400000"/>
            </a:ln>
          </a:right>
          <a:top>
            <a:ln w="50800" cap="flat">
              <a:solidFill>
                <a:schemeClr val="accent5"/>
              </a:solidFill>
              <a:prstDash val="solid"/>
              <a:round/>
            </a:ln>
          </a:top>
          <a:bottom>
            <a:ln w="9525" cap="flat">
              <a:solidFill>
                <a:srgbClr val="46AAC4"/>
              </a:solidFill>
              <a:prstDash val="solid"/>
              <a:round/>
            </a:ln>
          </a:bottom>
          <a:insideH>
            <a:ln w="12700" cap="flat">
              <a:noFill/>
              <a:miter lim="400000"/>
            </a:ln>
          </a:insideH>
          <a:insideV>
            <a:ln w="12700" cap="flat">
              <a:noFill/>
              <a:miter lim="400000"/>
            </a:ln>
          </a:insideV>
        </a:tcBdr>
        <a:fill>
          <a:no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9525" cap="flat">
              <a:solidFill>
                <a:srgbClr val="46AAC4"/>
              </a:solidFill>
              <a:prstDash val="solid"/>
              <a:round/>
            </a:ln>
          </a:top>
          <a:bottom>
            <a:ln w="9525" cap="flat">
              <a:solidFill>
                <a:srgbClr val="46AAC4"/>
              </a:solidFill>
              <a:prstDash val="solid"/>
              <a:round/>
            </a:ln>
          </a:bottom>
          <a:insideH>
            <a:ln w="12700" cap="flat">
              <a:noFill/>
              <a:miter lim="400000"/>
            </a:ln>
          </a:insideH>
          <a:insideV>
            <a:ln w="12700" cap="flat">
              <a:noFill/>
              <a:miter lim="400000"/>
            </a:ln>
          </a:insideV>
        </a:tcBdr>
        <a:fill>
          <a:solidFill>
            <a:schemeClr val="accent5"/>
          </a:solidFill>
        </a:fill>
      </a:tcStyle>
    </a:firstRow>
  </a:tblStyle>
  <a:tblStyle styleId="{CF821DB8-F4EB-4A41-A1BA-3FCAFE7338EE}" styleName="">
    <a:tblBg/>
    <a:wholeTbl>
      <a:tcTxStyle b="off" i="off">
        <a:fontRef idx="major">
          <a:srgbClr val="262626"/>
        </a:fontRef>
        <a:srgbClr val="26262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CE8CA"/>
          </a:solidFill>
        </a:fill>
      </a:tcStyle>
    </a:wholeTbl>
    <a:band2H>
      <a:tcTxStyle b="def" i="def"/>
      <a:tcStyle>
        <a:tcBdr/>
        <a:fill>
          <a:solidFill>
            <a:srgbClr val="EEF4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Ref idx="major">
          <a:srgbClr val="262626"/>
        </a:fontRef>
        <a:srgbClr val="262626"/>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5CFCA"/>
          </a:solidFill>
        </a:fill>
      </a:tcStyle>
    </a:wholeTbl>
    <a:band2H>
      <a:tcTxStyle b="def" i="def"/>
      <a:tcStyle>
        <a:tcBdr/>
        <a:fill>
          <a:solidFill>
            <a:srgbClr val="FAE8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Ref idx="major">
          <a:srgbClr val="262626"/>
        </a:fontRef>
        <a:srgbClr val="26262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262626"/>
        </a:fontRef>
        <a:srgbClr val="262626"/>
      </a:tcTxStyle>
      <a:tcStyle>
        <a:tcBdr>
          <a:left>
            <a:ln w="12700" cap="flat">
              <a:noFill/>
              <a:miter lim="400000"/>
            </a:ln>
          </a:left>
          <a:right>
            <a:ln w="12700" cap="flat">
              <a:noFill/>
              <a:miter lim="400000"/>
            </a:ln>
          </a:right>
          <a:top>
            <a:ln w="50800" cap="flat">
              <a:solidFill>
                <a:srgbClr val="262626"/>
              </a:solidFill>
              <a:prstDash val="solid"/>
              <a:round/>
            </a:ln>
          </a:top>
          <a:bottom>
            <a:ln w="25400" cap="flat">
              <a:solidFill>
                <a:srgbClr val="262626"/>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262626"/>
              </a:solidFill>
              <a:prstDash val="solid"/>
              <a:round/>
            </a:ln>
          </a:top>
          <a:bottom>
            <a:ln w="25400" cap="flat">
              <a:solidFill>
                <a:srgbClr val="262626"/>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52" name="Shape 252"/>
          <p:cNvSpPr/>
          <p:nvPr>
            <p:ph type="sldImg"/>
          </p:nvPr>
        </p:nvSpPr>
        <p:spPr>
          <a:xfrm>
            <a:off x="1143000" y="685800"/>
            <a:ext cx="4572000" cy="3429000"/>
          </a:xfrm>
          <a:prstGeom prst="rect">
            <a:avLst/>
          </a:prstGeom>
        </p:spPr>
        <p:txBody>
          <a:bodyPr/>
          <a:lstStyle/>
          <a:p>
            <a:pPr/>
          </a:p>
        </p:txBody>
      </p:sp>
      <p:sp>
        <p:nvSpPr>
          <p:cNvPr id="253" name="Shape 25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4" name="Shape 484"/>
          <p:cNvSpPr/>
          <p:nvPr>
            <p:ph type="sldImg"/>
          </p:nvPr>
        </p:nvSpPr>
        <p:spPr>
          <a:prstGeom prst="rect">
            <a:avLst/>
          </a:prstGeom>
        </p:spPr>
        <p:txBody>
          <a:bodyPr/>
          <a:lstStyle/>
          <a:p>
            <a:pPr/>
          </a:p>
        </p:txBody>
      </p:sp>
      <p:sp>
        <p:nvSpPr>
          <p:cNvPr id="485" name="Shape 485"/>
          <p:cNvSpPr/>
          <p:nvPr>
            <p:ph type="body" sz="quarter" idx="1"/>
          </p:nvPr>
        </p:nvSpPr>
        <p:spPr>
          <a:prstGeom prst="rect">
            <a:avLst/>
          </a:prstGeom>
        </p:spPr>
        <p:txBody>
          <a:bodyPr/>
          <a:lstStyle/>
          <a:p>
            <a:pPr defTabSz="457200">
              <a:lnSpc>
                <a:spcPct val="117999"/>
              </a:lnSpc>
              <a:spcBef>
                <a:spcPts val="0"/>
              </a:spcBef>
              <a:defRPr sz="2200">
                <a:latin typeface="Helvetica Neue"/>
                <a:ea typeface="Helvetica Neue"/>
                <a:cs typeface="Helvetica Neue"/>
                <a:sym typeface="Helvetica Neue"/>
              </a:defRPr>
            </a:pPr>
            <a:r>
              <a:t>The second largest city in the Czech Republic with 400 000 inhabitants. Political, industrial and business centre of South Moravia.</a:t>
            </a:r>
            <a:br/>
            <a:r>
              <a:t>Important infrastructure hub (railway, highway, air).</a:t>
            </a:r>
            <a:br/>
            <a:r>
              <a:t>City with a strong historical tradition – established in 11th century, Legal support for the development of the city came with the large and small privileges that were conferred upon the city in 1243 by Václav I, King of Bohemia.</a:t>
            </a:r>
            <a:br/>
            <a:r>
              <a:t>University center with 85 000 students.</a:t>
            </a:r>
            <a:br/>
            <a:r>
              <a:t>Home of the supreme bodies of the Czech judiciary.</a:t>
            </a:r>
            <a:br/>
            <a:r>
              <a:t>Home of the Brno Exhibition Centre.</a:t>
            </a:r>
            <a:br/>
            <a:r>
              <a:t>Heritage sights (Tugendhat Villa – UNESCO).</a:t>
            </a:r>
            <a:br/>
            <a:r>
              <a:t>Beautiful natural environment. </a:t>
            </a:r>
          </a:p>
          <a:p>
            <a:pPr defTabSz="457200">
              <a:lnSpc>
                <a:spcPct val="117999"/>
              </a:lnSpc>
              <a:spcBef>
                <a:spcPts val="0"/>
              </a:spcBef>
              <a:defRPr sz="2200">
                <a:latin typeface="Helvetica Neue"/>
                <a:ea typeface="Helvetica Neue"/>
                <a:cs typeface="Helvetica Neue"/>
                <a:sym typeface="Helvetica Neue"/>
              </a:defRPr>
            </a:pPr>
          </a:p>
          <a:p>
            <a:pPr defTabSz="457200">
              <a:lnSpc>
                <a:spcPct val="117999"/>
              </a:lnSpc>
              <a:spcBef>
                <a:spcPts val="0"/>
              </a:spcBef>
              <a:defRPr sz="2200">
                <a:latin typeface="Helvetica Neue"/>
                <a:ea typeface="Helvetica Neue"/>
                <a:cs typeface="Helvetica Neue"/>
                <a:sym typeface="Helvetica Neue"/>
              </a:defRPr>
            </a:pPr>
            <a:r>
              <a:t>MUNI</a:t>
            </a:r>
          </a:p>
          <a:p>
            <a:pPr marL="285750" indent="-285750" defTabSz="457200">
              <a:lnSpc>
                <a:spcPct val="150000"/>
              </a:lnSpc>
              <a:spcBef>
                <a:spcPts val="0"/>
              </a:spcBef>
              <a:buSzPct val="100000"/>
              <a:buChar char="▪"/>
              <a:defRPr b="1" sz="2200">
                <a:latin typeface="Helvetica Neue"/>
                <a:ea typeface="Helvetica Neue"/>
                <a:cs typeface="Helvetica Neue"/>
                <a:sym typeface="Helvetica Neue"/>
              </a:defRPr>
            </a:pPr>
            <a:r>
              <a:t>220</a:t>
            </a:r>
            <a:r>
              <a:rPr b="0"/>
              <a:t> accredited degree programmes in Czech and various foreign languages</a:t>
            </a:r>
          </a:p>
          <a:p>
            <a:pPr marL="285750" indent="-285750" defTabSz="457200">
              <a:lnSpc>
                <a:spcPct val="150000"/>
              </a:lnSpc>
              <a:spcBef>
                <a:spcPts val="0"/>
              </a:spcBef>
              <a:buSzPct val="100000"/>
              <a:buChar char="▪"/>
              <a:defRPr b="1" sz="2200">
                <a:latin typeface="Helvetica Neue"/>
                <a:ea typeface="Helvetica Neue"/>
                <a:cs typeface="Helvetica Neue"/>
                <a:sym typeface="Helvetica Neue"/>
              </a:defRPr>
            </a:pPr>
            <a:r>
              <a:t>36,000 </a:t>
            </a:r>
            <a:r>
              <a:rPr b="0"/>
              <a:t>studies</a:t>
            </a:r>
          </a:p>
          <a:p>
            <a:pPr marL="285750" indent="-285750" defTabSz="457200">
              <a:lnSpc>
                <a:spcPct val="150000"/>
              </a:lnSpc>
              <a:spcBef>
                <a:spcPts val="0"/>
              </a:spcBef>
              <a:buSzPct val="100000"/>
              <a:buChar char="▪"/>
              <a:defRPr b="1" sz="2200">
                <a:latin typeface="Helvetica Neue"/>
                <a:ea typeface="Helvetica Neue"/>
                <a:cs typeface="Helvetica Neue"/>
                <a:sym typeface="Helvetica Neue"/>
              </a:defRPr>
            </a:pPr>
            <a:r>
              <a:t>7,000</a:t>
            </a:r>
            <a:r>
              <a:rPr b="0"/>
              <a:t> international studies</a:t>
            </a:r>
            <a:r>
              <a:rPr sz="1800"/>
              <a:t> </a:t>
            </a:r>
            <a:endParaRPr sz="1800"/>
          </a:p>
          <a:p>
            <a:pPr marL="285750" indent="-285750" defTabSz="457200">
              <a:lnSpc>
                <a:spcPct val="150000"/>
              </a:lnSpc>
              <a:spcBef>
                <a:spcPts val="0"/>
              </a:spcBef>
              <a:buSzPct val="100000"/>
              <a:buChar char="▪"/>
              <a:defRPr b="1" sz="2200">
                <a:latin typeface="Helvetica Neue"/>
                <a:ea typeface="Helvetica Neue"/>
                <a:cs typeface="Helvetica Neue"/>
                <a:sym typeface="Helvetica Neue"/>
              </a:defRPr>
            </a:pPr>
            <a:r>
              <a:t>19,200</a:t>
            </a:r>
            <a:r>
              <a:rPr b="0"/>
              <a:t> lifelong learning participants</a:t>
            </a:r>
            <a:r>
              <a:rPr b="0" sz="1800"/>
              <a:t> </a:t>
            </a:r>
            <a:endParaRPr b="0" sz="1800"/>
          </a:p>
          <a:p>
            <a:pPr marL="285750" indent="-285750" defTabSz="457200">
              <a:lnSpc>
                <a:spcPct val="150000"/>
              </a:lnSpc>
              <a:spcBef>
                <a:spcPts val="0"/>
              </a:spcBef>
              <a:buSzPct val="100000"/>
              <a:buChar char="▪"/>
              <a:defRPr b="1" sz="2200">
                <a:latin typeface="Helvetica Neue"/>
                <a:ea typeface="Helvetica Neue"/>
                <a:cs typeface="Helvetica Neue"/>
                <a:sym typeface="Helvetica Neue"/>
              </a:defRPr>
            </a:pPr>
            <a:r>
              <a:t>3,300 </a:t>
            </a:r>
            <a:r>
              <a:rPr b="0"/>
              <a:t>doctoral candidates</a:t>
            </a:r>
            <a:endParaRPr sz="1800"/>
          </a:p>
          <a:p>
            <a:pPr marL="285750" indent="-285750" defTabSz="457200">
              <a:lnSpc>
                <a:spcPct val="150000"/>
              </a:lnSpc>
              <a:spcBef>
                <a:spcPts val="0"/>
              </a:spcBef>
              <a:buSzPct val="100000"/>
              <a:buChar char="▪"/>
              <a:defRPr b="1" sz="2200">
                <a:latin typeface="Helvetica Neue"/>
                <a:ea typeface="Helvetica Neue"/>
                <a:cs typeface="Helvetica Neue"/>
                <a:sym typeface="Helvetica Neue"/>
              </a:defRPr>
            </a:pPr>
            <a:r>
              <a:t>8,500 </a:t>
            </a:r>
            <a:r>
              <a:rPr b="0"/>
              <a:t>graduates per year</a:t>
            </a:r>
          </a:p>
          <a:p>
            <a:pPr marL="285750" indent="-285750" defTabSz="457200">
              <a:lnSpc>
                <a:spcPct val="150000"/>
              </a:lnSpc>
              <a:spcBef>
                <a:spcPts val="0"/>
              </a:spcBef>
              <a:buSzPct val="100000"/>
              <a:buChar char="▪"/>
              <a:defRPr b="1" sz="2200">
                <a:latin typeface="Helvetica Neue"/>
                <a:ea typeface="Helvetica Neue"/>
                <a:cs typeface="Helvetica Neue"/>
                <a:sym typeface="Helvetica Neue"/>
              </a:defRPr>
            </a:pPr>
            <a:r>
              <a:t>57,000 </a:t>
            </a:r>
            <a:r>
              <a:rPr b="0"/>
              <a:t>entrance applications submitted in 2016</a:t>
            </a:r>
            <a:endParaRPr b="0"/>
          </a:p>
          <a:p>
            <a:pPr defTabSz="457200">
              <a:lnSpc>
                <a:spcPct val="117999"/>
              </a:lnSpc>
              <a:spcBef>
                <a:spcPts val="0"/>
              </a:spcBef>
              <a:defRPr sz="2200">
                <a:latin typeface="Helvetica Neue"/>
                <a:ea typeface="Helvetica Neue"/>
                <a:cs typeface="Helvetica Neue"/>
                <a:sym typeface="Helvetica Neue"/>
              </a:defRPr>
            </a:pP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image" Target="../media/image3.jpe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image" Target="../media/image4.jpe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8" Type="http://schemas.openxmlformats.org/officeDocument/2006/relationships/image" Target="../media/image5.png"/><Relationship Id="rId9" Type="http://schemas.openxmlformats.org/officeDocument/2006/relationships/image" Target="../media/image6.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Úvodní snímek">
    <p:spTree>
      <p:nvGrpSpPr>
        <p:cNvPr id="1" name=""/>
        <p:cNvGrpSpPr/>
        <p:nvPr/>
      </p:nvGrpSpPr>
      <p:grpSpPr>
        <a:xfrm>
          <a:off x="0" y="0"/>
          <a:ext cx="0" cy="0"/>
          <a:chOff x="0" y="0"/>
          <a:chExt cx="0" cy="0"/>
        </a:xfrm>
      </p:grpSpPr>
      <p:pic>
        <p:nvPicPr>
          <p:cNvPr id="20" name="Picture 8" descr="Picture 8"/>
          <p:cNvPicPr>
            <a:picLocks noChangeAspect="1"/>
          </p:cNvPicPr>
          <p:nvPr/>
        </p:nvPicPr>
        <p:blipFill>
          <a:blip r:embed="rId2">
            <a:extLst/>
          </a:blip>
          <a:stretch>
            <a:fillRect/>
          </a:stretch>
        </p:blipFill>
        <p:spPr>
          <a:xfrm>
            <a:off x="5080000" y="47625"/>
            <a:ext cx="2674939" cy="511175"/>
          </a:xfrm>
          <a:prstGeom prst="rect">
            <a:avLst/>
          </a:prstGeom>
          <a:ln w="12700">
            <a:miter lim="400000"/>
          </a:ln>
        </p:spPr>
      </p:pic>
      <p:sp>
        <p:nvSpPr>
          <p:cNvPr id="21" name="Obdélník 8"/>
          <p:cNvSpPr/>
          <p:nvPr/>
        </p:nvSpPr>
        <p:spPr>
          <a:xfrm flipV="1">
            <a:off x="0" y="-66675"/>
            <a:ext cx="9144000" cy="114300"/>
          </a:xfrm>
          <a:prstGeom prst="rect">
            <a:avLst/>
          </a:prstGeom>
          <a:gradFill>
            <a:gsLst>
              <a:gs pos="0">
                <a:srgbClr val="474747"/>
              </a:gs>
              <a:gs pos="100000">
                <a:srgbClr val="262626"/>
              </a:gs>
            </a:gsLst>
            <a:lin ang="16200000"/>
          </a:gradFill>
          <a:ln w="12700">
            <a:miter lim="400000"/>
          </a:ln>
        </p:spPr>
        <p:txBody>
          <a:bodyPr lIns="45719" rIns="45719" anchor="ctr"/>
          <a:lstStyle/>
          <a:p>
            <a:pPr algn="ctr">
              <a:defRPr>
                <a:solidFill>
                  <a:srgbClr val="FFFFFF"/>
                </a:solidFill>
              </a:defRPr>
            </a:pPr>
          </a:p>
        </p:txBody>
      </p:sp>
      <p:sp>
        <p:nvSpPr>
          <p:cNvPr id="22" name="Obdélník 9"/>
          <p:cNvSpPr/>
          <p:nvPr/>
        </p:nvSpPr>
        <p:spPr>
          <a:xfrm flipV="1">
            <a:off x="0" y="558800"/>
            <a:ext cx="9144000" cy="74614"/>
          </a:xfrm>
          <a:prstGeom prst="rect">
            <a:avLst/>
          </a:prstGeom>
          <a:solidFill>
            <a:srgbClr val="83B33F"/>
          </a:solidFill>
          <a:ln w="12700">
            <a:miter lim="400000"/>
          </a:ln>
        </p:spPr>
        <p:txBody>
          <a:bodyPr lIns="45719" rIns="45719" anchor="ctr"/>
          <a:lstStyle/>
          <a:p>
            <a:pPr algn="ctr">
              <a:defRPr>
                <a:solidFill>
                  <a:srgbClr val="FFFFFF"/>
                </a:solidFill>
              </a:defRPr>
            </a:pPr>
          </a:p>
        </p:txBody>
      </p:sp>
      <p:pic>
        <p:nvPicPr>
          <p:cNvPr id="23" name="Picture 9" descr="Picture 9"/>
          <p:cNvPicPr>
            <a:picLocks noChangeAspect="1"/>
          </p:cNvPicPr>
          <p:nvPr/>
        </p:nvPicPr>
        <p:blipFill>
          <a:blip r:embed="rId3">
            <a:extLst/>
          </a:blip>
          <a:stretch>
            <a:fillRect/>
          </a:stretch>
        </p:blipFill>
        <p:spPr>
          <a:xfrm>
            <a:off x="7788275" y="80963"/>
            <a:ext cx="1252538" cy="436563"/>
          </a:xfrm>
          <a:prstGeom prst="rect">
            <a:avLst/>
          </a:prstGeom>
          <a:ln w="12700">
            <a:miter lim="400000"/>
          </a:ln>
        </p:spPr>
      </p:pic>
      <p:sp>
        <p:nvSpPr>
          <p:cNvPr id="24" name="Obdélník 10"/>
          <p:cNvSpPr/>
          <p:nvPr/>
        </p:nvSpPr>
        <p:spPr>
          <a:xfrm>
            <a:off x="0" y="-71438"/>
            <a:ext cx="9144000" cy="1016001"/>
          </a:xfrm>
          <a:prstGeom prst="rect">
            <a:avLst/>
          </a:prstGeom>
          <a:solidFill>
            <a:srgbClr val="FFFFFF"/>
          </a:solidFill>
          <a:ln w="12700">
            <a:miter lim="400000"/>
          </a:ln>
        </p:spPr>
        <p:txBody>
          <a:bodyPr lIns="45719" rIns="45719" anchor="ctr"/>
          <a:lstStyle/>
          <a:p>
            <a:pPr algn="ctr">
              <a:defRPr>
                <a:solidFill>
                  <a:srgbClr val="FFFFFF"/>
                </a:solidFill>
              </a:defRPr>
            </a:pPr>
          </a:p>
        </p:txBody>
      </p:sp>
      <p:pic>
        <p:nvPicPr>
          <p:cNvPr id="25" name="Obrázek 11" descr="Obrázek 11"/>
          <p:cNvPicPr>
            <a:picLocks noChangeAspect="1"/>
          </p:cNvPicPr>
          <p:nvPr/>
        </p:nvPicPr>
        <p:blipFill>
          <a:blip r:embed="rId4">
            <a:extLst/>
          </a:blip>
          <a:stretch>
            <a:fillRect/>
          </a:stretch>
        </p:blipFill>
        <p:spPr>
          <a:xfrm>
            <a:off x="4862512" y="-69850"/>
            <a:ext cx="4281488" cy="5073650"/>
          </a:xfrm>
          <a:prstGeom prst="rect">
            <a:avLst/>
          </a:prstGeom>
          <a:ln w="12700">
            <a:miter lim="400000"/>
          </a:ln>
        </p:spPr>
      </p:pic>
      <p:sp>
        <p:nvSpPr>
          <p:cNvPr id="26" name="Text názvu"/>
          <p:cNvSpPr txBox="1"/>
          <p:nvPr>
            <p:ph type="title"/>
          </p:nvPr>
        </p:nvSpPr>
        <p:spPr>
          <a:xfrm>
            <a:off x="685800" y="2130425"/>
            <a:ext cx="7772400" cy="1470025"/>
          </a:xfrm>
          <a:prstGeom prst="rect">
            <a:avLst/>
          </a:prstGeom>
          <a:solidFill>
            <a:srgbClr val="FFFFFF">
              <a:alpha val="61000"/>
            </a:srgbClr>
          </a:solidFill>
        </p:spPr>
        <p:txBody>
          <a:bodyPr>
            <a:normAutofit fontScale="100000" lnSpcReduction="0"/>
          </a:bodyPr>
          <a:lstStyle>
            <a:lvl1pPr>
              <a:defRPr b="1" sz="2400"/>
            </a:lvl1pPr>
          </a:lstStyle>
          <a:p>
            <a:pPr/>
            <a:r>
              <a:t>Text názvu</a:t>
            </a:r>
          </a:p>
        </p:txBody>
      </p:sp>
      <p:sp>
        <p:nvSpPr>
          <p:cNvPr id="27" name="Text úrovně 1…"/>
          <p:cNvSpPr txBox="1"/>
          <p:nvPr>
            <p:ph type="body" sz="quarter" idx="1"/>
          </p:nvPr>
        </p:nvSpPr>
        <p:spPr>
          <a:xfrm>
            <a:off x="697831" y="3886200"/>
            <a:ext cx="7756357" cy="1040219"/>
          </a:xfrm>
          <a:prstGeom prst="rect">
            <a:avLst/>
          </a:prstGeom>
          <a:solidFill>
            <a:srgbClr val="FFFFFF">
              <a:alpha val="61000"/>
            </a:srgbClr>
          </a:solidFill>
        </p:spPr>
        <p:txBody>
          <a:bodyPr>
            <a:normAutofit fontScale="100000" lnSpcReduction="0"/>
          </a:bodyPr>
          <a:lstStyle>
            <a:lvl1pPr marL="0" indent="0">
              <a:buSzTx/>
              <a:buFontTx/>
              <a:buNone/>
              <a:defRPr b="1"/>
            </a:lvl1pPr>
            <a:lvl2pPr marL="0" indent="457200">
              <a:buSzTx/>
              <a:buFontTx/>
              <a:buNone/>
              <a:defRPr b="1"/>
            </a:lvl2pPr>
            <a:lvl3pPr marL="0" indent="914400">
              <a:buSzTx/>
              <a:buFontTx/>
              <a:buNone/>
              <a:defRPr b="1"/>
            </a:lvl3pPr>
            <a:lvl4pPr marL="0" indent="1371600">
              <a:buSzTx/>
              <a:buFontTx/>
              <a:buNone/>
              <a:defRPr b="1"/>
            </a:lvl4pPr>
            <a:lvl5pPr marL="0" indent="1828800">
              <a:buSzTx/>
              <a:buFontTx/>
              <a:buNone/>
              <a:defRPr b="1"/>
            </a:lvl5pPr>
          </a:lstStyle>
          <a:p>
            <a:pPr/>
            <a:r>
              <a:t>Text úrovně 1</a:t>
            </a:r>
          </a:p>
          <a:p>
            <a:pPr lvl="1"/>
            <a:r>
              <a:t>Text úrovně 2</a:t>
            </a:r>
          </a:p>
          <a:p>
            <a:pPr lvl="2"/>
            <a:r>
              <a:t>Text úrovně 3</a:t>
            </a:r>
          </a:p>
          <a:p>
            <a:pPr lvl="3"/>
            <a:r>
              <a:t>Text úrovně 4</a:t>
            </a:r>
          </a:p>
          <a:p>
            <a:pPr lvl="4"/>
            <a:r>
              <a:t>Text úrovně 5</a:t>
            </a:r>
          </a:p>
        </p:txBody>
      </p:sp>
      <p:sp>
        <p:nvSpPr>
          <p:cNvPr id="28" name="Číslo snímku"/>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rázdný">
    <p:spTree>
      <p:nvGrpSpPr>
        <p:cNvPr id="1" name=""/>
        <p:cNvGrpSpPr/>
        <p:nvPr/>
      </p:nvGrpSpPr>
      <p:grpSpPr>
        <a:xfrm>
          <a:off x="0" y="0"/>
          <a:ext cx="0" cy="0"/>
          <a:chOff x="0" y="0"/>
          <a:chExt cx="0" cy="0"/>
        </a:xfrm>
      </p:grpSpPr>
      <p:pic>
        <p:nvPicPr>
          <p:cNvPr id="138"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139"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140"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141"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142"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Obsah s titulkem">
    <p:spTree>
      <p:nvGrpSpPr>
        <p:cNvPr id="1" name=""/>
        <p:cNvGrpSpPr/>
        <p:nvPr/>
      </p:nvGrpSpPr>
      <p:grpSpPr>
        <a:xfrm>
          <a:off x="0" y="0"/>
          <a:ext cx="0" cy="0"/>
          <a:chOff x="0" y="0"/>
          <a:chExt cx="0" cy="0"/>
        </a:xfrm>
      </p:grpSpPr>
      <p:pic>
        <p:nvPicPr>
          <p:cNvPr id="149"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150"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151"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152"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153" name="Text názvu"/>
          <p:cNvSpPr txBox="1"/>
          <p:nvPr>
            <p:ph type="title"/>
          </p:nvPr>
        </p:nvSpPr>
        <p:spPr>
          <a:xfrm>
            <a:off x="457200" y="273050"/>
            <a:ext cx="3008314" cy="1162050"/>
          </a:xfrm>
          <a:prstGeom prst="rect">
            <a:avLst/>
          </a:prstGeom>
        </p:spPr>
        <p:txBody>
          <a:bodyPr anchor="b">
            <a:normAutofit fontScale="100000" lnSpcReduction="0"/>
          </a:bodyPr>
          <a:lstStyle>
            <a:lvl1pPr>
              <a:defRPr b="1"/>
            </a:lvl1pPr>
          </a:lstStyle>
          <a:p>
            <a:pPr/>
            <a:r>
              <a:t>Text názvu</a:t>
            </a:r>
          </a:p>
        </p:txBody>
      </p:sp>
      <p:sp>
        <p:nvSpPr>
          <p:cNvPr id="154" name="Text úrovně 1…"/>
          <p:cNvSpPr txBox="1"/>
          <p:nvPr>
            <p:ph type="body" idx="1"/>
          </p:nvPr>
        </p:nvSpPr>
        <p:spPr>
          <a:xfrm>
            <a:off x="3575050" y="273050"/>
            <a:ext cx="5111750" cy="5853113"/>
          </a:xfrm>
          <a:prstGeom prst="rect">
            <a:avLst/>
          </a:prstGeom>
        </p:spPr>
        <p:txBody>
          <a:bodyPr>
            <a:normAutofit fontScale="100000" lnSpcReduction="0"/>
          </a:bodyPr>
          <a:lstStyle/>
          <a:p>
            <a:pPr/>
            <a:r>
              <a:t>Text úrovně 1</a:t>
            </a:r>
          </a:p>
          <a:p>
            <a:pPr lvl="1"/>
            <a:r>
              <a:t>Text úrovně 2</a:t>
            </a:r>
          </a:p>
          <a:p>
            <a:pPr lvl="2"/>
            <a:r>
              <a:t>Text úrovně 3</a:t>
            </a:r>
          </a:p>
          <a:p>
            <a:pPr lvl="3"/>
            <a:r>
              <a:t>Text úrovně 4</a:t>
            </a:r>
          </a:p>
          <a:p>
            <a:pPr lvl="4"/>
            <a:r>
              <a:t>Text úrovně 5</a:t>
            </a:r>
          </a:p>
        </p:txBody>
      </p:sp>
      <p:sp>
        <p:nvSpPr>
          <p:cNvPr id="155" name="Zástupný symbol pro text 3"/>
          <p:cNvSpPr/>
          <p:nvPr>
            <p:ph type="body" sz="half" idx="13"/>
          </p:nvPr>
        </p:nvSpPr>
        <p:spPr>
          <a:xfrm>
            <a:off x="457199" y="1435100"/>
            <a:ext cx="3008315" cy="4691063"/>
          </a:xfrm>
          <a:prstGeom prst="rect">
            <a:avLst/>
          </a:prstGeom>
        </p:spPr>
        <p:txBody>
          <a:bodyPr>
            <a:normAutofit fontScale="100000" lnSpcReduction="0"/>
          </a:bodyPr>
          <a:lstStyle/>
          <a:p>
            <a:pPr marL="0" indent="0">
              <a:spcBef>
                <a:spcPts val="300"/>
              </a:spcBef>
              <a:buSzTx/>
              <a:buFontTx/>
              <a:buNone/>
              <a:defRPr sz="1400"/>
            </a:pPr>
          </a:p>
        </p:txBody>
      </p:sp>
      <p:sp>
        <p:nvSpPr>
          <p:cNvPr id="156"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Obrázek s titulkem">
    <p:spTree>
      <p:nvGrpSpPr>
        <p:cNvPr id="1" name=""/>
        <p:cNvGrpSpPr/>
        <p:nvPr/>
      </p:nvGrpSpPr>
      <p:grpSpPr>
        <a:xfrm>
          <a:off x="0" y="0"/>
          <a:ext cx="0" cy="0"/>
          <a:chOff x="0" y="0"/>
          <a:chExt cx="0" cy="0"/>
        </a:xfrm>
      </p:grpSpPr>
      <p:pic>
        <p:nvPicPr>
          <p:cNvPr id="163"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164"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165"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166"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167" name="Text názvu"/>
          <p:cNvSpPr txBox="1"/>
          <p:nvPr>
            <p:ph type="title"/>
          </p:nvPr>
        </p:nvSpPr>
        <p:spPr>
          <a:xfrm>
            <a:off x="1792288" y="4800600"/>
            <a:ext cx="5486401" cy="566738"/>
          </a:xfrm>
          <a:prstGeom prst="rect">
            <a:avLst/>
          </a:prstGeom>
        </p:spPr>
        <p:txBody>
          <a:bodyPr anchor="b">
            <a:normAutofit fontScale="100000" lnSpcReduction="0"/>
          </a:bodyPr>
          <a:lstStyle>
            <a:lvl1pPr>
              <a:defRPr b="1"/>
            </a:lvl1pPr>
          </a:lstStyle>
          <a:p>
            <a:pPr/>
            <a:r>
              <a:t>Text názvu</a:t>
            </a:r>
          </a:p>
        </p:txBody>
      </p:sp>
      <p:sp>
        <p:nvSpPr>
          <p:cNvPr id="168" name="Zástupný symbol pro obrázek 2"/>
          <p:cNvSpPr/>
          <p:nvPr>
            <p:ph type="pic" sz="half" idx="13"/>
          </p:nvPr>
        </p:nvSpPr>
        <p:spPr>
          <a:xfrm>
            <a:off x="1792288" y="612775"/>
            <a:ext cx="5486401" cy="4114800"/>
          </a:xfrm>
          <a:prstGeom prst="rect">
            <a:avLst/>
          </a:prstGeom>
        </p:spPr>
        <p:txBody>
          <a:bodyPr lIns="91439" rIns="91439"/>
          <a:lstStyle/>
          <a:p>
            <a:pPr/>
          </a:p>
        </p:txBody>
      </p:sp>
      <p:sp>
        <p:nvSpPr>
          <p:cNvPr id="169" name="Text úrovně 1…"/>
          <p:cNvSpPr txBox="1"/>
          <p:nvPr>
            <p:ph type="body" sz="quarter" idx="1"/>
          </p:nvPr>
        </p:nvSpPr>
        <p:spPr>
          <a:xfrm>
            <a:off x="1792288" y="5367337"/>
            <a:ext cx="5486401" cy="804863"/>
          </a:xfrm>
          <a:prstGeom prst="rect">
            <a:avLst/>
          </a:prstGeom>
        </p:spPr>
        <p:txBody>
          <a:bodyPr>
            <a:normAutofit fontScale="100000" lnSpcReduction="0"/>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a:r>
              <a:t>Text úrovně 1</a:t>
            </a:r>
          </a:p>
          <a:p>
            <a:pPr lvl="1"/>
            <a:r>
              <a:t>Text úrovně 2</a:t>
            </a:r>
          </a:p>
          <a:p>
            <a:pPr lvl="2"/>
            <a:r>
              <a:t>Text úrovně 3</a:t>
            </a:r>
          </a:p>
          <a:p>
            <a:pPr lvl="3"/>
            <a:r>
              <a:t>Text úrovně 4</a:t>
            </a:r>
          </a:p>
          <a:p>
            <a:pPr lvl="4"/>
            <a:r>
              <a:t>Text úrovně 5</a:t>
            </a:r>
          </a:p>
        </p:txBody>
      </p:sp>
      <p:sp>
        <p:nvSpPr>
          <p:cNvPr id="170"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adpis a svislý text">
    <p:spTree>
      <p:nvGrpSpPr>
        <p:cNvPr id="1" name=""/>
        <p:cNvGrpSpPr/>
        <p:nvPr/>
      </p:nvGrpSpPr>
      <p:grpSpPr>
        <a:xfrm>
          <a:off x="0" y="0"/>
          <a:ext cx="0" cy="0"/>
          <a:chOff x="0" y="0"/>
          <a:chExt cx="0" cy="0"/>
        </a:xfrm>
      </p:grpSpPr>
      <p:pic>
        <p:nvPicPr>
          <p:cNvPr id="177"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178"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179"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180"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181" name="Text názvu"/>
          <p:cNvSpPr txBox="1"/>
          <p:nvPr>
            <p:ph type="title"/>
          </p:nvPr>
        </p:nvSpPr>
        <p:spPr>
          <a:xfrm>
            <a:off x="457200" y="82550"/>
            <a:ext cx="4106863" cy="558800"/>
          </a:xfrm>
          <a:prstGeom prst="rect">
            <a:avLst/>
          </a:prstGeom>
        </p:spPr>
        <p:txBody>
          <a:bodyPr>
            <a:normAutofit fontScale="100000" lnSpcReduction="0"/>
          </a:bodyPr>
          <a:lstStyle/>
          <a:p>
            <a:pPr/>
            <a:r>
              <a:t>Text názvu</a:t>
            </a:r>
          </a:p>
        </p:txBody>
      </p:sp>
      <p:sp>
        <p:nvSpPr>
          <p:cNvPr id="182" name="Text úrovně 1…"/>
          <p:cNvSpPr txBox="1"/>
          <p:nvPr>
            <p:ph type="body" idx="1"/>
          </p:nvPr>
        </p:nvSpPr>
        <p:spPr>
          <a:xfrm>
            <a:off x="457200" y="1600200"/>
            <a:ext cx="8229600" cy="4525963"/>
          </a:xfrm>
          <a:prstGeom prst="rect">
            <a:avLst/>
          </a:prstGeom>
        </p:spPr>
        <p:txBody>
          <a:bodyPr>
            <a:normAutofit fontScale="100000" lnSpcReduction="0"/>
          </a:bodyPr>
          <a:lstStyle/>
          <a:p>
            <a:pPr/>
            <a:r>
              <a:t>Text úrovně 1</a:t>
            </a:r>
          </a:p>
          <a:p>
            <a:pPr lvl="1"/>
            <a:r>
              <a:t>Text úrovně 2</a:t>
            </a:r>
          </a:p>
          <a:p>
            <a:pPr lvl="2"/>
            <a:r>
              <a:t>Text úrovně 3</a:t>
            </a:r>
          </a:p>
          <a:p>
            <a:pPr lvl="3"/>
            <a:r>
              <a:t>Text úrovně 4</a:t>
            </a:r>
          </a:p>
          <a:p>
            <a:pPr lvl="4"/>
            <a:r>
              <a:t>Text úrovně 5</a:t>
            </a:r>
          </a:p>
        </p:txBody>
      </p:sp>
      <p:sp>
        <p:nvSpPr>
          <p:cNvPr id="183"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vislý nadpis a text">
    <p:spTree>
      <p:nvGrpSpPr>
        <p:cNvPr id="1" name=""/>
        <p:cNvGrpSpPr/>
        <p:nvPr/>
      </p:nvGrpSpPr>
      <p:grpSpPr>
        <a:xfrm>
          <a:off x="0" y="0"/>
          <a:ext cx="0" cy="0"/>
          <a:chOff x="0" y="0"/>
          <a:chExt cx="0" cy="0"/>
        </a:xfrm>
      </p:grpSpPr>
      <p:pic>
        <p:nvPicPr>
          <p:cNvPr id="190"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191"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192"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193"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194" name="Text názvu"/>
          <p:cNvSpPr txBox="1"/>
          <p:nvPr>
            <p:ph type="title"/>
          </p:nvPr>
        </p:nvSpPr>
        <p:spPr>
          <a:xfrm>
            <a:off x="6629400" y="274638"/>
            <a:ext cx="2057400" cy="5851526"/>
          </a:xfrm>
          <a:prstGeom prst="rect">
            <a:avLst/>
          </a:prstGeom>
        </p:spPr>
        <p:txBody>
          <a:bodyPr>
            <a:normAutofit fontScale="100000" lnSpcReduction="0"/>
          </a:bodyPr>
          <a:lstStyle/>
          <a:p>
            <a:pPr/>
            <a:r>
              <a:t>Text názvu</a:t>
            </a:r>
          </a:p>
        </p:txBody>
      </p:sp>
      <p:sp>
        <p:nvSpPr>
          <p:cNvPr id="195" name="Text úrovně 1…"/>
          <p:cNvSpPr txBox="1"/>
          <p:nvPr>
            <p:ph type="body" idx="1"/>
          </p:nvPr>
        </p:nvSpPr>
        <p:spPr>
          <a:xfrm>
            <a:off x="457200" y="274638"/>
            <a:ext cx="6019800" cy="5851526"/>
          </a:xfrm>
          <a:prstGeom prst="rect">
            <a:avLst/>
          </a:prstGeom>
        </p:spPr>
        <p:txBody>
          <a:bodyPr>
            <a:normAutofit fontScale="100000" lnSpcReduction="0"/>
          </a:bodyPr>
          <a:lstStyle/>
          <a:p>
            <a:pPr/>
            <a:r>
              <a:t>Text úrovně 1</a:t>
            </a:r>
          </a:p>
          <a:p>
            <a:pPr lvl="1"/>
            <a:r>
              <a:t>Text úrovně 2</a:t>
            </a:r>
          </a:p>
          <a:p>
            <a:pPr lvl="2"/>
            <a:r>
              <a:t>Text úrovně 3</a:t>
            </a:r>
          </a:p>
          <a:p>
            <a:pPr lvl="3"/>
            <a:r>
              <a:t>Text úrovně 4</a:t>
            </a:r>
          </a:p>
          <a:p>
            <a:pPr lvl="4"/>
            <a:r>
              <a:t>Text úrovně 5</a:t>
            </a:r>
          </a:p>
        </p:txBody>
      </p:sp>
      <p:sp>
        <p:nvSpPr>
          <p:cNvPr id="196"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adpis a tabulka">
    <p:spTree>
      <p:nvGrpSpPr>
        <p:cNvPr id="1" name=""/>
        <p:cNvGrpSpPr/>
        <p:nvPr/>
      </p:nvGrpSpPr>
      <p:grpSpPr>
        <a:xfrm>
          <a:off x="0" y="0"/>
          <a:ext cx="0" cy="0"/>
          <a:chOff x="0" y="0"/>
          <a:chExt cx="0" cy="0"/>
        </a:xfrm>
      </p:grpSpPr>
      <p:pic>
        <p:nvPicPr>
          <p:cNvPr id="203" name="image1.jpg" descr="image1.jpg"/>
          <p:cNvPicPr>
            <a:picLocks noChangeAspect="1"/>
          </p:cNvPicPr>
          <p:nvPr/>
        </p:nvPicPr>
        <p:blipFill>
          <a:blip r:embed="rId2">
            <a:extLst/>
          </a:blip>
          <a:stretch>
            <a:fillRect/>
          </a:stretch>
        </p:blipFill>
        <p:spPr>
          <a:xfrm>
            <a:off x="0" y="0"/>
            <a:ext cx="9144000" cy="6858000"/>
          </a:xfrm>
          <a:prstGeom prst="rect">
            <a:avLst/>
          </a:prstGeom>
          <a:ln w="12700">
            <a:miter lim="400000"/>
          </a:ln>
        </p:spPr>
      </p:pic>
      <p:pic>
        <p:nvPicPr>
          <p:cNvPr id="204" name="image2.png" descr="image2.png"/>
          <p:cNvPicPr>
            <a:picLocks noChangeAspect="1"/>
          </p:cNvPicPr>
          <p:nvPr/>
        </p:nvPicPr>
        <p:blipFill>
          <a:blip r:embed="rId3">
            <a:extLst/>
          </a:blip>
          <a:stretch>
            <a:fillRect/>
          </a:stretch>
        </p:blipFill>
        <p:spPr>
          <a:xfrm>
            <a:off x="455612" y="6323012"/>
            <a:ext cx="1816101" cy="427039"/>
          </a:xfrm>
          <a:prstGeom prst="rect">
            <a:avLst/>
          </a:prstGeom>
          <a:ln w="12700">
            <a:miter lim="400000"/>
          </a:ln>
        </p:spPr>
      </p:pic>
      <p:sp>
        <p:nvSpPr>
          <p:cNvPr id="205" name="Text názvu"/>
          <p:cNvSpPr txBox="1"/>
          <p:nvPr>
            <p:ph type="title"/>
          </p:nvPr>
        </p:nvSpPr>
        <p:spPr>
          <a:xfrm>
            <a:off x="0" y="0"/>
            <a:ext cx="9144000" cy="1203326"/>
          </a:xfrm>
          <a:prstGeom prst="rect">
            <a:avLst/>
          </a:prstGeom>
          <a:solidFill>
            <a:srgbClr val="929294">
              <a:alpha val="60000"/>
            </a:srgbClr>
          </a:solidFill>
        </p:spPr>
        <p:txBody>
          <a:bodyPr lIns="45718" tIns="45718" rIns="45718" bIns="45718">
            <a:normAutofit fontScale="100000" lnSpcReduction="0"/>
          </a:bodyPr>
          <a:lstStyle>
            <a:lvl1pPr algn="ctr">
              <a:defRPr sz="2400">
                <a:solidFill>
                  <a:srgbClr val="FFFFFF"/>
                </a:solidFill>
                <a:latin typeface="Arial"/>
                <a:ea typeface="Arial"/>
                <a:cs typeface="Arial"/>
                <a:sym typeface="Arial"/>
              </a:defRPr>
            </a:lvl1pPr>
          </a:lstStyle>
          <a:p>
            <a:pPr/>
            <a:r>
              <a:t>Text názvu</a:t>
            </a:r>
          </a:p>
        </p:txBody>
      </p:sp>
      <p:sp>
        <p:nvSpPr>
          <p:cNvPr id="206" name="Číslo snímku"/>
          <p:cNvSpPr txBox="1"/>
          <p:nvPr>
            <p:ph type="sldNum" sz="quarter" idx="2"/>
          </p:nvPr>
        </p:nvSpPr>
        <p:spPr>
          <a:xfrm>
            <a:off x="6553200" y="6356350"/>
            <a:ext cx="358411" cy="350660"/>
          </a:xfrm>
          <a:prstGeom prst="rect">
            <a:avLst/>
          </a:prstGeom>
        </p:spPr>
        <p:txBody>
          <a:bodyPr lIns="45718" tIns="45718" rIns="45718" bIns="45718" anchor="t"/>
          <a:lstStyle>
            <a:lvl1pPr algn="l">
              <a:defRPr sz="1800">
                <a:solidFill>
                  <a:srgbClr val="58585A"/>
                </a:solidFill>
                <a:latin typeface="Arial"/>
                <a:ea typeface="Arial"/>
                <a:cs typeface="Arial"/>
                <a:sym typeface="Aria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ázev a odrážky">
    <p:spTree>
      <p:nvGrpSpPr>
        <p:cNvPr id="1" name=""/>
        <p:cNvGrpSpPr/>
        <p:nvPr/>
      </p:nvGrpSpPr>
      <p:grpSpPr>
        <a:xfrm>
          <a:off x="0" y="0"/>
          <a:ext cx="0" cy="0"/>
          <a:chOff x="0" y="0"/>
          <a:chExt cx="0" cy="0"/>
        </a:xfrm>
      </p:grpSpPr>
      <p:sp>
        <p:nvSpPr>
          <p:cNvPr id="213" name="Text názvu"/>
          <p:cNvSpPr txBox="1"/>
          <p:nvPr>
            <p:ph type="title"/>
          </p:nvPr>
        </p:nvSpPr>
        <p:spPr>
          <a:xfrm>
            <a:off x="401835" y="0"/>
            <a:ext cx="8340330" cy="982266"/>
          </a:xfrm>
          <a:prstGeom prst="rect">
            <a:avLst/>
          </a:prstGeom>
        </p:spPr>
        <p:txBody>
          <a:bodyPr lIns="35718" tIns="35718" rIns="35718" bIns="35718" anchor="b">
            <a:normAutofit fontScale="100000" lnSpcReduction="0"/>
          </a:bodyPr>
          <a:lstStyle>
            <a:lvl1pPr defTabSz="410765">
              <a:defRPr sz="2800">
                <a:solidFill>
                  <a:srgbClr val="000000"/>
                </a:solidFill>
                <a:latin typeface="Helvetica Neue Light"/>
                <a:ea typeface="Helvetica Neue Light"/>
                <a:cs typeface="Helvetica Neue Light"/>
                <a:sym typeface="Helvetica Neue Light"/>
              </a:defRPr>
            </a:lvl1pPr>
          </a:lstStyle>
          <a:p>
            <a:pPr/>
            <a:r>
              <a:t>Text názvu</a:t>
            </a:r>
          </a:p>
        </p:txBody>
      </p:sp>
      <p:sp>
        <p:nvSpPr>
          <p:cNvPr id="214" name="Text úrovně 1…"/>
          <p:cNvSpPr txBox="1"/>
          <p:nvPr>
            <p:ph type="body" idx="1"/>
          </p:nvPr>
        </p:nvSpPr>
        <p:spPr>
          <a:xfrm>
            <a:off x="401835" y="1562695"/>
            <a:ext cx="8340330" cy="4688087"/>
          </a:xfrm>
          <a:prstGeom prst="rect">
            <a:avLst/>
          </a:prstGeom>
        </p:spPr>
        <p:txBody>
          <a:bodyPr lIns="35718" tIns="35718" rIns="35718" bIns="35718">
            <a:normAutofit fontScale="100000" lnSpcReduction="0"/>
          </a:bodyPr>
          <a:lstStyle>
            <a:lvl1pPr marL="304800" indent="-304800" defTabSz="410765">
              <a:spcBef>
                <a:spcPts val="2900"/>
              </a:spcBef>
              <a:buSzPct val="75000"/>
              <a:buFont typeface="Helvetica Neue"/>
              <a:defRPr sz="2400">
                <a:solidFill>
                  <a:srgbClr val="747474"/>
                </a:solidFill>
                <a:latin typeface="Helvetica Neue Light"/>
                <a:ea typeface="Helvetica Neue Light"/>
                <a:cs typeface="Helvetica Neue Light"/>
                <a:sym typeface="Helvetica Neue Light"/>
              </a:defRPr>
            </a:lvl1pPr>
            <a:lvl2pPr marL="762000" indent="-304800" defTabSz="410765">
              <a:spcBef>
                <a:spcPts val="2900"/>
              </a:spcBef>
              <a:buSzPct val="75000"/>
              <a:buFont typeface="Helvetica Neue"/>
              <a:buChar char="•"/>
              <a:defRPr sz="2400">
                <a:solidFill>
                  <a:srgbClr val="747474"/>
                </a:solidFill>
                <a:latin typeface="Helvetica Neue Light"/>
                <a:ea typeface="Helvetica Neue Light"/>
                <a:cs typeface="Helvetica Neue Light"/>
                <a:sym typeface="Helvetica Neue Light"/>
              </a:defRPr>
            </a:lvl2pPr>
            <a:lvl3pPr defTabSz="410765">
              <a:spcBef>
                <a:spcPts val="2900"/>
              </a:spcBef>
              <a:buSzPct val="75000"/>
              <a:buFont typeface="Helvetica Neue"/>
              <a:defRPr sz="2400">
                <a:solidFill>
                  <a:srgbClr val="747474"/>
                </a:solidFill>
                <a:latin typeface="Helvetica Neue Light"/>
                <a:ea typeface="Helvetica Neue Light"/>
                <a:cs typeface="Helvetica Neue Light"/>
                <a:sym typeface="Helvetica Neue Light"/>
              </a:defRPr>
            </a:lvl3pPr>
            <a:lvl4pPr marL="1676400" indent="-304800" defTabSz="410765">
              <a:spcBef>
                <a:spcPts val="2900"/>
              </a:spcBef>
              <a:buSzPct val="75000"/>
              <a:buFont typeface="Helvetica Neue"/>
              <a:buChar char="•"/>
              <a:defRPr sz="2400">
                <a:solidFill>
                  <a:srgbClr val="747474"/>
                </a:solidFill>
                <a:latin typeface="Helvetica Neue Light"/>
                <a:ea typeface="Helvetica Neue Light"/>
                <a:cs typeface="Helvetica Neue Light"/>
                <a:sym typeface="Helvetica Neue Light"/>
              </a:defRPr>
            </a:lvl4pPr>
            <a:lvl5pPr marL="2133600" indent="-304800" defTabSz="410765">
              <a:spcBef>
                <a:spcPts val="2900"/>
              </a:spcBef>
              <a:buSzPct val="75000"/>
              <a:buFont typeface="Helvetica Neue"/>
              <a:buChar char="•"/>
              <a:defRPr sz="2400">
                <a:solidFill>
                  <a:srgbClr val="747474"/>
                </a:solidFill>
                <a:latin typeface="Helvetica Neue Light"/>
                <a:ea typeface="Helvetica Neue Light"/>
                <a:cs typeface="Helvetica Neue Light"/>
                <a:sym typeface="Helvetica Neue Light"/>
              </a:defRPr>
            </a:lvl5pPr>
          </a:lstStyle>
          <a:p>
            <a:pPr/>
            <a:r>
              <a:t>Text úrovně 1</a:t>
            </a:r>
          </a:p>
          <a:p>
            <a:pPr lvl="1"/>
            <a:r>
              <a:t>Text úrovně 2</a:t>
            </a:r>
          </a:p>
          <a:p>
            <a:pPr lvl="2"/>
            <a:r>
              <a:t>Text úrovně 3</a:t>
            </a:r>
          </a:p>
          <a:p>
            <a:pPr lvl="3"/>
            <a:r>
              <a:t>Text úrovně 4</a:t>
            </a:r>
          </a:p>
          <a:p>
            <a:pPr lvl="4"/>
            <a:r>
              <a:t>Text úrovně 5</a:t>
            </a:r>
          </a:p>
        </p:txBody>
      </p:sp>
      <p:sp>
        <p:nvSpPr>
          <p:cNvPr id="215" name="Číslo snímku"/>
          <p:cNvSpPr txBox="1"/>
          <p:nvPr>
            <p:ph type="sldNum" sz="quarter" idx="2"/>
          </p:nvPr>
        </p:nvSpPr>
        <p:spPr>
          <a:xfrm>
            <a:off x="8634224" y="6465093"/>
            <a:ext cx="211240" cy="207938"/>
          </a:xfrm>
          <a:prstGeom prst="rect">
            <a:avLst/>
          </a:prstGeom>
        </p:spPr>
        <p:txBody>
          <a:bodyPr lIns="35718" tIns="35718" rIns="35718" bIns="35718" anchor="t"/>
          <a:lstStyle>
            <a:lvl1pPr defTabSz="410765">
              <a:defRPr sz="900">
                <a:solidFill>
                  <a:srgbClr val="000000"/>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ázev a odrážky">
    <p:spTree>
      <p:nvGrpSpPr>
        <p:cNvPr id="1" name=""/>
        <p:cNvGrpSpPr/>
        <p:nvPr/>
      </p:nvGrpSpPr>
      <p:grpSpPr>
        <a:xfrm>
          <a:off x="0" y="0"/>
          <a:ext cx="0" cy="0"/>
          <a:chOff x="0" y="0"/>
          <a:chExt cx="0" cy="0"/>
        </a:xfrm>
      </p:grpSpPr>
      <p:sp>
        <p:nvSpPr>
          <p:cNvPr id="222" name="Text názvu"/>
          <p:cNvSpPr txBox="1"/>
          <p:nvPr>
            <p:ph type="title"/>
          </p:nvPr>
        </p:nvSpPr>
        <p:spPr>
          <a:xfrm>
            <a:off x="401834" y="0"/>
            <a:ext cx="8340331" cy="982267"/>
          </a:xfrm>
          <a:prstGeom prst="rect">
            <a:avLst/>
          </a:prstGeom>
        </p:spPr>
        <p:txBody>
          <a:bodyPr lIns="35717" tIns="35717" rIns="35717" bIns="35717" anchor="b">
            <a:normAutofit fontScale="100000" lnSpcReduction="0"/>
          </a:bodyPr>
          <a:lstStyle>
            <a:lvl1pPr defTabSz="410764">
              <a:defRPr sz="2800">
                <a:solidFill>
                  <a:srgbClr val="000000"/>
                </a:solidFill>
                <a:latin typeface="Helvetica Neue Light"/>
                <a:ea typeface="Helvetica Neue Light"/>
                <a:cs typeface="Helvetica Neue Light"/>
                <a:sym typeface="Helvetica Neue Light"/>
              </a:defRPr>
            </a:lvl1pPr>
          </a:lstStyle>
          <a:p>
            <a:pPr/>
            <a:r>
              <a:t>Text názvu</a:t>
            </a:r>
          </a:p>
        </p:txBody>
      </p:sp>
      <p:sp>
        <p:nvSpPr>
          <p:cNvPr id="223" name="Text úrovně 1…"/>
          <p:cNvSpPr txBox="1"/>
          <p:nvPr>
            <p:ph type="body" idx="1"/>
          </p:nvPr>
        </p:nvSpPr>
        <p:spPr>
          <a:xfrm>
            <a:off x="401834" y="1562695"/>
            <a:ext cx="8340331" cy="4688088"/>
          </a:xfrm>
          <a:prstGeom prst="rect">
            <a:avLst/>
          </a:prstGeom>
        </p:spPr>
        <p:txBody>
          <a:bodyPr lIns="35717" tIns="35717" rIns="35717" bIns="35717">
            <a:normAutofit fontScale="100000" lnSpcReduction="0"/>
          </a:bodyPr>
          <a:lstStyle>
            <a:lvl1pPr marL="304800" indent="-304800" defTabSz="410764">
              <a:spcBef>
                <a:spcPts val="2900"/>
              </a:spcBef>
              <a:buSzPct val="75000"/>
              <a:buFont typeface="Helvetica Neue"/>
              <a:defRPr sz="2400">
                <a:solidFill>
                  <a:srgbClr val="747474"/>
                </a:solidFill>
                <a:latin typeface="Helvetica Neue Light"/>
                <a:ea typeface="Helvetica Neue Light"/>
                <a:cs typeface="Helvetica Neue Light"/>
                <a:sym typeface="Helvetica Neue Light"/>
              </a:defRPr>
            </a:lvl1pPr>
            <a:lvl2pPr marL="762000" indent="-304800" defTabSz="410764">
              <a:spcBef>
                <a:spcPts val="2900"/>
              </a:spcBef>
              <a:buSzPct val="75000"/>
              <a:buFont typeface="Helvetica Neue"/>
              <a:buChar char="•"/>
              <a:defRPr sz="2400">
                <a:solidFill>
                  <a:srgbClr val="747474"/>
                </a:solidFill>
                <a:latin typeface="Helvetica Neue Light"/>
                <a:ea typeface="Helvetica Neue Light"/>
                <a:cs typeface="Helvetica Neue Light"/>
                <a:sym typeface="Helvetica Neue Light"/>
              </a:defRPr>
            </a:lvl2pPr>
            <a:lvl3pPr defTabSz="410764">
              <a:spcBef>
                <a:spcPts val="2900"/>
              </a:spcBef>
              <a:buSzPct val="75000"/>
              <a:buFont typeface="Helvetica Neue"/>
              <a:defRPr sz="2400">
                <a:solidFill>
                  <a:srgbClr val="747474"/>
                </a:solidFill>
                <a:latin typeface="Helvetica Neue Light"/>
                <a:ea typeface="Helvetica Neue Light"/>
                <a:cs typeface="Helvetica Neue Light"/>
                <a:sym typeface="Helvetica Neue Light"/>
              </a:defRPr>
            </a:lvl3pPr>
            <a:lvl4pPr marL="1676400" indent="-304800" defTabSz="410764">
              <a:spcBef>
                <a:spcPts val="2900"/>
              </a:spcBef>
              <a:buSzPct val="75000"/>
              <a:buFont typeface="Helvetica Neue"/>
              <a:buChar char="•"/>
              <a:defRPr sz="2400">
                <a:solidFill>
                  <a:srgbClr val="747474"/>
                </a:solidFill>
                <a:latin typeface="Helvetica Neue Light"/>
                <a:ea typeface="Helvetica Neue Light"/>
                <a:cs typeface="Helvetica Neue Light"/>
                <a:sym typeface="Helvetica Neue Light"/>
              </a:defRPr>
            </a:lvl4pPr>
            <a:lvl5pPr marL="2133600" indent="-304800" defTabSz="410764">
              <a:spcBef>
                <a:spcPts val="2900"/>
              </a:spcBef>
              <a:buSzPct val="75000"/>
              <a:buFont typeface="Helvetica Neue"/>
              <a:buChar char="•"/>
              <a:defRPr sz="2400">
                <a:solidFill>
                  <a:srgbClr val="747474"/>
                </a:solidFill>
                <a:latin typeface="Helvetica Neue Light"/>
                <a:ea typeface="Helvetica Neue Light"/>
                <a:cs typeface="Helvetica Neue Light"/>
                <a:sym typeface="Helvetica Neue Light"/>
              </a:defRPr>
            </a:lvl5pPr>
          </a:lstStyle>
          <a:p>
            <a:pPr/>
            <a:r>
              <a:t>Text úrovně 1</a:t>
            </a:r>
          </a:p>
          <a:p>
            <a:pPr lvl="1"/>
            <a:r>
              <a:t>Text úrovně 2</a:t>
            </a:r>
          </a:p>
          <a:p>
            <a:pPr lvl="2"/>
            <a:r>
              <a:t>Text úrovně 3</a:t>
            </a:r>
          </a:p>
          <a:p>
            <a:pPr lvl="3"/>
            <a:r>
              <a:t>Text úrovně 4</a:t>
            </a:r>
          </a:p>
          <a:p>
            <a:pPr lvl="4"/>
            <a:r>
              <a:t>Text úrovně 5</a:t>
            </a:r>
          </a:p>
        </p:txBody>
      </p:sp>
      <p:sp>
        <p:nvSpPr>
          <p:cNvPr id="224" name="Číslo snímku"/>
          <p:cNvSpPr txBox="1"/>
          <p:nvPr>
            <p:ph type="sldNum" sz="quarter" idx="2"/>
          </p:nvPr>
        </p:nvSpPr>
        <p:spPr>
          <a:xfrm>
            <a:off x="8634226" y="6465092"/>
            <a:ext cx="211238" cy="207937"/>
          </a:xfrm>
          <a:prstGeom prst="rect">
            <a:avLst/>
          </a:prstGeom>
        </p:spPr>
        <p:txBody>
          <a:bodyPr lIns="35717" tIns="35717" rIns="35717" bIns="35717" anchor="t"/>
          <a:lstStyle>
            <a:lvl1pPr defTabSz="410764">
              <a:defRPr sz="900">
                <a:solidFill>
                  <a:srgbClr val="000000"/>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adpis a obsah">
    <p:spTree>
      <p:nvGrpSpPr>
        <p:cNvPr id="1" name=""/>
        <p:cNvGrpSpPr/>
        <p:nvPr/>
      </p:nvGrpSpPr>
      <p:grpSpPr>
        <a:xfrm>
          <a:off x="0" y="0"/>
          <a:ext cx="0" cy="0"/>
          <a:chOff x="0" y="0"/>
          <a:chExt cx="0" cy="0"/>
        </a:xfrm>
      </p:grpSpPr>
      <p:pic>
        <p:nvPicPr>
          <p:cNvPr id="231" name="Picture 8" descr="Picture 8"/>
          <p:cNvPicPr>
            <a:picLocks noChangeAspect="1"/>
          </p:cNvPicPr>
          <p:nvPr/>
        </p:nvPicPr>
        <p:blipFill>
          <a:blip r:embed="rId2">
            <a:extLst/>
          </a:blip>
          <a:stretch>
            <a:fillRect/>
          </a:stretch>
        </p:blipFill>
        <p:spPr>
          <a:xfrm>
            <a:off x="6443662" y="47625"/>
            <a:ext cx="2674939" cy="511175"/>
          </a:xfrm>
          <a:prstGeom prst="rect">
            <a:avLst/>
          </a:prstGeom>
          <a:ln w="12700">
            <a:miter lim="400000"/>
          </a:ln>
        </p:spPr>
      </p:pic>
      <p:sp>
        <p:nvSpPr>
          <p:cNvPr id="232" name="Obdélník 8"/>
          <p:cNvSpPr/>
          <p:nvPr/>
        </p:nvSpPr>
        <p:spPr>
          <a:xfrm flipV="1">
            <a:off x="0" y="-66675"/>
            <a:ext cx="9144000" cy="114300"/>
          </a:xfrm>
          <a:prstGeom prst="rect">
            <a:avLst/>
          </a:prstGeom>
          <a:solidFill>
            <a:srgbClr val="FF9900"/>
          </a:solidFill>
          <a:ln w="12700">
            <a:miter lim="400000"/>
          </a:ln>
        </p:spPr>
        <p:txBody>
          <a:bodyPr lIns="45718" tIns="45718" rIns="45718" bIns="45718" anchor="ctr"/>
          <a:lstStyle/>
          <a:p>
            <a:pPr algn="ctr">
              <a:defRPr>
                <a:solidFill>
                  <a:srgbClr val="FFFFFF"/>
                </a:solidFill>
              </a:defRPr>
            </a:pPr>
          </a:p>
        </p:txBody>
      </p:sp>
      <p:sp>
        <p:nvSpPr>
          <p:cNvPr id="233" name="Obdélník 9"/>
          <p:cNvSpPr/>
          <p:nvPr/>
        </p:nvSpPr>
        <p:spPr>
          <a:xfrm flipV="1">
            <a:off x="0" y="558800"/>
            <a:ext cx="9144000" cy="74615"/>
          </a:xfrm>
          <a:prstGeom prst="rect">
            <a:avLst/>
          </a:prstGeom>
          <a:solidFill>
            <a:srgbClr val="1F497D"/>
          </a:solidFill>
          <a:ln w="12700">
            <a:miter lim="400000"/>
          </a:ln>
        </p:spPr>
        <p:txBody>
          <a:bodyPr lIns="45718" tIns="45718" rIns="45718" bIns="45718" anchor="ctr"/>
          <a:lstStyle/>
          <a:p>
            <a:pPr algn="ctr">
              <a:defRPr>
                <a:solidFill>
                  <a:srgbClr val="FFFFFF"/>
                </a:solidFill>
              </a:defRPr>
            </a:pPr>
          </a:p>
        </p:txBody>
      </p:sp>
      <p:pic>
        <p:nvPicPr>
          <p:cNvPr id="234" name="Picture 2" descr="Picture 2"/>
          <p:cNvPicPr>
            <a:picLocks noChangeAspect="1"/>
          </p:cNvPicPr>
          <p:nvPr/>
        </p:nvPicPr>
        <p:blipFill>
          <a:blip r:embed="rId3">
            <a:extLst/>
          </a:blip>
          <a:stretch>
            <a:fillRect/>
          </a:stretch>
        </p:blipFill>
        <p:spPr>
          <a:xfrm>
            <a:off x="4572000" y="188638"/>
            <a:ext cx="1800201" cy="288035"/>
          </a:xfrm>
          <a:prstGeom prst="rect">
            <a:avLst/>
          </a:prstGeom>
          <a:ln w="12700">
            <a:miter lim="400000"/>
          </a:ln>
        </p:spPr>
      </p:pic>
      <p:sp>
        <p:nvSpPr>
          <p:cNvPr id="235" name="Text názvu"/>
          <p:cNvSpPr txBox="1"/>
          <p:nvPr>
            <p:ph type="title"/>
          </p:nvPr>
        </p:nvSpPr>
        <p:spPr>
          <a:xfrm>
            <a:off x="457200" y="82550"/>
            <a:ext cx="4106863" cy="558800"/>
          </a:xfrm>
          <a:prstGeom prst="rect">
            <a:avLst/>
          </a:prstGeom>
        </p:spPr>
        <p:txBody>
          <a:bodyPr lIns="45718" tIns="45718" rIns="45718" bIns="45718">
            <a:normAutofit fontScale="100000" lnSpcReduction="0"/>
          </a:bodyPr>
          <a:lstStyle/>
          <a:p>
            <a:pPr/>
            <a:r>
              <a:t>Text názvu</a:t>
            </a:r>
          </a:p>
        </p:txBody>
      </p:sp>
      <p:sp>
        <p:nvSpPr>
          <p:cNvPr id="236" name="Text úrovně 1…"/>
          <p:cNvSpPr txBox="1"/>
          <p:nvPr>
            <p:ph type="body" idx="1"/>
          </p:nvPr>
        </p:nvSpPr>
        <p:spPr>
          <a:xfrm>
            <a:off x="457200" y="1600200"/>
            <a:ext cx="8229600" cy="4525963"/>
          </a:xfrm>
          <a:prstGeom prst="rect">
            <a:avLst/>
          </a:prstGeom>
        </p:spPr>
        <p:txBody>
          <a:bodyPr lIns="45718" tIns="45718" rIns="45718" bIns="45718">
            <a:normAutofit fontScale="100000" lnSpcReduction="0"/>
          </a:bodyPr>
          <a:lstStyle>
            <a:lvl2pPr marL="783771" indent="-326571"/>
          </a:lstStyle>
          <a:p>
            <a:pPr/>
            <a:r>
              <a:t>Text úrovně 1</a:t>
            </a:r>
          </a:p>
          <a:p>
            <a:pPr lvl="1"/>
            <a:r>
              <a:t>Text úrovně 2</a:t>
            </a:r>
          </a:p>
          <a:p>
            <a:pPr lvl="2"/>
            <a:r>
              <a:t>Text úrovně 3</a:t>
            </a:r>
          </a:p>
          <a:p>
            <a:pPr lvl="3"/>
            <a:r>
              <a:t>Text úrovně 4</a:t>
            </a:r>
          </a:p>
          <a:p>
            <a:pPr lvl="4"/>
            <a:r>
              <a:t>Text úrovně 5</a:t>
            </a:r>
          </a:p>
        </p:txBody>
      </p:sp>
      <p:sp>
        <p:nvSpPr>
          <p:cNvPr id="237" name="Číslo snímku"/>
          <p:cNvSpPr txBox="1"/>
          <p:nvPr>
            <p:ph type="sldNum" sz="quarter" idx="2"/>
          </p:nvPr>
        </p:nvSpPr>
        <p:spPr>
          <a:xfrm>
            <a:off x="8428178" y="6404293"/>
            <a:ext cx="258623" cy="269239"/>
          </a:xfrm>
          <a:prstGeom prst="rect">
            <a:avLst/>
          </a:prstGeom>
        </p:spPr>
        <p:txBody>
          <a:bodyPr lIns="45718" tIns="45718" rIns="45718" bIns="45718"/>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ázev - ve středu">
    <p:spTree>
      <p:nvGrpSpPr>
        <p:cNvPr id="1" name=""/>
        <p:cNvGrpSpPr/>
        <p:nvPr/>
      </p:nvGrpSpPr>
      <p:grpSpPr>
        <a:xfrm>
          <a:off x="0" y="0"/>
          <a:ext cx="0" cy="0"/>
          <a:chOff x="0" y="0"/>
          <a:chExt cx="0" cy="0"/>
        </a:xfrm>
      </p:grpSpPr>
      <p:pic>
        <p:nvPicPr>
          <p:cNvPr id="244" name="Obrázek" descr="Obrázek"/>
          <p:cNvPicPr>
            <a:picLocks noChangeAspect="1"/>
          </p:cNvPicPr>
          <p:nvPr/>
        </p:nvPicPr>
        <p:blipFill>
          <a:blip r:embed="rId2">
            <a:extLst/>
          </a:blip>
          <a:stretch>
            <a:fillRect/>
          </a:stretch>
        </p:blipFill>
        <p:spPr>
          <a:xfrm rot="16200000">
            <a:off x="4168153" y="-4178954"/>
            <a:ext cx="824292" cy="9143721"/>
          </a:xfrm>
          <a:prstGeom prst="rect">
            <a:avLst/>
          </a:prstGeom>
          <a:ln w="12700">
            <a:miter lim="400000"/>
          </a:ln>
        </p:spPr>
      </p:pic>
      <p:sp>
        <p:nvSpPr>
          <p:cNvPr id="245" name="Text názvu"/>
          <p:cNvSpPr txBox="1"/>
          <p:nvPr>
            <p:ph type="title"/>
          </p:nvPr>
        </p:nvSpPr>
        <p:spPr>
          <a:xfrm>
            <a:off x="1482328" y="-19272"/>
            <a:ext cx="7358063" cy="824324"/>
          </a:xfrm>
          <a:prstGeom prst="rect">
            <a:avLst/>
          </a:prstGeom>
        </p:spPr>
        <p:txBody>
          <a:bodyPr lIns="35718" tIns="35718" rIns="35718" bIns="35718">
            <a:normAutofit fontScale="100000" lnSpcReduction="0"/>
          </a:bodyPr>
          <a:lstStyle>
            <a:lvl1pPr algn="r" defTabSz="410765">
              <a:defRPr b="1" sz="2800">
                <a:solidFill>
                  <a:srgbClr val="FFFFFF"/>
                </a:solidFill>
                <a:latin typeface="Bryant Pro"/>
                <a:ea typeface="Bryant Pro"/>
                <a:cs typeface="Bryant Pro"/>
                <a:sym typeface="Bryant Pro"/>
              </a:defRPr>
            </a:lvl1pPr>
          </a:lstStyle>
          <a:p>
            <a:pPr/>
            <a:r>
              <a:t>Text názvu</a:t>
            </a:r>
          </a:p>
        </p:txBody>
      </p:sp>
      <p:sp>
        <p:nvSpPr>
          <p:cNvPr id="246" name="Číslo snímku"/>
          <p:cNvSpPr txBox="1"/>
          <p:nvPr>
            <p:ph type="sldNum" sz="quarter" idx="2"/>
          </p:nvPr>
        </p:nvSpPr>
        <p:spPr>
          <a:xfrm>
            <a:off x="4449876" y="6536531"/>
            <a:ext cx="239485" cy="232486"/>
          </a:xfrm>
          <a:prstGeom prst="rect">
            <a:avLst/>
          </a:prstGeom>
        </p:spPr>
        <p:txBody>
          <a:bodyPr lIns="35718" tIns="35718" rIns="35718" bIns="35718" anchor="t"/>
          <a:lstStyle>
            <a:lvl1pPr algn="ctr" defTabSz="410765">
              <a:defRPr sz="1100">
                <a:solidFill>
                  <a:srgbClr val="000000"/>
                </a:solidFill>
                <a:latin typeface="Helvetica Neue Light"/>
                <a:ea typeface="Helvetica Neue Light"/>
                <a:cs typeface="Helvetica Neue Light"/>
                <a:sym typeface="Helvetica Neue Light"/>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1_Úvodní snímek">
    <p:spTree>
      <p:nvGrpSpPr>
        <p:cNvPr id="1" name=""/>
        <p:cNvGrpSpPr/>
        <p:nvPr/>
      </p:nvGrpSpPr>
      <p:grpSpPr>
        <a:xfrm>
          <a:off x="0" y="0"/>
          <a:ext cx="0" cy="0"/>
          <a:chOff x="0" y="0"/>
          <a:chExt cx="0" cy="0"/>
        </a:xfrm>
      </p:grpSpPr>
      <p:sp>
        <p:nvSpPr>
          <p:cNvPr id="35" name="Číslo snímku"/>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_Úvodní snímek">
    <p:spTree>
      <p:nvGrpSpPr>
        <p:cNvPr id="1" name=""/>
        <p:cNvGrpSpPr/>
        <p:nvPr/>
      </p:nvGrpSpPr>
      <p:grpSpPr>
        <a:xfrm>
          <a:off x="0" y="0"/>
          <a:ext cx="0" cy="0"/>
          <a:chOff x="0" y="0"/>
          <a:chExt cx="0" cy="0"/>
        </a:xfrm>
      </p:grpSpPr>
      <p:pic>
        <p:nvPicPr>
          <p:cNvPr id="42" name="Picture 8" descr="Picture 8"/>
          <p:cNvPicPr>
            <a:picLocks noChangeAspect="1"/>
          </p:cNvPicPr>
          <p:nvPr/>
        </p:nvPicPr>
        <p:blipFill>
          <a:blip r:embed="rId2">
            <a:extLst/>
          </a:blip>
          <a:stretch>
            <a:fillRect/>
          </a:stretch>
        </p:blipFill>
        <p:spPr>
          <a:xfrm>
            <a:off x="5080000" y="47625"/>
            <a:ext cx="2674939" cy="511175"/>
          </a:xfrm>
          <a:prstGeom prst="rect">
            <a:avLst/>
          </a:prstGeom>
          <a:ln w="12700">
            <a:miter lim="400000"/>
          </a:ln>
        </p:spPr>
      </p:pic>
      <p:sp>
        <p:nvSpPr>
          <p:cNvPr id="43" name="Obdélník 8"/>
          <p:cNvSpPr/>
          <p:nvPr/>
        </p:nvSpPr>
        <p:spPr>
          <a:xfrm flipV="1">
            <a:off x="0" y="-66675"/>
            <a:ext cx="9144000" cy="114300"/>
          </a:xfrm>
          <a:prstGeom prst="rect">
            <a:avLst/>
          </a:prstGeom>
          <a:gradFill>
            <a:gsLst>
              <a:gs pos="0">
                <a:srgbClr val="474747"/>
              </a:gs>
              <a:gs pos="100000">
                <a:srgbClr val="262626"/>
              </a:gs>
            </a:gsLst>
            <a:lin ang="16200000"/>
          </a:gradFill>
          <a:ln w="12700">
            <a:miter lim="400000"/>
          </a:ln>
        </p:spPr>
        <p:txBody>
          <a:bodyPr lIns="45719" rIns="45719" anchor="ctr"/>
          <a:lstStyle/>
          <a:p>
            <a:pPr algn="ctr">
              <a:defRPr>
                <a:solidFill>
                  <a:srgbClr val="FFFFFF"/>
                </a:solidFill>
              </a:defRPr>
            </a:pPr>
          </a:p>
        </p:txBody>
      </p:sp>
      <p:sp>
        <p:nvSpPr>
          <p:cNvPr id="44" name="Obdélník 9"/>
          <p:cNvSpPr/>
          <p:nvPr/>
        </p:nvSpPr>
        <p:spPr>
          <a:xfrm flipV="1">
            <a:off x="0" y="558800"/>
            <a:ext cx="9144000" cy="74614"/>
          </a:xfrm>
          <a:prstGeom prst="rect">
            <a:avLst/>
          </a:prstGeom>
          <a:solidFill>
            <a:srgbClr val="83B33F"/>
          </a:solidFill>
          <a:ln w="12700">
            <a:miter lim="400000"/>
          </a:ln>
        </p:spPr>
        <p:txBody>
          <a:bodyPr lIns="45719" rIns="45719" anchor="ctr"/>
          <a:lstStyle/>
          <a:p>
            <a:pPr algn="ctr">
              <a:defRPr>
                <a:solidFill>
                  <a:srgbClr val="FFFFFF"/>
                </a:solidFill>
              </a:defRPr>
            </a:pPr>
          </a:p>
        </p:txBody>
      </p:sp>
      <p:pic>
        <p:nvPicPr>
          <p:cNvPr id="45" name="Picture 9" descr="Picture 9"/>
          <p:cNvPicPr>
            <a:picLocks noChangeAspect="1"/>
          </p:cNvPicPr>
          <p:nvPr/>
        </p:nvPicPr>
        <p:blipFill>
          <a:blip r:embed="rId3">
            <a:extLst/>
          </a:blip>
          <a:stretch>
            <a:fillRect/>
          </a:stretch>
        </p:blipFill>
        <p:spPr>
          <a:xfrm>
            <a:off x="7788275" y="80963"/>
            <a:ext cx="1252538" cy="436563"/>
          </a:xfrm>
          <a:prstGeom prst="rect">
            <a:avLst/>
          </a:prstGeom>
          <a:ln w="12700">
            <a:miter lim="400000"/>
          </a:ln>
        </p:spPr>
      </p:pic>
      <p:sp>
        <p:nvSpPr>
          <p:cNvPr id="46" name="Obdélník 10"/>
          <p:cNvSpPr/>
          <p:nvPr/>
        </p:nvSpPr>
        <p:spPr>
          <a:xfrm>
            <a:off x="0" y="-66675"/>
            <a:ext cx="9144000" cy="969963"/>
          </a:xfrm>
          <a:prstGeom prst="rect">
            <a:avLst/>
          </a:prstGeom>
          <a:solidFill>
            <a:srgbClr val="FFFFFF"/>
          </a:solidFill>
          <a:ln w="12700">
            <a:miter lim="400000"/>
          </a:ln>
        </p:spPr>
        <p:txBody>
          <a:bodyPr lIns="45719" rIns="45719" anchor="ctr"/>
          <a:lstStyle/>
          <a:p>
            <a:pPr algn="ctr">
              <a:defRPr>
                <a:solidFill>
                  <a:srgbClr val="FFFFFF"/>
                </a:solidFill>
              </a:defRPr>
            </a:pPr>
          </a:p>
        </p:txBody>
      </p:sp>
      <p:pic>
        <p:nvPicPr>
          <p:cNvPr id="47" name="Obrázek 11" descr="Obrázek 11"/>
          <p:cNvPicPr>
            <a:picLocks noChangeAspect="1"/>
          </p:cNvPicPr>
          <p:nvPr/>
        </p:nvPicPr>
        <p:blipFill>
          <a:blip r:embed="rId4">
            <a:extLst/>
          </a:blip>
          <a:stretch>
            <a:fillRect/>
          </a:stretch>
        </p:blipFill>
        <p:spPr>
          <a:xfrm>
            <a:off x="3773487" y="-63500"/>
            <a:ext cx="5370513" cy="3062289"/>
          </a:xfrm>
          <a:prstGeom prst="rect">
            <a:avLst/>
          </a:prstGeom>
          <a:ln w="12700">
            <a:miter lim="400000"/>
          </a:ln>
        </p:spPr>
      </p:pic>
      <p:pic>
        <p:nvPicPr>
          <p:cNvPr id="48" name="Picture 3" descr="Picture 3"/>
          <p:cNvPicPr>
            <a:picLocks noChangeAspect="1"/>
          </p:cNvPicPr>
          <p:nvPr/>
        </p:nvPicPr>
        <p:blipFill>
          <a:blip r:embed="rId5">
            <a:extLst/>
          </a:blip>
          <a:stretch>
            <a:fillRect/>
          </a:stretch>
        </p:blipFill>
        <p:spPr>
          <a:xfrm>
            <a:off x="352425" y="231775"/>
            <a:ext cx="1468438" cy="1189038"/>
          </a:xfrm>
          <a:prstGeom prst="rect">
            <a:avLst/>
          </a:prstGeom>
          <a:ln w="12700">
            <a:miter lim="400000"/>
          </a:ln>
        </p:spPr>
      </p:pic>
      <p:pic>
        <p:nvPicPr>
          <p:cNvPr id="49" name="Picture 6" descr="Picture 6"/>
          <p:cNvPicPr>
            <a:picLocks noChangeAspect="1"/>
          </p:cNvPicPr>
          <p:nvPr/>
        </p:nvPicPr>
        <p:blipFill>
          <a:blip r:embed="rId6">
            <a:extLst/>
          </a:blip>
          <a:stretch>
            <a:fillRect/>
          </a:stretch>
        </p:blipFill>
        <p:spPr>
          <a:xfrm>
            <a:off x="7567613" y="6294437"/>
            <a:ext cx="1273176" cy="307976"/>
          </a:xfrm>
          <a:prstGeom prst="rect">
            <a:avLst/>
          </a:prstGeom>
          <a:ln w="12700">
            <a:miter lim="400000"/>
          </a:ln>
        </p:spPr>
      </p:pic>
      <p:pic>
        <p:nvPicPr>
          <p:cNvPr id="50" name="Picture 7" descr="Picture 7"/>
          <p:cNvPicPr>
            <a:picLocks noChangeAspect="1"/>
          </p:cNvPicPr>
          <p:nvPr/>
        </p:nvPicPr>
        <p:blipFill>
          <a:blip r:embed="rId7">
            <a:extLst/>
          </a:blip>
          <a:stretch>
            <a:fillRect/>
          </a:stretch>
        </p:blipFill>
        <p:spPr>
          <a:xfrm>
            <a:off x="5514975" y="6237287"/>
            <a:ext cx="563563" cy="501651"/>
          </a:xfrm>
          <a:prstGeom prst="rect">
            <a:avLst/>
          </a:prstGeom>
          <a:ln w="12700">
            <a:miter lim="400000"/>
          </a:ln>
        </p:spPr>
      </p:pic>
      <p:pic>
        <p:nvPicPr>
          <p:cNvPr id="51" name="Picture 8" descr="Picture 8"/>
          <p:cNvPicPr>
            <a:picLocks noChangeAspect="1"/>
          </p:cNvPicPr>
          <p:nvPr/>
        </p:nvPicPr>
        <p:blipFill>
          <a:blip r:embed="rId8">
            <a:extLst/>
          </a:blip>
          <a:stretch>
            <a:fillRect/>
          </a:stretch>
        </p:blipFill>
        <p:spPr>
          <a:xfrm>
            <a:off x="6256337" y="6243637"/>
            <a:ext cx="527051" cy="495301"/>
          </a:xfrm>
          <a:prstGeom prst="rect">
            <a:avLst/>
          </a:prstGeom>
          <a:ln w="12700">
            <a:miter lim="400000"/>
          </a:ln>
        </p:spPr>
      </p:pic>
      <p:pic>
        <p:nvPicPr>
          <p:cNvPr id="52" name="Picture 9" descr="Picture 9"/>
          <p:cNvPicPr>
            <a:picLocks noChangeAspect="1"/>
          </p:cNvPicPr>
          <p:nvPr/>
        </p:nvPicPr>
        <p:blipFill>
          <a:blip r:embed="rId9">
            <a:extLst/>
          </a:blip>
          <a:stretch>
            <a:fillRect/>
          </a:stretch>
        </p:blipFill>
        <p:spPr>
          <a:xfrm>
            <a:off x="6908800" y="6232525"/>
            <a:ext cx="523875" cy="523875"/>
          </a:xfrm>
          <a:prstGeom prst="rect">
            <a:avLst/>
          </a:prstGeom>
          <a:ln w="12700">
            <a:miter lim="400000"/>
          </a:ln>
        </p:spPr>
      </p:pic>
      <p:sp>
        <p:nvSpPr>
          <p:cNvPr id="53" name="Číslo snímku"/>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adpis a obsah">
    <p:spTree>
      <p:nvGrpSpPr>
        <p:cNvPr id="1" name=""/>
        <p:cNvGrpSpPr/>
        <p:nvPr/>
      </p:nvGrpSpPr>
      <p:grpSpPr>
        <a:xfrm>
          <a:off x="0" y="0"/>
          <a:ext cx="0" cy="0"/>
          <a:chOff x="0" y="0"/>
          <a:chExt cx="0" cy="0"/>
        </a:xfrm>
      </p:grpSpPr>
      <p:pic>
        <p:nvPicPr>
          <p:cNvPr id="60"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61"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62"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63"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64" name="Text názvu"/>
          <p:cNvSpPr txBox="1"/>
          <p:nvPr>
            <p:ph type="title"/>
          </p:nvPr>
        </p:nvSpPr>
        <p:spPr>
          <a:xfrm>
            <a:off x="457200" y="82550"/>
            <a:ext cx="4106863" cy="558800"/>
          </a:xfrm>
          <a:prstGeom prst="rect">
            <a:avLst/>
          </a:prstGeom>
        </p:spPr>
        <p:txBody>
          <a:bodyPr>
            <a:normAutofit fontScale="100000" lnSpcReduction="0"/>
          </a:bodyPr>
          <a:lstStyle/>
          <a:p>
            <a:pPr/>
            <a:r>
              <a:t>Text názvu</a:t>
            </a:r>
          </a:p>
        </p:txBody>
      </p:sp>
      <p:sp>
        <p:nvSpPr>
          <p:cNvPr id="65" name="Text úrovně 1…"/>
          <p:cNvSpPr txBox="1"/>
          <p:nvPr>
            <p:ph type="body" idx="1"/>
          </p:nvPr>
        </p:nvSpPr>
        <p:spPr>
          <a:xfrm>
            <a:off x="457200" y="1600200"/>
            <a:ext cx="8229600" cy="4525963"/>
          </a:xfrm>
          <a:prstGeom prst="rect">
            <a:avLst/>
          </a:prstGeom>
        </p:spPr>
        <p:txBody>
          <a:bodyPr>
            <a:normAutofit fontScale="100000" lnSpcReduction="0"/>
          </a:bodyPr>
          <a:lstStyle/>
          <a:p>
            <a:pPr/>
            <a:r>
              <a:t>Text úrovně 1</a:t>
            </a:r>
          </a:p>
          <a:p>
            <a:pPr lvl="1"/>
            <a:r>
              <a:t>Text úrovně 2</a:t>
            </a:r>
          </a:p>
          <a:p>
            <a:pPr lvl="2"/>
            <a:r>
              <a:t>Text úrovně 3</a:t>
            </a:r>
          </a:p>
          <a:p>
            <a:pPr lvl="3"/>
            <a:r>
              <a:t>Text úrovně 4</a:t>
            </a:r>
          </a:p>
          <a:p>
            <a:pPr lvl="4"/>
            <a:r>
              <a:t>Text úrovně 5</a:t>
            </a:r>
          </a:p>
        </p:txBody>
      </p:sp>
      <p:sp>
        <p:nvSpPr>
          <p:cNvPr id="66"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Nadpis a obsah 0">
    <p:spTree>
      <p:nvGrpSpPr>
        <p:cNvPr id="1" name=""/>
        <p:cNvGrpSpPr/>
        <p:nvPr/>
      </p:nvGrpSpPr>
      <p:grpSpPr>
        <a:xfrm>
          <a:off x="0" y="0"/>
          <a:ext cx="0" cy="0"/>
          <a:chOff x="0" y="0"/>
          <a:chExt cx="0" cy="0"/>
        </a:xfrm>
      </p:grpSpPr>
      <p:pic>
        <p:nvPicPr>
          <p:cNvPr id="73"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74"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75"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76"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77" name="Text názvu"/>
          <p:cNvSpPr txBox="1"/>
          <p:nvPr>
            <p:ph type="title"/>
          </p:nvPr>
        </p:nvSpPr>
        <p:spPr>
          <a:xfrm>
            <a:off x="457200" y="82550"/>
            <a:ext cx="4106863" cy="558800"/>
          </a:xfrm>
          <a:prstGeom prst="rect">
            <a:avLst/>
          </a:prstGeom>
        </p:spPr>
        <p:txBody>
          <a:bodyPr>
            <a:normAutofit fontScale="100000" lnSpcReduction="0"/>
          </a:bodyPr>
          <a:lstStyle/>
          <a:p>
            <a:pPr/>
            <a:r>
              <a:t>Text názvu</a:t>
            </a:r>
          </a:p>
        </p:txBody>
      </p:sp>
      <p:sp>
        <p:nvSpPr>
          <p:cNvPr id="78" name="Text úrovně 1…"/>
          <p:cNvSpPr txBox="1"/>
          <p:nvPr>
            <p:ph type="body" idx="1"/>
          </p:nvPr>
        </p:nvSpPr>
        <p:spPr>
          <a:xfrm>
            <a:off x="457200" y="1600200"/>
            <a:ext cx="8229600" cy="4525963"/>
          </a:xfrm>
          <a:prstGeom prst="rect">
            <a:avLst/>
          </a:prstGeom>
        </p:spPr>
        <p:txBody>
          <a:bodyPr>
            <a:normAutofit fontScale="100000" lnSpcReduction="0"/>
          </a:bodyPr>
          <a:lstStyle/>
          <a:p>
            <a:pPr/>
            <a:r>
              <a:t>Text úrovně 1</a:t>
            </a:r>
          </a:p>
          <a:p>
            <a:pPr lvl="1"/>
            <a:r>
              <a:t>Text úrovně 2</a:t>
            </a:r>
          </a:p>
          <a:p>
            <a:pPr lvl="2"/>
            <a:r>
              <a:t>Text úrovně 3</a:t>
            </a:r>
          </a:p>
          <a:p>
            <a:pPr lvl="3"/>
            <a:r>
              <a:t>Text úrovně 4</a:t>
            </a:r>
          </a:p>
          <a:p>
            <a:pPr lvl="4"/>
            <a:r>
              <a:t>Text úrovně 5</a:t>
            </a:r>
          </a:p>
        </p:txBody>
      </p:sp>
      <p:sp>
        <p:nvSpPr>
          <p:cNvPr id="79"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Záhlaví části">
    <p:spTree>
      <p:nvGrpSpPr>
        <p:cNvPr id="1" name=""/>
        <p:cNvGrpSpPr/>
        <p:nvPr/>
      </p:nvGrpSpPr>
      <p:grpSpPr>
        <a:xfrm>
          <a:off x="0" y="0"/>
          <a:ext cx="0" cy="0"/>
          <a:chOff x="0" y="0"/>
          <a:chExt cx="0" cy="0"/>
        </a:xfrm>
      </p:grpSpPr>
      <p:pic>
        <p:nvPicPr>
          <p:cNvPr id="86"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87"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88"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89"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90" name="Text názvu"/>
          <p:cNvSpPr txBox="1"/>
          <p:nvPr>
            <p:ph type="title"/>
          </p:nvPr>
        </p:nvSpPr>
        <p:spPr>
          <a:xfrm>
            <a:off x="722312" y="4406900"/>
            <a:ext cx="7772401" cy="1362075"/>
          </a:xfrm>
          <a:prstGeom prst="rect">
            <a:avLst/>
          </a:prstGeom>
        </p:spPr>
        <p:txBody>
          <a:bodyPr anchor="t">
            <a:normAutofit fontScale="100000" lnSpcReduction="0"/>
          </a:bodyPr>
          <a:lstStyle>
            <a:lvl1pPr>
              <a:defRPr b="1" cap="all" sz="4000"/>
            </a:lvl1pPr>
          </a:lstStyle>
          <a:p>
            <a:pPr/>
            <a:r>
              <a:t>Text názvu</a:t>
            </a:r>
          </a:p>
        </p:txBody>
      </p:sp>
      <p:sp>
        <p:nvSpPr>
          <p:cNvPr id="91" name="Text úrovně 1…"/>
          <p:cNvSpPr txBox="1"/>
          <p:nvPr>
            <p:ph type="body" sz="quarter" idx="1"/>
          </p:nvPr>
        </p:nvSpPr>
        <p:spPr>
          <a:xfrm>
            <a:off x="722312" y="2906713"/>
            <a:ext cx="7772401" cy="1500188"/>
          </a:xfrm>
          <a:prstGeom prst="rect">
            <a:avLst/>
          </a:prstGeom>
        </p:spPr>
        <p:txBody>
          <a:bodyPr anchor="b">
            <a:normAutofit fontScale="100000" lnSpcReduction="0"/>
          </a:bodyPr>
          <a:lstStyle>
            <a:lvl1pPr marL="0" indent="0">
              <a:spcBef>
                <a:spcPts val="400"/>
              </a:spcBef>
              <a:buSzTx/>
              <a:buFontTx/>
              <a:buNone/>
              <a:defRPr sz="2000">
                <a:solidFill>
                  <a:srgbClr val="8B8B8B"/>
                </a:solidFill>
              </a:defRPr>
            </a:lvl1pPr>
            <a:lvl2pPr marL="0" indent="457200">
              <a:spcBef>
                <a:spcPts val="400"/>
              </a:spcBef>
              <a:buSzTx/>
              <a:buFontTx/>
              <a:buNone/>
              <a:defRPr sz="2000">
                <a:solidFill>
                  <a:srgbClr val="8B8B8B"/>
                </a:solidFill>
              </a:defRPr>
            </a:lvl2pPr>
            <a:lvl3pPr marL="0" indent="914400">
              <a:spcBef>
                <a:spcPts val="400"/>
              </a:spcBef>
              <a:buSzTx/>
              <a:buFontTx/>
              <a:buNone/>
              <a:defRPr sz="2000">
                <a:solidFill>
                  <a:srgbClr val="8B8B8B"/>
                </a:solidFill>
              </a:defRPr>
            </a:lvl3pPr>
            <a:lvl4pPr marL="0" indent="1371600">
              <a:spcBef>
                <a:spcPts val="400"/>
              </a:spcBef>
              <a:buSzTx/>
              <a:buFontTx/>
              <a:buNone/>
              <a:defRPr sz="2000">
                <a:solidFill>
                  <a:srgbClr val="8B8B8B"/>
                </a:solidFill>
              </a:defRPr>
            </a:lvl4pPr>
            <a:lvl5pPr marL="0" indent="1828800">
              <a:spcBef>
                <a:spcPts val="400"/>
              </a:spcBef>
              <a:buSzTx/>
              <a:buFontTx/>
              <a:buNone/>
              <a:defRPr sz="2000">
                <a:solidFill>
                  <a:srgbClr val="8B8B8B"/>
                </a:solidFill>
              </a:defRPr>
            </a:lvl5pPr>
          </a:lstStyle>
          <a:p>
            <a:pPr/>
            <a:r>
              <a:t>Text úrovně 1</a:t>
            </a:r>
          </a:p>
          <a:p>
            <a:pPr lvl="1"/>
            <a:r>
              <a:t>Text úrovně 2</a:t>
            </a:r>
          </a:p>
          <a:p>
            <a:pPr lvl="2"/>
            <a:r>
              <a:t>Text úrovně 3</a:t>
            </a:r>
          </a:p>
          <a:p>
            <a:pPr lvl="3"/>
            <a:r>
              <a:t>Text úrovně 4</a:t>
            </a:r>
          </a:p>
          <a:p>
            <a:pPr lvl="4"/>
            <a:r>
              <a:t>Text úrovně 5</a:t>
            </a:r>
          </a:p>
        </p:txBody>
      </p:sp>
      <p:sp>
        <p:nvSpPr>
          <p:cNvPr id="92"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va obsahy">
    <p:spTree>
      <p:nvGrpSpPr>
        <p:cNvPr id="1" name=""/>
        <p:cNvGrpSpPr/>
        <p:nvPr/>
      </p:nvGrpSpPr>
      <p:grpSpPr>
        <a:xfrm>
          <a:off x="0" y="0"/>
          <a:ext cx="0" cy="0"/>
          <a:chOff x="0" y="0"/>
          <a:chExt cx="0" cy="0"/>
        </a:xfrm>
      </p:grpSpPr>
      <p:pic>
        <p:nvPicPr>
          <p:cNvPr id="99"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100"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101"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102"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103" name="Text názvu"/>
          <p:cNvSpPr txBox="1"/>
          <p:nvPr>
            <p:ph type="title"/>
          </p:nvPr>
        </p:nvSpPr>
        <p:spPr>
          <a:xfrm>
            <a:off x="457200" y="82550"/>
            <a:ext cx="4106863" cy="558800"/>
          </a:xfrm>
          <a:prstGeom prst="rect">
            <a:avLst/>
          </a:prstGeom>
        </p:spPr>
        <p:txBody>
          <a:bodyPr>
            <a:normAutofit fontScale="100000" lnSpcReduction="0"/>
          </a:bodyPr>
          <a:lstStyle/>
          <a:p>
            <a:pPr/>
            <a:r>
              <a:t>Text názvu</a:t>
            </a:r>
          </a:p>
        </p:txBody>
      </p:sp>
      <p:sp>
        <p:nvSpPr>
          <p:cNvPr id="104" name="Text úrovně 1…"/>
          <p:cNvSpPr txBox="1"/>
          <p:nvPr>
            <p:ph type="body" sz="half" idx="1"/>
          </p:nvPr>
        </p:nvSpPr>
        <p:spPr>
          <a:xfrm>
            <a:off x="457200" y="1600200"/>
            <a:ext cx="4038600" cy="4525963"/>
          </a:xfrm>
          <a:prstGeom prst="rect">
            <a:avLst/>
          </a:prstGeom>
        </p:spPr>
        <p:txBody>
          <a:bodyPr>
            <a:normAutofit fontScale="100000" lnSpcReduction="0"/>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a:r>
              <a:t>Text úrovně 1</a:t>
            </a:r>
          </a:p>
          <a:p>
            <a:pPr lvl="1"/>
            <a:r>
              <a:t>Text úrovně 2</a:t>
            </a:r>
          </a:p>
          <a:p>
            <a:pPr lvl="2"/>
            <a:r>
              <a:t>Text úrovně 3</a:t>
            </a:r>
          </a:p>
          <a:p>
            <a:pPr lvl="3"/>
            <a:r>
              <a:t>Text úrovně 4</a:t>
            </a:r>
          </a:p>
          <a:p>
            <a:pPr lvl="4"/>
            <a:r>
              <a:t>Text úrovně 5</a:t>
            </a:r>
          </a:p>
        </p:txBody>
      </p:sp>
      <p:sp>
        <p:nvSpPr>
          <p:cNvPr id="105"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orovnání">
    <p:spTree>
      <p:nvGrpSpPr>
        <p:cNvPr id="1" name=""/>
        <p:cNvGrpSpPr/>
        <p:nvPr/>
      </p:nvGrpSpPr>
      <p:grpSpPr>
        <a:xfrm>
          <a:off x="0" y="0"/>
          <a:ext cx="0" cy="0"/>
          <a:chOff x="0" y="0"/>
          <a:chExt cx="0" cy="0"/>
        </a:xfrm>
      </p:grpSpPr>
      <p:pic>
        <p:nvPicPr>
          <p:cNvPr id="112"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113"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114"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115"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116" name="Text názvu"/>
          <p:cNvSpPr txBox="1"/>
          <p:nvPr>
            <p:ph type="title"/>
          </p:nvPr>
        </p:nvSpPr>
        <p:spPr>
          <a:xfrm>
            <a:off x="457200" y="82550"/>
            <a:ext cx="4106863" cy="558800"/>
          </a:xfrm>
          <a:prstGeom prst="rect">
            <a:avLst/>
          </a:prstGeom>
        </p:spPr>
        <p:txBody>
          <a:bodyPr>
            <a:normAutofit fontScale="100000" lnSpcReduction="0"/>
          </a:bodyPr>
          <a:lstStyle/>
          <a:p>
            <a:pPr/>
            <a:r>
              <a:t>Text názvu</a:t>
            </a:r>
          </a:p>
        </p:txBody>
      </p:sp>
      <p:sp>
        <p:nvSpPr>
          <p:cNvPr id="117" name="Text úrovně 1…"/>
          <p:cNvSpPr txBox="1"/>
          <p:nvPr>
            <p:ph type="body" sz="quarter" idx="1"/>
          </p:nvPr>
        </p:nvSpPr>
        <p:spPr>
          <a:xfrm>
            <a:off x="457200" y="1535112"/>
            <a:ext cx="4040188" cy="639763"/>
          </a:xfrm>
          <a:prstGeom prst="rect">
            <a:avLst/>
          </a:prstGeom>
        </p:spPr>
        <p:txBody>
          <a:bodyPr anchor="b">
            <a:normAutofit fontScale="100000" lnSpcReduction="0"/>
          </a:bodyPr>
          <a:lstStyle>
            <a:lvl1pPr marL="0" indent="0">
              <a:spcBef>
                <a:spcPts val="500"/>
              </a:spcBef>
              <a:buSzTx/>
              <a:buFontTx/>
              <a:buNone/>
              <a:defRPr b="1" sz="2400"/>
            </a:lvl1pPr>
            <a:lvl2pPr marL="0" indent="457200">
              <a:spcBef>
                <a:spcPts val="500"/>
              </a:spcBef>
              <a:buSzTx/>
              <a:buFontTx/>
              <a:buNone/>
              <a:defRPr b="1" sz="2400"/>
            </a:lvl2pPr>
            <a:lvl3pPr marL="0" indent="914400">
              <a:spcBef>
                <a:spcPts val="500"/>
              </a:spcBef>
              <a:buSzTx/>
              <a:buFontTx/>
              <a:buNone/>
              <a:defRPr b="1" sz="2400"/>
            </a:lvl3pPr>
            <a:lvl4pPr marL="0" indent="1371600">
              <a:spcBef>
                <a:spcPts val="500"/>
              </a:spcBef>
              <a:buSzTx/>
              <a:buFontTx/>
              <a:buNone/>
              <a:defRPr b="1" sz="2400"/>
            </a:lvl4pPr>
            <a:lvl5pPr marL="0" indent="1828800">
              <a:spcBef>
                <a:spcPts val="500"/>
              </a:spcBef>
              <a:buSzTx/>
              <a:buFontTx/>
              <a:buNone/>
              <a:defRPr b="1" sz="2400"/>
            </a:lvl5pPr>
          </a:lstStyle>
          <a:p>
            <a:pPr/>
            <a:r>
              <a:t>Text úrovně 1</a:t>
            </a:r>
          </a:p>
          <a:p>
            <a:pPr lvl="1"/>
            <a:r>
              <a:t>Text úrovně 2</a:t>
            </a:r>
          </a:p>
          <a:p>
            <a:pPr lvl="2"/>
            <a:r>
              <a:t>Text úrovně 3</a:t>
            </a:r>
          </a:p>
          <a:p>
            <a:pPr lvl="3"/>
            <a:r>
              <a:t>Text úrovně 4</a:t>
            </a:r>
          </a:p>
          <a:p>
            <a:pPr lvl="4"/>
            <a:r>
              <a:t>Text úrovně 5</a:t>
            </a:r>
          </a:p>
        </p:txBody>
      </p:sp>
      <p:sp>
        <p:nvSpPr>
          <p:cNvPr id="118" name="Zástupný symbol pro text 4"/>
          <p:cNvSpPr/>
          <p:nvPr>
            <p:ph type="body" sz="quarter" idx="13"/>
          </p:nvPr>
        </p:nvSpPr>
        <p:spPr>
          <a:xfrm>
            <a:off x="4645025" y="1535112"/>
            <a:ext cx="4041775" cy="639763"/>
          </a:xfrm>
          <a:prstGeom prst="rect">
            <a:avLst/>
          </a:prstGeom>
        </p:spPr>
        <p:txBody>
          <a:bodyPr anchor="b">
            <a:normAutofit fontScale="100000" lnSpcReduction="0"/>
          </a:bodyPr>
          <a:lstStyle/>
          <a:p>
            <a:pPr marL="0" indent="0">
              <a:spcBef>
                <a:spcPts val="500"/>
              </a:spcBef>
              <a:buSzTx/>
              <a:buFontTx/>
              <a:buNone/>
              <a:defRPr b="1" sz="2400"/>
            </a:pPr>
          </a:p>
        </p:txBody>
      </p:sp>
      <p:sp>
        <p:nvSpPr>
          <p:cNvPr id="119"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ouze nadpis">
    <p:spTree>
      <p:nvGrpSpPr>
        <p:cNvPr id="1" name=""/>
        <p:cNvGrpSpPr/>
        <p:nvPr/>
      </p:nvGrpSpPr>
      <p:grpSpPr>
        <a:xfrm>
          <a:off x="0" y="0"/>
          <a:ext cx="0" cy="0"/>
          <a:chOff x="0" y="0"/>
          <a:chExt cx="0" cy="0"/>
        </a:xfrm>
      </p:grpSpPr>
      <p:pic>
        <p:nvPicPr>
          <p:cNvPr id="126" name="Picture 8" descr="Picture 8"/>
          <p:cNvPicPr>
            <a:picLocks noChangeAspect="1"/>
          </p:cNvPicPr>
          <p:nvPr/>
        </p:nvPicPr>
        <p:blipFill>
          <a:blip r:embed="rId2">
            <a:extLst/>
          </a:blip>
          <a:stretch>
            <a:fillRect/>
          </a:stretch>
        </p:blipFill>
        <p:spPr>
          <a:xfrm>
            <a:off x="6443662" y="47625"/>
            <a:ext cx="2674938" cy="511175"/>
          </a:xfrm>
          <a:prstGeom prst="rect">
            <a:avLst/>
          </a:prstGeom>
          <a:ln w="12700">
            <a:miter lim="400000"/>
          </a:ln>
        </p:spPr>
      </p:pic>
      <p:sp>
        <p:nvSpPr>
          <p:cNvPr id="127" name="Obdélník 8"/>
          <p:cNvSpPr/>
          <p:nvPr/>
        </p:nvSpPr>
        <p:spPr>
          <a:xfrm flipV="1">
            <a:off x="0" y="-66675"/>
            <a:ext cx="9144000" cy="114300"/>
          </a:xfrm>
          <a:prstGeom prst="rect">
            <a:avLst/>
          </a:prstGeom>
          <a:solidFill>
            <a:srgbClr val="FF9900"/>
          </a:solidFill>
          <a:ln w="12700">
            <a:miter lim="400000"/>
          </a:ln>
        </p:spPr>
        <p:txBody>
          <a:bodyPr lIns="45719" rIns="45719" anchor="ctr"/>
          <a:lstStyle/>
          <a:p>
            <a:pPr algn="ctr">
              <a:defRPr>
                <a:solidFill>
                  <a:srgbClr val="FFFFFF"/>
                </a:solidFill>
              </a:defRPr>
            </a:pPr>
          </a:p>
        </p:txBody>
      </p:sp>
      <p:sp>
        <p:nvSpPr>
          <p:cNvPr id="128" name="Obdélník 9"/>
          <p:cNvSpPr/>
          <p:nvPr/>
        </p:nvSpPr>
        <p:spPr>
          <a:xfrm flipV="1">
            <a:off x="0" y="558800"/>
            <a:ext cx="9144000" cy="74614"/>
          </a:xfrm>
          <a:prstGeom prst="rect">
            <a:avLst/>
          </a:prstGeom>
          <a:solidFill>
            <a:srgbClr val="1F497D"/>
          </a:solidFill>
          <a:ln w="12700">
            <a:miter lim="400000"/>
          </a:ln>
        </p:spPr>
        <p:txBody>
          <a:bodyPr lIns="45719" rIns="45719" anchor="ctr"/>
          <a:lstStyle/>
          <a:p>
            <a:pPr algn="ctr">
              <a:defRPr>
                <a:solidFill>
                  <a:srgbClr val="FFFFFF"/>
                </a:solidFill>
              </a:defRPr>
            </a:pPr>
          </a:p>
        </p:txBody>
      </p:sp>
      <p:pic>
        <p:nvPicPr>
          <p:cNvPr id="129" name="Picture 2" descr="Picture 2"/>
          <p:cNvPicPr>
            <a:picLocks noChangeAspect="1"/>
          </p:cNvPicPr>
          <p:nvPr/>
        </p:nvPicPr>
        <p:blipFill>
          <a:blip r:embed="rId3">
            <a:extLst/>
          </a:blip>
          <a:stretch>
            <a:fillRect/>
          </a:stretch>
        </p:blipFill>
        <p:spPr>
          <a:xfrm>
            <a:off x="4572000" y="188639"/>
            <a:ext cx="1800201" cy="288034"/>
          </a:xfrm>
          <a:prstGeom prst="rect">
            <a:avLst/>
          </a:prstGeom>
          <a:ln w="12700">
            <a:miter lim="400000"/>
          </a:ln>
        </p:spPr>
      </p:pic>
      <p:sp>
        <p:nvSpPr>
          <p:cNvPr id="130" name="Text názvu"/>
          <p:cNvSpPr txBox="1"/>
          <p:nvPr>
            <p:ph type="title"/>
          </p:nvPr>
        </p:nvSpPr>
        <p:spPr>
          <a:xfrm>
            <a:off x="457200" y="82550"/>
            <a:ext cx="4106863" cy="558800"/>
          </a:xfrm>
          <a:prstGeom prst="rect">
            <a:avLst/>
          </a:prstGeom>
        </p:spPr>
        <p:txBody>
          <a:bodyPr>
            <a:normAutofit fontScale="100000" lnSpcReduction="0"/>
          </a:bodyPr>
          <a:lstStyle/>
          <a:p>
            <a:pPr/>
            <a:r>
              <a:t>Text názvu</a:t>
            </a:r>
          </a:p>
        </p:txBody>
      </p:sp>
      <p:sp>
        <p:nvSpPr>
          <p:cNvPr id="131" name="Číslo snímku"/>
          <p:cNvSpPr txBox="1"/>
          <p:nvPr>
            <p:ph type="sldNum" sz="quarter" idx="2"/>
          </p:nvPr>
        </p:nvSpPr>
        <p:spPr>
          <a:xfrm>
            <a:off x="8428176" y="6404292"/>
            <a:ext cx="258624" cy="26924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image" Target="../media/image2.jpeg"/><Relationship Id="rId5" Type="http://schemas.openxmlformats.org/officeDocument/2006/relationships/image" Target="../media/image2.png"/><Relationship Id="rId6" Type="http://schemas.openxmlformats.org/officeDocument/2006/relationships/slideLayout" Target="../slideLayouts/slideLayout1.xml"/><Relationship Id="rId7" Type="http://schemas.openxmlformats.org/officeDocument/2006/relationships/slideLayout" Target="../slideLayouts/slideLayout2.xml"/><Relationship Id="rId8" Type="http://schemas.openxmlformats.org/officeDocument/2006/relationships/slideLayout" Target="../slideLayouts/slideLayout3.xml"/><Relationship Id="rId9" Type="http://schemas.openxmlformats.org/officeDocument/2006/relationships/slideLayout" Target="../slideLayouts/slideLayout4.xml"/><Relationship Id="rId10" Type="http://schemas.openxmlformats.org/officeDocument/2006/relationships/slideLayout" Target="../slideLayouts/slideLayout5.xml"/><Relationship Id="rId11" Type="http://schemas.openxmlformats.org/officeDocument/2006/relationships/slideLayout" Target="../slideLayouts/slideLayout6.xml"/><Relationship Id="rId12" Type="http://schemas.openxmlformats.org/officeDocument/2006/relationships/slideLayout" Target="../slideLayouts/slideLayout7.xml"/><Relationship Id="rId13" Type="http://schemas.openxmlformats.org/officeDocument/2006/relationships/slideLayout" Target="../slideLayouts/slideLayout8.xml"/><Relationship Id="rId14" Type="http://schemas.openxmlformats.org/officeDocument/2006/relationships/slideLayout" Target="../slideLayouts/slideLayout9.xml"/><Relationship Id="rId15" Type="http://schemas.openxmlformats.org/officeDocument/2006/relationships/slideLayout" Target="../slideLayouts/slideLayout10.xml"/><Relationship Id="rId16" Type="http://schemas.openxmlformats.org/officeDocument/2006/relationships/slideLayout" Target="../slideLayouts/slideLayout11.xml"/><Relationship Id="rId17" Type="http://schemas.openxmlformats.org/officeDocument/2006/relationships/slideLayout" Target="../slideLayouts/slideLayout12.xml"/><Relationship Id="rId18" Type="http://schemas.openxmlformats.org/officeDocument/2006/relationships/slideLayout" Target="../slideLayouts/slideLayout13.xml"/><Relationship Id="rId19" Type="http://schemas.openxmlformats.org/officeDocument/2006/relationships/slideLayout" Target="../slideLayouts/slideLayout14.xml"/><Relationship Id="rId20" Type="http://schemas.openxmlformats.org/officeDocument/2006/relationships/slideLayout" Target="../slideLayouts/slideLayout15.xml"/><Relationship Id="rId21" Type="http://schemas.openxmlformats.org/officeDocument/2006/relationships/slideLayout" Target="../slideLayouts/slideLayout16.xml"/><Relationship Id="rId22" Type="http://schemas.openxmlformats.org/officeDocument/2006/relationships/slideLayout" Target="../slideLayouts/slideLayout17.xml"/><Relationship Id="rId23" Type="http://schemas.openxmlformats.org/officeDocument/2006/relationships/slideLayout" Target="../slideLayouts/slideLayout18.xml"/><Relationship Id="rId2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pic>
        <p:nvPicPr>
          <p:cNvPr id="2" name="Picture 8" descr="Picture 8"/>
          <p:cNvPicPr>
            <a:picLocks noChangeAspect="1"/>
          </p:cNvPicPr>
          <p:nvPr/>
        </p:nvPicPr>
        <p:blipFill>
          <a:blip r:embed="rId2">
            <a:extLst/>
          </a:blip>
          <a:stretch>
            <a:fillRect/>
          </a:stretch>
        </p:blipFill>
        <p:spPr>
          <a:xfrm>
            <a:off x="5080000" y="47625"/>
            <a:ext cx="2674939" cy="511175"/>
          </a:xfrm>
          <a:prstGeom prst="rect">
            <a:avLst/>
          </a:prstGeom>
          <a:ln w="12700">
            <a:miter lim="400000"/>
          </a:ln>
        </p:spPr>
      </p:pic>
      <p:sp>
        <p:nvSpPr>
          <p:cNvPr id="3" name="Obdélník 8"/>
          <p:cNvSpPr/>
          <p:nvPr/>
        </p:nvSpPr>
        <p:spPr>
          <a:xfrm flipV="1">
            <a:off x="0" y="-66675"/>
            <a:ext cx="9144000" cy="114300"/>
          </a:xfrm>
          <a:prstGeom prst="rect">
            <a:avLst/>
          </a:prstGeom>
          <a:gradFill>
            <a:gsLst>
              <a:gs pos="0">
                <a:srgbClr val="474747"/>
              </a:gs>
              <a:gs pos="100000">
                <a:srgbClr val="262626"/>
              </a:gs>
            </a:gsLst>
            <a:lin ang="16200000"/>
          </a:gradFill>
          <a:ln w="12700">
            <a:miter lim="400000"/>
          </a:ln>
        </p:spPr>
        <p:txBody>
          <a:bodyPr lIns="45719" rIns="45719" anchor="ctr"/>
          <a:lstStyle/>
          <a:p>
            <a:pPr algn="ctr">
              <a:defRPr>
                <a:solidFill>
                  <a:srgbClr val="FFFFFF"/>
                </a:solidFill>
              </a:defRPr>
            </a:pPr>
          </a:p>
        </p:txBody>
      </p:sp>
      <p:sp>
        <p:nvSpPr>
          <p:cNvPr id="4" name="Obdélník 9"/>
          <p:cNvSpPr/>
          <p:nvPr/>
        </p:nvSpPr>
        <p:spPr>
          <a:xfrm flipV="1">
            <a:off x="0" y="558800"/>
            <a:ext cx="9144000" cy="74614"/>
          </a:xfrm>
          <a:prstGeom prst="rect">
            <a:avLst/>
          </a:prstGeom>
          <a:solidFill>
            <a:srgbClr val="83B33F"/>
          </a:solidFill>
          <a:ln w="12700">
            <a:miter lim="400000"/>
          </a:ln>
        </p:spPr>
        <p:txBody>
          <a:bodyPr lIns="45719" rIns="45719" anchor="ctr"/>
          <a:lstStyle/>
          <a:p>
            <a:pPr algn="ctr">
              <a:defRPr>
                <a:solidFill>
                  <a:srgbClr val="FFFFFF"/>
                </a:solidFill>
              </a:defRPr>
            </a:pPr>
          </a:p>
        </p:txBody>
      </p:sp>
      <p:pic>
        <p:nvPicPr>
          <p:cNvPr id="5" name="Picture 9" descr="Picture 9"/>
          <p:cNvPicPr>
            <a:picLocks noChangeAspect="1"/>
          </p:cNvPicPr>
          <p:nvPr/>
        </p:nvPicPr>
        <p:blipFill>
          <a:blip r:embed="rId3">
            <a:extLst/>
          </a:blip>
          <a:stretch>
            <a:fillRect/>
          </a:stretch>
        </p:blipFill>
        <p:spPr>
          <a:xfrm>
            <a:off x="7788275" y="80963"/>
            <a:ext cx="1252538" cy="436563"/>
          </a:xfrm>
          <a:prstGeom prst="rect">
            <a:avLst/>
          </a:prstGeom>
          <a:ln w="12700">
            <a:miter lim="400000"/>
          </a:ln>
        </p:spPr>
      </p:pic>
      <p:sp>
        <p:nvSpPr>
          <p:cNvPr id="6" name="Obdélník 10"/>
          <p:cNvSpPr/>
          <p:nvPr/>
        </p:nvSpPr>
        <p:spPr>
          <a:xfrm>
            <a:off x="0" y="152400"/>
            <a:ext cx="9144000" cy="969963"/>
          </a:xfrm>
          <a:prstGeom prst="rect">
            <a:avLst/>
          </a:prstGeom>
          <a:solidFill>
            <a:srgbClr val="FFFFFF"/>
          </a:solidFill>
          <a:ln w="12700">
            <a:miter lim="400000"/>
          </a:ln>
        </p:spPr>
        <p:txBody>
          <a:bodyPr lIns="45719" rIns="45719" anchor="ctr"/>
          <a:lstStyle/>
          <a:p>
            <a:pPr algn="ctr">
              <a:defRPr>
                <a:solidFill>
                  <a:srgbClr val="FFFFFF"/>
                </a:solidFill>
              </a:defRPr>
            </a:pPr>
          </a:p>
        </p:txBody>
      </p:sp>
      <p:pic>
        <p:nvPicPr>
          <p:cNvPr id="7" name="Picture 2" descr="Picture 2"/>
          <p:cNvPicPr>
            <a:picLocks noChangeAspect="1"/>
          </p:cNvPicPr>
          <p:nvPr/>
        </p:nvPicPr>
        <p:blipFill>
          <a:blip r:embed="rId4">
            <a:extLst/>
          </a:blip>
          <a:stretch>
            <a:fillRect/>
          </a:stretch>
        </p:blipFill>
        <p:spPr>
          <a:xfrm>
            <a:off x="2147888" y="176212"/>
            <a:ext cx="6927851" cy="1323976"/>
          </a:xfrm>
          <a:prstGeom prst="rect">
            <a:avLst/>
          </a:prstGeom>
          <a:ln w="12700">
            <a:miter lim="400000"/>
          </a:ln>
        </p:spPr>
      </p:pic>
      <p:sp>
        <p:nvSpPr>
          <p:cNvPr id="8" name="Obdélník 12"/>
          <p:cNvSpPr/>
          <p:nvPr/>
        </p:nvSpPr>
        <p:spPr>
          <a:xfrm flipV="1">
            <a:off x="0" y="1498600"/>
            <a:ext cx="9144000" cy="73025"/>
          </a:xfrm>
          <a:prstGeom prst="rect">
            <a:avLst/>
          </a:prstGeom>
          <a:solidFill>
            <a:srgbClr val="83B33F"/>
          </a:solidFill>
          <a:ln w="12700">
            <a:miter lim="400000"/>
          </a:ln>
        </p:spPr>
        <p:txBody>
          <a:bodyPr lIns="45719" rIns="45719" anchor="ctr"/>
          <a:lstStyle/>
          <a:p>
            <a:pPr algn="ctr">
              <a:defRPr>
                <a:solidFill>
                  <a:srgbClr val="FFFFFF"/>
                </a:solidFill>
              </a:defRPr>
            </a:pPr>
          </a:p>
        </p:txBody>
      </p:sp>
      <p:pic>
        <p:nvPicPr>
          <p:cNvPr id="9" name="Picture 3" descr="Picture 3"/>
          <p:cNvPicPr>
            <a:picLocks noChangeAspect="1"/>
          </p:cNvPicPr>
          <p:nvPr/>
        </p:nvPicPr>
        <p:blipFill>
          <a:blip r:embed="rId5">
            <a:extLst/>
          </a:blip>
          <a:stretch>
            <a:fillRect/>
          </a:stretch>
        </p:blipFill>
        <p:spPr>
          <a:xfrm>
            <a:off x="352425" y="231775"/>
            <a:ext cx="1468438" cy="1189038"/>
          </a:xfrm>
          <a:prstGeom prst="rect">
            <a:avLst/>
          </a:prstGeom>
          <a:ln w="12700">
            <a:miter lim="400000"/>
          </a:ln>
        </p:spPr>
      </p:pic>
      <p:sp>
        <p:nvSpPr>
          <p:cNvPr id="10" name="Obdélník 14"/>
          <p:cNvSpPr/>
          <p:nvPr/>
        </p:nvSpPr>
        <p:spPr>
          <a:xfrm flipV="1">
            <a:off x="0" y="-66675"/>
            <a:ext cx="9144000" cy="242889"/>
          </a:xfrm>
          <a:prstGeom prst="rect">
            <a:avLst/>
          </a:prstGeom>
          <a:gradFill>
            <a:gsLst>
              <a:gs pos="0">
                <a:srgbClr val="474747"/>
              </a:gs>
              <a:gs pos="100000">
                <a:srgbClr val="262626"/>
              </a:gs>
            </a:gsLst>
            <a:lin ang="16200000"/>
          </a:gradFill>
          <a:ln w="12700">
            <a:miter lim="400000"/>
          </a:ln>
        </p:spPr>
        <p:txBody>
          <a:bodyPr lIns="45719" rIns="45719" anchor="ctr"/>
          <a:lstStyle/>
          <a:p>
            <a:pPr algn="ctr">
              <a:defRPr>
                <a:solidFill>
                  <a:srgbClr val="FFFFFF"/>
                </a:solidFill>
              </a:defRPr>
            </a:pPr>
          </a:p>
        </p:txBody>
      </p:sp>
      <p:sp>
        <p:nvSpPr>
          <p:cNvPr id="11" name="Text názvu"/>
          <p:cNvSpPr txBox="1"/>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a:r>
              <a:t>Text názvu</a:t>
            </a:r>
          </a:p>
        </p:txBody>
      </p:sp>
      <p:sp>
        <p:nvSpPr>
          <p:cNvPr id="12" name="Text úrovně 1…"/>
          <p:cNvSpPr txBox="1"/>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a:r>
              <a:t>Text úrovně 1</a:t>
            </a:r>
          </a:p>
          <a:p>
            <a:pPr lvl="1"/>
            <a:r>
              <a:t>Text úrovně 2</a:t>
            </a:r>
          </a:p>
          <a:p>
            <a:pPr lvl="2"/>
            <a:r>
              <a:t>Text úrovně 3</a:t>
            </a:r>
          </a:p>
          <a:p>
            <a:pPr lvl="3"/>
            <a:r>
              <a:t>Text úrovně 4</a:t>
            </a:r>
          </a:p>
          <a:p>
            <a:pPr lvl="4"/>
            <a:r>
              <a:t>Text úrovně 5</a:t>
            </a:r>
          </a:p>
        </p:txBody>
      </p:sp>
      <p:sp>
        <p:nvSpPr>
          <p:cNvPr id="13" name="Číslo snímku"/>
          <p:cNvSpPr txBox="1"/>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solidFill>
                  <a:srgbClr val="8B8B8B"/>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 id="2147483660" r:id="rId17"/>
    <p:sldLayoutId id="2147483661" r:id="rId18"/>
    <p:sldLayoutId id="2147483662" r:id="rId19"/>
    <p:sldLayoutId id="2147483663" r:id="rId20"/>
    <p:sldLayoutId id="2147483664" r:id="rId21"/>
    <p:sldLayoutId id="2147483665" r:id="rId22"/>
    <p:sldLayoutId id="2147483666" r:id="rId23"/>
    <p:sldLayoutId id="2147483667" r:id="rId24"/>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2000" u="none">
          <a:ln>
            <a:noFill/>
          </a:ln>
          <a:solidFill>
            <a:srgbClr val="262626"/>
          </a:solidFill>
          <a:uFillTx/>
          <a:latin typeface="+mj-lt"/>
          <a:ea typeface="+mj-ea"/>
          <a:cs typeface="+mj-cs"/>
          <a:sym typeface="Calibri"/>
        </a:defRPr>
      </a:lvl1pPr>
      <a:lvl2pPr marL="0" marR="0" indent="0" algn="l" defTabSz="914400" rtl="0" latinLnBrk="0">
        <a:lnSpc>
          <a:spcPct val="100000"/>
        </a:lnSpc>
        <a:spcBef>
          <a:spcPts val="0"/>
        </a:spcBef>
        <a:spcAft>
          <a:spcPts val="0"/>
        </a:spcAft>
        <a:buClrTx/>
        <a:buSzTx/>
        <a:buFontTx/>
        <a:buNone/>
        <a:tabLst/>
        <a:defRPr b="0" baseline="0" cap="none" i="0" spc="0" strike="noStrike" sz="2000" u="none">
          <a:ln>
            <a:noFill/>
          </a:ln>
          <a:solidFill>
            <a:srgbClr val="262626"/>
          </a:solidFill>
          <a:uFillTx/>
          <a:latin typeface="+mj-lt"/>
          <a:ea typeface="+mj-ea"/>
          <a:cs typeface="+mj-cs"/>
          <a:sym typeface="Calibri"/>
        </a:defRPr>
      </a:lvl2pPr>
      <a:lvl3pPr marL="0" marR="0" indent="0" algn="l" defTabSz="914400" rtl="0" latinLnBrk="0">
        <a:lnSpc>
          <a:spcPct val="100000"/>
        </a:lnSpc>
        <a:spcBef>
          <a:spcPts val="0"/>
        </a:spcBef>
        <a:spcAft>
          <a:spcPts val="0"/>
        </a:spcAft>
        <a:buClrTx/>
        <a:buSzTx/>
        <a:buFontTx/>
        <a:buNone/>
        <a:tabLst/>
        <a:defRPr b="0" baseline="0" cap="none" i="0" spc="0" strike="noStrike" sz="2000" u="none">
          <a:ln>
            <a:noFill/>
          </a:ln>
          <a:solidFill>
            <a:srgbClr val="262626"/>
          </a:solidFill>
          <a:uFillTx/>
          <a:latin typeface="+mj-lt"/>
          <a:ea typeface="+mj-ea"/>
          <a:cs typeface="+mj-cs"/>
          <a:sym typeface="Calibri"/>
        </a:defRPr>
      </a:lvl3pPr>
      <a:lvl4pPr marL="0" marR="0" indent="0" algn="l" defTabSz="914400" rtl="0" latinLnBrk="0">
        <a:lnSpc>
          <a:spcPct val="100000"/>
        </a:lnSpc>
        <a:spcBef>
          <a:spcPts val="0"/>
        </a:spcBef>
        <a:spcAft>
          <a:spcPts val="0"/>
        </a:spcAft>
        <a:buClrTx/>
        <a:buSzTx/>
        <a:buFontTx/>
        <a:buNone/>
        <a:tabLst/>
        <a:defRPr b="0" baseline="0" cap="none" i="0" spc="0" strike="noStrike" sz="2000" u="none">
          <a:ln>
            <a:noFill/>
          </a:ln>
          <a:solidFill>
            <a:srgbClr val="262626"/>
          </a:solidFill>
          <a:uFillTx/>
          <a:latin typeface="+mj-lt"/>
          <a:ea typeface="+mj-ea"/>
          <a:cs typeface="+mj-cs"/>
          <a:sym typeface="Calibri"/>
        </a:defRPr>
      </a:lvl4pPr>
      <a:lvl5pPr marL="0" marR="0" indent="0" algn="l" defTabSz="914400" rtl="0" latinLnBrk="0">
        <a:lnSpc>
          <a:spcPct val="100000"/>
        </a:lnSpc>
        <a:spcBef>
          <a:spcPts val="0"/>
        </a:spcBef>
        <a:spcAft>
          <a:spcPts val="0"/>
        </a:spcAft>
        <a:buClrTx/>
        <a:buSzTx/>
        <a:buFontTx/>
        <a:buNone/>
        <a:tabLst/>
        <a:defRPr b="0" baseline="0" cap="none" i="0" spc="0" strike="noStrike" sz="2000" u="none">
          <a:ln>
            <a:noFill/>
          </a:ln>
          <a:solidFill>
            <a:srgbClr val="262626"/>
          </a:solidFill>
          <a:uFillTx/>
          <a:latin typeface="+mj-lt"/>
          <a:ea typeface="+mj-ea"/>
          <a:cs typeface="+mj-cs"/>
          <a:sym typeface="Calibri"/>
        </a:defRPr>
      </a:lvl5pPr>
      <a:lvl6pPr marL="0" marR="0" indent="457200" algn="l" defTabSz="914400" rtl="0" latinLnBrk="0">
        <a:lnSpc>
          <a:spcPct val="100000"/>
        </a:lnSpc>
        <a:spcBef>
          <a:spcPts val="0"/>
        </a:spcBef>
        <a:spcAft>
          <a:spcPts val="0"/>
        </a:spcAft>
        <a:buClrTx/>
        <a:buSzTx/>
        <a:buFontTx/>
        <a:buNone/>
        <a:tabLst/>
        <a:defRPr b="0" baseline="0" cap="none" i="0" spc="0" strike="noStrike" sz="2000" u="none">
          <a:ln>
            <a:noFill/>
          </a:ln>
          <a:solidFill>
            <a:srgbClr val="262626"/>
          </a:solidFill>
          <a:uFillTx/>
          <a:latin typeface="+mj-lt"/>
          <a:ea typeface="+mj-ea"/>
          <a:cs typeface="+mj-cs"/>
          <a:sym typeface="Calibri"/>
        </a:defRPr>
      </a:lvl6pPr>
      <a:lvl7pPr marL="0" marR="0" indent="914400" algn="l" defTabSz="914400" rtl="0" latinLnBrk="0">
        <a:lnSpc>
          <a:spcPct val="100000"/>
        </a:lnSpc>
        <a:spcBef>
          <a:spcPts val="0"/>
        </a:spcBef>
        <a:spcAft>
          <a:spcPts val="0"/>
        </a:spcAft>
        <a:buClrTx/>
        <a:buSzTx/>
        <a:buFontTx/>
        <a:buNone/>
        <a:tabLst/>
        <a:defRPr b="0" baseline="0" cap="none" i="0" spc="0" strike="noStrike" sz="2000" u="none">
          <a:ln>
            <a:noFill/>
          </a:ln>
          <a:solidFill>
            <a:srgbClr val="262626"/>
          </a:solidFill>
          <a:uFillTx/>
          <a:latin typeface="+mj-lt"/>
          <a:ea typeface="+mj-ea"/>
          <a:cs typeface="+mj-cs"/>
          <a:sym typeface="Calibri"/>
        </a:defRPr>
      </a:lvl7pPr>
      <a:lvl8pPr marL="0" marR="0" indent="1371600" algn="l" defTabSz="914400" rtl="0" latinLnBrk="0">
        <a:lnSpc>
          <a:spcPct val="100000"/>
        </a:lnSpc>
        <a:spcBef>
          <a:spcPts val="0"/>
        </a:spcBef>
        <a:spcAft>
          <a:spcPts val="0"/>
        </a:spcAft>
        <a:buClrTx/>
        <a:buSzTx/>
        <a:buFontTx/>
        <a:buNone/>
        <a:tabLst/>
        <a:defRPr b="0" baseline="0" cap="none" i="0" spc="0" strike="noStrike" sz="2000" u="none">
          <a:ln>
            <a:noFill/>
          </a:ln>
          <a:solidFill>
            <a:srgbClr val="262626"/>
          </a:solidFill>
          <a:uFillTx/>
          <a:latin typeface="+mj-lt"/>
          <a:ea typeface="+mj-ea"/>
          <a:cs typeface="+mj-cs"/>
          <a:sym typeface="Calibri"/>
        </a:defRPr>
      </a:lvl8pPr>
      <a:lvl9pPr marL="0" marR="0" indent="1828800" algn="l" defTabSz="914400" rtl="0" latinLnBrk="0">
        <a:lnSpc>
          <a:spcPct val="100000"/>
        </a:lnSpc>
        <a:spcBef>
          <a:spcPts val="0"/>
        </a:spcBef>
        <a:spcAft>
          <a:spcPts val="0"/>
        </a:spcAft>
        <a:buClrTx/>
        <a:buSzTx/>
        <a:buFontTx/>
        <a:buNone/>
        <a:tabLst/>
        <a:defRPr b="0" baseline="0" cap="none" i="0" spc="0" strike="noStrike" sz="2000" u="none">
          <a:ln>
            <a:noFill/>
          </a:ln>
          <a:solidFill>
            <a:srgbClr val="262626"/>
          </a:solidFill>
          <a:uFillTx/>
          <a:latin typeface="+mj-lt"/>
          <a:ea typeface="+mj-ea"/>
          <a:cs typeface="+mj-cs"/>
          <a:sym typeface="Calibri"/>
        </a:defRPr>
      </a:lvl9pPr>
    </p:titleStyle>
    <p:bodyStyle>
      <a:lvl1pPr marL="342900" marR="0" indent="-342900" algn="l" defTabSz="9144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262626"/>
          </a:solidFill>
          <a:uFillTx/>
          <a:latin typeface="+mj-lt"/>
          <a:ea typeface="+mj-ea"/>
          <a:cs typeface="+mj-cs"/>
          <a:sym typeface="Calibri"/>
        </a:defRPr>
      </a:lvl1pPr>
      <a:lvl2pPr marL="783771" marR="0" indent="-326571" algn="l" defTabSz="9144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262626"/>
          </a:solidFill>
          <a:uFillTx/>
          <a:latin typeface="+mj-lt"/>
          <a:ea typeface="+mj-ea"/>
          <a:cs typeface="+mj-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262626"/>
          </a:solidFill>
          <a:uFillTx/>
          <a:latin typeface="+mj-lt"/>
          <a:ea typeface="+mj-ea"/>
          <a:cs typeface="+mj-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262626"/>
          </a:solidFill>
          <a:uFillTx/>
          <a:latin typeface="+mj-lt"/>
          <a:ea typeface="+mj-ea"/>
          <a:cs typeface="+mj-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262626"/>
          </a:solidFill>
          <a:uFillTx/>
          <a:latin typeface="+mj-lt"/>
          <a:ea typeface="+mj-ea"/>
          <a:cs typeface="+mj-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262626"/>
          </a:solidFill>
          <a:uFillTx/>
          <a:latin typeface="+mj-lt"/>
          <a:ea typeface="+mj-ea"/>
          <a:cs typeface="+mj-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262626"/>
          </a:solidFill>
          <a:uFillTx/>
          <a:latin typeface="+mj-lt"/>
          <a:ea typeface="+mj-ea"/>
          <a:cs typeface="+mj-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262626"/>
          </a:solidFill>
          <a:uFillTx/>
          <a:latin typeface="+mj-lt"/>
          <a:ea typeface="+mj-ea"/>
          <a:cs typeface="+mj-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b="0" baseline="0" cap="none" i="0" spc="0" strike="noStrike" sz="3200" u="none">
          <a:ln>
            <a:noFill/>
          </a:ln>
          <a:solidFill>
            <a:srgbClr val="262626"/>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4.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image" Target="../media/image7.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2.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tif"/><Relationship Id="rId3" Type="http://schemas.openxmlformats.org/officeDocument/2006/relationships/image" Target="../media/image11.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png"/><Relationship Id="rId3" Type="http://schemas.openxmlformats.org/officeDocument/2006/relationships/image" Target="../media/image27.png"/><Relationship Id="rId4" Type="http://schemas.openxmlformats.org/officeDocument/2006/relationships/image" Target="../media/image28.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genasis.cz/time-series/" TargetMode="External"/><Relationship Id="rId3" Type="http://schemas.openxmlformats.org/officeDocument/2006/relationships/image" Target="../media/image29.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tif"/></Relationships>

</file>

<file path=ppt/slides/_rels/slide2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0.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jpeg"/><Relationship Id="rId3" Type="http://schemas.openxmlformats.org/officeDocument/2006/relationships/image" Target="../media/image31.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2.png"/><Relationship Id="rId3" Type="http://schemas.openxmlformats.org/officeDocument/2006/relationships/image" Target="../media/image33.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tif"/><Relationship Id="rId3" Type="http://schemas.openxmlformats.org/officeDocument/2006/relationships/hyperlink" Target="http://chm.pops.int/Programmes/GlobalMonitoringPlan/MonitoringReports/tabid/525/Default.aspx" TargetMode="External"/></Relationships>

</file>

<file path=ppt/slides/_rels/slide3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4.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png"/><Relationship Id="rId3" Type="http://schemas.openxmlformats.org/officeDocument/2006/relationships/image" Target="../media/image35.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6.png"/><Relationship Id="rId3" Type="http://schemas.openxmlformats.org/officeDocument/2006/relationships/image" Target="../media/image37.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8.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mailto:gregor@iba.muni.cz" TargetMode="External"/><Relationship Id="rId3" Type="http://schemas.openxmlformats.org/officeDocument/2006/relationships/hyperlink" Target="mailto:sebkova@recetox.muni.cz" TargetMode="External"/></Relationships>

</file>

<file path=ppt/slides/_rels/slide36.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39.png"/></Relationships>

</file>

<file path=ppt/slides/_rels/slide37.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40.png"/></Relationships>

</file>

<file path=ppt/slides/_rels/slide38.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3.tif"/></Relationships>

</file>

<file path=ppt/slides/_rels/slide39.xml.rels><?xml version="1.0" encoding="UTF-8"?>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2.png"/></Relationships>

</file>

<file path=ppt/slides/_rels/slide40.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4.tif"/></Relationships>

</file>

<file path=ppt/slides/_rels/slide41.xml.rels><?xml version="1.0" encoding="UTF-8"?>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6" Type="http://schemas.openxmlformats.org/officeDocument/2006/relationships/image" Target="../media/image12.jpeg"/><Relationship Id="rId7" Type="http://schemas.openxmlformats.org/officeDocument/2006/relationships/image" Target="../media/image13.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tif"/></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5" name="Title 1"/>
          <p:cNvSpPr txBox="1"/>
          <p:nvPr>
            <p:ph type="title" idx="4294967295"/>
          </p:nvPr>
        </p:nvSpPr>
        <p:spPr>
          <a:xfrm>
            <a:off x="684212" y="1214437"/>
            <a:ext cx="7772401" cy="4071938"/>
          </a:xfrm>
          <a:prstGeom prst="rect">
            <a:avLst/>
          </a:prstGeom>
        </p:spPr>
        <p:txBody>
          <a:bodyPr>
            <a:normAutofit fontScale="100000" lnSpcReduction="0"/>
          </a:bodyPr>
          <a:lstStyle/>
          <a:p>
            <a:pPr algn="ctr" defTabSz="667512">
              <a:defRPr sz="2044"/>
            </a:pPr>
            <a:br/>
            <a:r>
              <a:rPr b="1"/>
              <a:t>GMP </a:t>
            </a:r>
            <a:r>
              <a:rPr b="1"/>
              <a:t>D</a:t>
            </a:r>
            <a:r>
              <a:rPr b="1"/>
              <a:t>ata </a:t>
            </a:r>
            <a:r>
              <a:rPr b="1"/>
              <a:t>W</a:t>
            </a:r>
            <a:r>
              <a:rPr b="1"/>
              <a:t>arehouse:</a:t>
            </a:r>
            <a:br>
              <a:rPr b="1"/>
            </a:br>
            <a:r>
              <a:rPr b="1"/>
              <a:t>current data content and functionalities</a:t>
            </a:r>
            <a:br>
              <a:rPr b="1"/>
            </a:br>
            <a:br>
              <a:rPr b="1"/>
            </a:br>
            <a:r>
              <a:rPr b="1"/>
              <a:t>Kateřina Šebková</a:t>
            </a:r>
            <a:br>
              <a:rPr sz="1460"/>
            </a:br>
            <a:r>
              <a:rPr sz="1460"/>
              <a:t>on behalf of the GMP DWH development team</a:t>
            </a:r>
            <a:br>
              <a:rPr sz="1460"/>
            </a:br>
            <a:endParaRPr sz="1460"/>
          </a:p>
          <a:p>
            <a:pPr algn="ctr" defTabSz="667512">
              <a:defRPr sz="2044"/>
            </a:pPr>
            <a:r>
              <a:rPr cap="all" sz="1533">
                <a:solidFill>
                  <a:srgbClr val="1F82C0"/>
                </a:solidFill>
              </a:rPr>
              <a:t>Re</a:t>
            </a:r>
            <a:r>
              <a:rPr cap="all" sz="1533">
                <a:solidFill>
                  <a:srgbClr val="003366"/>
                </a:solidFill>
              </a:rPr>
              <a:t>search </a:t>
            </a:r>
            <a:r>
              <a:rPr cap="all" sz="1533">
                <a:solidFill>
                  <a:srgbClr val="1F82C0"/>
                </a:solidFill>
              </a:rPr>
              <a:t>Ce</a:t>
            </a:r>
            <a:r>
              <a:rPr cap="all" sz="1533">
                <a:solidFill>
                  <a:srgbClr val="003366"/>
                </a:solidFill>
              </a:rPr>
              <a:t>ntre for </a:t>
            </a:r>
            <a:r>
              <a:rPr cap="all" sz="1533">
                <a:solidFill>
                  <a:srgbClr val="1F82C0"/>
                </a:solidFill>
              </a:rPr>
              <a:t>Tox</a:t>
            </a:r>
            <a:r>
              <a:rPr cap="all" sz="1533">
                <a:solidFill>
                  <a:srgbClr val="003366"/>
                </a:solidFill>
              </a:rPr>
              <a:t>ic Compounds in the Environment (RECETOX)</a:t>
            </a:r>
            <a:r>
              <a:t> </a:t>
            </a:r>
          </a:p>
          <a:p>
            <a:pPr algn="ctr" defTabSz="667512">
              <a:defRPr sz="2044"/>
            </a:pPr>
            <a:r>
              <a:rPr sz="1533">
                <a:solidFill>
                  <a:srgbClr val="003366"/>
                </a:solidFill>
              </a:rPr>
              <a:t>Faculty of Science, </a:t>
            </a:r>
            <a:r>
              <a:rPr cap="all" sz="1533">
                <a:solidFill>
                  <a:srgbClr val="003366"/>
                </a:solidFill>
              </a:rPr>
              <a:t>M</a:t>
            </a:r>
            <a:r>
              <a:rPr sz="1533">
                <a:solidFill>
                  <a:srgbClr val="003366"/>
                </a:solidFill>
              </a:rPr>
              <a:t>asaryk University, Brno, Czech Republic</a:t>
            </a:r>
            <a:endParaRPr sz="1533">
              <a:solidFill>
                <a:srgbClr val="003366"/>
              </a:solidFill>
            </a:endParaRPr>
          </a:p>
          <a:p>
            <a:pPr algn="ctr" defTabSz="667512">
              <a:defRPr sz="1752">
                <a:solidFill>
                  <a:srgbClr val="FFFFFF"/>
                </a:solidFill>
                <a:latin typeface="Arial"/>
                <a:ea typeface="Arial"/>
                <a:cs typeface="Arial"/>
                <a:sym typeface="Arial"/>
              </a:defRPr>
            </a:pPr>
            <a:r>
              <a:rPr sz="1533">
                <a:solidFill>
                  <a:srgbClr val="003366"/>
                </a:solidFill>
              </a:rPr>
              <a:t>and Stockholm Convention Regional Centre in the Czech Republic (SCRC)</a:t>
            </a:r>
            <a:endParaRPr cap="all" sz="1533">
              <a:solidFill>
                <a:srgbClr val="003366"/>
              </a:solidFill>
            </a:endParaRPr>
          </a:p>
          <a:p>
            <a:pPr algn="ctr" defTabSz="667512">
              <a:defRPr sz="2044"/>
            </a:pPr>
            <a:br>
              <a:rPr i="1" sz="1460"/>
            </a:br>
            <a:r>
              <a:rPr i="1" sz="1460"/>
              <a:t>&amp;</a:t>
            </a:r>
            <a:br>
              <a:rPr i="1" sz="1460"/>
            </a:br>
            <a:r>
              <a:rPr i="1" sz="1460"/>
              <a:t>Institute of Biostatistics and Analyses</a:t>
            </a:r>
            <a:br>
              <a:rPr i="1" sz="1460"/>
            </a:br>
            <a:r>
              <a:rPr b="1" i="1" sz="1460"/>
              <a:t>Masaryk University, Brno, Czech Republic</a:t>
            </a:r>
          </a:p>
        </p:txBody>
      </p:sp>
      <p:pic>
        <p:nvPicPr>
          <p:cNvPr id="256" name="Picture 13" descr="Picture 13"/>
          <p:cNvPicPr>
            <a:picLocks noChangeAspect="1"/>
          </p:cNvPicPr>
          <p:nvPr/>
        </p:nvPicPr>
        <p:blipFill>
          <a:blip r:embed="rId2">
            <a:extLst/>
          </a:blip>
          <a:stretch>
            <a:fillRect/>
          </a:stretch>
        </p:blipFill>
        <p:spPr>
          <a:xfrm>
            <a:off x="5644603" y="5895757"/>
            <a:ext cx="870943" cy="864978"/>
          </a:xfrm>
          <a:prstGeom prst="rect">
            <a:avLst/>
          </a:prstGeom>
          <a:ln w="12700">
            <a:miter lim="400000"/>
          </a:ln>
        </p:spPr>
      </p:pic>
      <p:pic>
        <p:nvPicPr>
          <p:cNvPr id="257" name="Picture 12" descr="Picture 12"/>
          <p:cNvPicPr>
            <a:picLocks noChangeAspect="1"/>
          </p:cNvPicPr>
          <p:nvPr/>
        </p:nvPicPr>
        <p:blipFill>
          <a:blip r:embed="rId3">
            <a:extLst/>
          </a:blip>
          <a:stretch>
            <a:fillRect/>
          </a:stretch>
        </p:blipFill>
        <p:spPr>
          <a:xfrm>
            <a:off x="4211092" y="5991959"/>
            <a:ext cx="723570" cy="681464"/>
          </a:xfrm>
          <a:prstGeom prst="rect">
            <a:avLst/>
          </a:prstGeom>
          <a:ln w="12700">
            <a:miter lim="400000"/>
          </a:ln>
        </p:spPr>
      </p:pic>
      <p:pic>
        <p:nvPicPr>
          <p:cNvPr id="258" name="Picture 7" descr="Picture 7"/>
          <p:cNvPicPr>
            <a:picLocks noChangeAspect="1"/>
          </p:cNvPicPr>
          <p:nvPr/>
        </p:nvPicPr>
        <p:blipFill>
          <a:blip r:embed="rId4">
            <a:extLst/>
          </a:blip>
          <a:stretch>
            <a:fillRect/>
          </a:stretch>
        </p:blipFill>
        <p:spPr>
          <a:xfrm>
            <a:off x="2699791" y="5991959"/>
            <a:ext cx="791420" cy="702101"/>
          </a:xfrm>
          <a:prstGeom prst="rect">
            <a:avLst/>
          </a:prstGeom>
          <a:ln w="12700">
            <a:miter lim="400000"/>
          </a:ln>
        </p:spPr>
      </p:pic>
      <p:sp>
        <p:nvSpPr>
          <p:cNvPr id="259" name="Midterm regional workshop for GMP2 project in Asia 2018, Ulaanbaatar, Mongolia, 8-10 August 2018"/>
          <p:cNvSpPr txBox="1"/>
          <p:nvPr/>
        </p:nvSpPr>
        <p:spPr>
          <a:xfrm>
            <a:off x="340064" y="1144587"/>
            <a:ext cx="7917772" cy="2765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a:defRPr sz="1300">
                <a:solidFill>
                  <a:srgbClr val="58585A"/>
                </a:solidFill>
                <a:latin typeface="Arial Bold"/>
                <a:ea typeface="Arial Bold"/>
                <a:cs typeface="Arial Bold"/>
                <a:sym typeface="Arial Bold"/>
              </a:defRPr>
            </a:lvl1pPr>
          </a:lstStyle>
          <a:p>
            <a:pPr/>
            <a:r>
              <a:t>Midterm regional workshop for GMP2 project in Asia 2018, Ulaanbaatar, Mongolia, 8-10 August 2018</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2" name="Nadpis 1"/>
          <p:cNvSpPr txBox="1"/>
          <p:nvPr>
            <p:ph type="title"/>
          </p:nvPr>
        </p:nvSpPr>
        <p:spPr>
          <a:xfrm>
            <a:off x="107504" y="82550"/>
            <a:ext cx="4106863" cy="558800"/>
          </a:xfrm>
          <a:prstGeom prst="rect">
            <a:avLst/>
          </a:prstGeom>
        </p:spPr>
        <p:txBody>
          <a:bodyPr/>
          <a:lstStyle>
            <a:lvl1pPr>
              <a:defRPr b="1" sz="2400"/>
            </a:lvl1pPr>
          </a:lstStyle>
          <a:p>
            <a:pPr/>
            <a:r>
              <a:t>Data structure – air - code lists</a:t>
            </a:r>
          </a:p>
        </p:txBody>
      </p:sp>
      <p:graphicFrame>
        <p:nvGraphicFramePr>
          <p:cNvPr id="303" name="Zástupný symbol pro obsah 6"/>
          <p:cNvGraphicFramePr/>
          <p:nvPr/>
        </p:nvGraphicFramePr>
        <p:xfrm>
          <a:off x="60206" y="1052736"/>
          <a:ext cx="9036495" cy="5296519"/>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012165"/>
                <a:gridCol w="3012165"/>
                <a:gridCol w="3012165"/>
              </a:tblGrid>
              <a:tr h="5296519">
                <a:tc>
                  <a:txBody>
                    <a:bodyPr/>
                    <a:lstStyle/>
                    <a:p>
                      <a:pPr algn="l">
                        <a:lnSpc>
                          <a:spcPct val="115000"/>
                        </a:lnSpc>
                        <a:defRPr sz="2400"/>
                      </a:pPr>
                      <a:r>
                        <a:t>Site</a:t>
                      </a:r>
                      <a:endParaRPr sz="3200"/>
                    </a:p>
                    <a:p>
                      <a:pPr marL="179999" indent="-179999" algn="l">
                        <a:lnSpc>
                          <a:spcPct val="115000"/>
                        </a:lnSpc>
                        <a:buSzPct val="100000"/>
                        <a:buFont typeface="Symbol"/>
                        <a:buChar char="·"/>
                        <a:defRPr sz="1600"/>
                      </a:pPr>
                      <a:r>
                        <a:t>Site ID (number)</a:t>
                      </a:r>
                    </a:p>
                    <a:p>
                      <a:pPr marL="179999" indent="-179999" algn="l">
                        <a:lnSpc>
                          <a:spcPct val="115000"/>
                        </a:lnSpc>
                        <a:buSzPct val="100000"/>
                        <a:buFont typeface="Symbol"/>
                        <a:buChar char="·"/>
                        <a:defRPr sz="1600"/>
                      </a:pPr>
                      <a:r>
                        <a:t>Site name (text)</a:t>
                      </a:r>
                    </a:p>
                    <a:p>
                      <a:pPr marL="179999" indent="-179999" algn="l">
                        <a:lnSpc>
                          <a:spcPct val="115000"/>
                        </a:lnSpc>
                        <a:buSzPct val="100000"/>
                        <a:buFont typeface="Symbol"/>
                        <a:buChar char="·"/>
                        <a:defRPr sz="1600"/>
                      </a:pPr>
                      <a:r>
                        <a:t>Longitude (number)</a:t>
                      </a:r>
                    </a:p>
                    <a:p>
                      <a:pPr marL="179999" indent="-179999" algn="l">
                        <a:lnSpc>
                          <a:spcPct val="115000"/>
                        </a:lnSpc>
                        <a:buSzPct val="100000"/>
                        <a:buFont typeface="Symbol"/>
                        <a:buChar char="·"/>
                        <a:defRPr sz="1600"/>
                      </a:pPr>
                      <a:r>
                        <a:t>Latitude (number)</a:t>
                      </a:r>
                    </a:p>
                    <a:p>
                      <a:pPr marL="179999" indent="-179999" algn="l">
                        <a:lnSpc>
                          <a:spcPct val="115000"/>
                        </a:lnSpc>
                        <a:buSzPct val="100000"/>
                        <a:buFont typeface="Symbol"/>
                        <a:buChar char="·"/>
                        <a:defRPr sz="1600"/>
                      </a:pPr>
                      <a:r>
                        <a:t>Region (code list)</a:t>
                      </a:r>
                    </a:p>
                    <a:p>
                      <a:pPr marL="179999" indent="-179999" algn="l">
                        <a:lnSpc>
                          <a:spcPct val="115000"/>
                        </a:lnSpc>
                        <a:buSzPct val="100000"/>
                        <a:buFont typeface="Symbol"/>
                        <a:buChar char="·"/>
                        <a:defRPr sz="1600"/>
                      </a:pPr>
                      <a:r>
                        <a:t>Country (code list)</a:t>
                      </a:r>
                    </a:p>
                    <a:p>
                      <a:pPr marL="179999" indent="-179999" algn="l">
                        <a:lnSpc>
                          <a:spcPct val="115000"/>
                        </a:lnSpc>
                        <a:buSzPct val="100000"/>
                        <a:buFont typeface="Symbol"/>
                        <a:buChar char="·"/>
                        <a:defRPr sz="1600"/>
                      </a:pPr>
                      <a:r>
                        <a:t>Site type (code list)</a:t>
                      </a:r>
                    </a:p>
                    <a:p>
                      <a:pPr marL="179999" indent="-179999" algn="l">
                        <a:lnSpc>
                          <a:spcPct val="115000"/>
                        </a:lnSpc>
                        <a:buSzPct val="100000"/>
                        <a:buFont typeface="Symbol"/>
                        <a:buChar char="·"/>
                        <a:defRPr sz="1600"/>
                      </a:pPr>
                      <a:r>
                        <a:t>Potential source type (code list)</a:t>
                      </a:r>
                    </a:p>
                  </a:txBody>
                  <a:tcPr marL="0" marR="0" marT="0" marB="0" anchor="t" anchorCtr="0" horzOverflow="overflow">
                    <a:lnL>
                      <a:solidFill>
                        <a:srgbClr val="46AAC4"/>
                      </a:solidFill>
                    </a:lnL>
                    <a:lnR w="12700">
                      <a:miter lim="400000"/>
                    </a:lnR>
                    <a:lnT>
                      <a:solidFill>
                        <a:srgbClr val="46AAC4"/>
                      </a:solidFill>
                    </a:lnT>
                    <a:lnB>
                      <a:solidFill>
                        <a:srgbClr val="46AAC4"/>
                      </a:solidFill>
                    </a:lnB>
                    <a:noFill/>
                  </a:tcPr>
                </a:tc>
                <a:tc>
                  <a:txBody>
                    <a:bodyPr/>
                    <a:lstStyle/>
                    <a:p>
                      <a:pPr algn="l">
                        <a:lnSpc>
                          <a:spcPct val="115000"/>
                        </a:lnSpc>
                        <a:defRPr sz="2400"/>
                      </a:pPr>
                      <a:r>
                        <a:t>Sampling attributes</a:t>
                      </a:r>
                    </a:p>
                    <a:p>
                      <a:pPr marL="179999" indent="-179999" algn="l">
                        <a:lnSpc>
                          <a:spcPct val="115000"/>
                        </a:lnSpc>
                        <a:buSzPct val="100000"/>
                        <a:buFont typeface="Symbol"/>
                        <a:buChar char="·"/>
                        <a:defRPr sz="1600"/>
                      </a:pPr>
                      <a:r>
                        <a:t>Year (number)</a:t>
                      </a:r>
                    </a:p>
                    <a:p>
                      <a:pPr marL="179999" indent="-179999" algn="l">
                        <a:lnSpc>
                          <a:spcPct val="115000"/>
                        </a:lnSpc>
                        <a:buSzPct val="100000"/>
                        <a:buFont typeface="Symbol"/>
                        <a:buChar char="·"/>
                        <a:defRPr sz="1600"/>
                      </a:pPr>
                      <a:r>
                        <a:t>Start of sampling (number)</a:t>
                      </a:r>
                    </a:p>
                    <a:p>
                      <a:pPr marL="179999" indent="-179999" algn="l">
                        <a:lnSpc>
                          <a:spcPct val="115000"/>
                        </a:lnSpc>
                        <a:buSzPct val="100000"/>
                        <a:buFont typeface="Symbol"/>
                        <a:buChar char="·"/>
                        <a:defRPr sz="1600"/>
                      </a:pPr>
                      <a:r>
                        <a:t>End of sampling (number)</a:t>
                      </a:r>
                    </a:p>
                    <a:p>
                      <a:pPr marL="179999" indent="-179999" algn="l">
                        <a:lnSpc>
                          <a:spcPct val="115000"/>
                        </a:lnSpc>
                        <a:buSzPct val="100000"/>
                        <a:buFont typeface="Symbol"/>
                        <a:buChar char="·"/>
                        <a:defRPr sz="1600"/>
                      </a:pPr>
                      <a:r>
                        <a:t>Type of sampling (code list)</a:t>
                      </a:r>
                    </a:p>
                    <a:p>
                      <a:pPr marL="179999" indent="-179999" algn="l">
                        <a:lnSpc>
                          <a:spcPct val="115000"/>
                        </a:lnSpc>
                        <a:buSzPct val="100000"/>
                        <a:buFont typeface="Symbol"/>
                        <a:buChar char="·"/>
                        <a:defRPr sz="1600"/>
                      </a:pPr>
                      <a:r>
                        <a:t>Type of passive sampling</a:t>
                      </a:r>
                      <a:br/>
                      <a:r>
                        <a:t>(code list)</a:t>
                      </a:r>
                    </a:p>
                    <a:p>
                      <a:pPr marL="179999" indent="-179999" algn="l">
                        <a:lnSpc>
                          <a:spcPct val="115000"/>
                        </a:lnSpc>
                        <a:buSzPct val="100000"/>
                        <a:buFont typeface="Symbol"/>
                        <a:buChar char="·"/>
                        <a:defRPr sz="1600"/>
                      </a:pPr>
                      <a:r>
                        <a:t>Recalculation (code list)</a:t>
                      </a:r>
                    </a:p>
                    <a:p>
                      <a:pPr marL="179999" indent="-179999" algn="l">
                        <a:lnSpc>
                          <a:spcPct val="115000"/>
                        </a:lnSpc>
                        <a:buSzPct val="100000"/>
                        <a:buFont typeface="Symbol"/>
                        <a:buChar char="·"/>
                        <a:defRPr sz="1600"/>
                      </a:pPr>
                      <a:r>
                        <a:t>Calibration description (text)</a:t>
                      </a:r>
                    </a:p>
                    <a:p>
                      <a:pPr marL="179999" indent="-179999" algn="l">
                        <a:lnSpc>
                          <a:spcPct val="115000"/>
                        </a:lnSpc>
                        <a:buSzPct val="100000"/>
                        <a:buFont typeface="Symbol"/>
                        <a:buChar char="·"/>
                        <a:defRPr sz="1600"/>
                      </a:pPr>
                      <a:r>
                        <a:t>Monitoring programme/network (text)</a:t>
                      </a:r>
                    </a:p>
                    <a:p>
                      <a:pPr algn="l">
                        <a:lnSpc>
                          <a:spcPct val="115000"/>
                        </a:lnSpc>
                        <a:defRPr sz="1600"/>
                      </a:pPr>
                      <a:r>
                        <a:t> </a:t>
                      </a:r>
                    </a:p>
                  </a:txBody>
                  <a:tcPr marL="0" marR="0" marT="0" marB="0" anchor="t" anchorCtr="0" horzOverflow="overflow">
                    <a:lnL w="12700">
                      <a:miter lim="400000"/>
                    </a:lnL>
                    <a:lnR w="12700">
                      <a:miter lim="400000"/>
                    </a:lnR>
                    <a:lnT>
                      <a:solidFill>
                        <a:srgbClr val="46AAC4"/>
                      </a:solidFill>
                    </a:lnT>
                    <a:lnB>
                      <a:solidFill>
                        <a:srgbClr val="46AAC4"/>
                      </a:solidFill>
                    </a:lnB>
                    <a:noFill/>
                  </a:tcPr>
                </a:tc>
                <a:tc>
                  <a:txBody>
                    <a:bodyPr/>
                    <a:lstStyle/>
                    <a:p>
                      <a:pPr algn="l">
                        <a:lnSpc>
                          <a:spcPct val="115000"/>
                        </a:lnSpc>
                        <a:defRPr sz="2400"/>
                      </a:pPr>
                      <a:r>
                        <a:t>Measurement</a:t>
                      </a:r>
                      <a:endParaRPr sz="2800"/>
                    </a:p>
                    <a:p>
                      <a:pPr marL="179999" indent="-179999" algn="l">
                        <a:lnSpc>
                          <a:spcPct val="115000"/>
                        </a:lnSpc>
                        <a:buSzPct val="100000"/>
                        <a:buFont typeface="Symbol"/>
                        <a:buChar char="·"/>
                        <a:defRPr sz="1600"/>
                      </a:pPr>
                      <a:r>
                        <a:t>Chemical – group (code list)</a:t>
                      </a:r>
                    </a:p>
                    <a:p>
                      <a:pPr marL="179999" indent="-179999" algn="l">
                        <a:lnSpc>
                          <a:spcPct val="115000"/>
                        </a:lnSpc>
                        <a:buSzPct val="100000"/>
                        <a:buFont typeface="Symbol"/>
                        <a:buChar char="·"/>
                        <a:defRPr sz="1600"/>
                      </a:pPr>
                      <a:r>
                        <a:t>Parameter (code list)</a:t>
                      </a:r>
                    </a:p>
                    <a:p>
                      <a:pPr marL="179999" indent="-179999" algn="l">
                        <a:lnSpc>
                          <a:spcPct val="115000"/>
                        </a:lnSpc>
                        <a:buSzPct val="100000"/>
                        <a:buFont typeface="Symbol"/>
                        <a:buChar char="·"/>
                        <a:defRPr sz="1600"/>
                      </a:pPr>
                      <a:r>
                        <a:t>Method (code list)</a:t>
                      </a:r>
                    </a:p>
                    <a:p>
                      <a:pPr marL="179999" indent="-179999" algn="l">
                        <a:lnSpc>
                          <a:spcPct val="115000"/>
                        </a:lnSpc>
                        <a:buSzPct val="100000"/>
                        <a:buFont typeface="Symbol"/>
                        <a:buChar char="·"/>
                        <a:defRPr sz="1600"/>
                      </a:pPr>
                      <a:r>
                        <a:t>LOQ (number)</a:t>
                      </a:r>
                    </a:p>
                    <a:p>
                      <a:pPr marL="179999" indent="-179999" algn="l">
                        <a:lnSpc>
                          <a:spcPct val="115000"/>
                        </a:lnSpc>
                        <a:buSzPct val="100000"/>
                        <a:buFont typeface="Symbol"/>
                        <a:buChar char="·"/>
                        <a:defRPr sz="1600"/>
                      </a:pPr>
                      <a:r>
                        <a:t>No. of values (number)</a:t>
                      </a:r>
                      <a:r>
                        <a:rPr baseline="30000"/>
                        <a:t>A</a:t>
                      </a:r>
                    </a:p>
                    <a:p>
                      <a:pPr marL="179999" indent="-179999" algn="l">
                        <a:lnSpc>
                          <a:spcPct val="115000"/>
                        </a:lnSpc>
                        <a:buSzPct val="100000"/>
                        <a:buFont typeface="Symbol"/>
                        <a:buChar char="·"/>
                        <a:defRPr sz="1600"/>
                      </a:pPr>
                      <a:r>
                        <a:t>No. under LoQ (number)</a:t>
                      </a:r>
                      <a:r>
                        <a:rPr baseline="30000"/>
                        <a:t>A</a:t>
                      </a:r>
                    </a:p>
                    <a:p>
                      <a:pPr marL="179999" indent="-179999" algn="l">
                        <a:lnSpc>
                          <a:spcPct val="115000"/>
                        </a:lnSpc>
                        <a:buSzPct val="100000"/>
                        <a:buFont typeface="Symbol"/>
                        <a:buChar char="·"/>
                        <a:defRPr sz="1600"/>
                      </a:pPr>
                      <a:r>
                        <a:t>Value (number)</a:t>
                      </a:r>
                      <a:r>
                        <a:rPr baseline="30000"/>
                        <a:t>P</a:t>
                      </a:r>
                    </a:p>
                    <a:p>
                      <a:pPr marL="179999" indent="-179999" algn="l">
                        <a:lnSpc>
                          <a:spcPct val="115000"/>
                        </a:lnSpc>
                        <a:buSzPct val="100000"/>
                        <a:buFont typeface="Symbol"/>
                        <a:buChar char="·"/>
                        <a:defRPr sz="1600"/>
                      </a:pPr>
                      <a:r>
                        <a:t>Value (mean) (number)</a:t>
                      </a:r>
                      <a:r>
                        <a:rPr baseline="30000"/>
                        <a:t>A</a:t>
                      </a:r>
                    </a:p>
                    <a:p>
                      <a:pPr marL="179999" indent="-179999" algn="l">
                        <a:lnSpc>
                          <a:spcPct val="115000"/>
                        </a:lnSpc>
                        <a:buSzPct val="100000"/>
                        <a:buFont typeface="Symbol"/>
                        <a:buChar char="·"/>
                        <a:defRPr sz="1600"/>
                      </a:pPr>
                      <a:r>
                        <a:t>Value (median) (number)</a:t>
                      </a:r>
                      <a:r>
                        <a:rPr baseline="30000"/>
                        <a:t>A</a:t>
                      </a:r>
                    </a:p>
                    <a:p>
                      <a:pPr marL="179999" indent="-179999" algn="l">
                        <a:lnSpc>
                          <a:spcPct val="115000"/>
                        </a:lnSpc>
                        <a:buSzPct val="100000"/>
                        <a:buFont typeface="Symbol"/>
                        <a:buChar char="·"/>
                        <a:defRPr sz="1600"/>
                      </a:pPr>
                      <a:r>
                        <a:t>Minimum (number)</a:t>
                      </a:r>
                      <a:r>
                        <a:rPr baseline="30000"/>
                        <a:t>A</a:t>
                      </a:r>
                    </a:p>
                    <a:p>
                      <a:pPr marL="179999" indent="-179999" algn="l">
                        <a:lnSpc>
                          <a:spcPct val="115000"/>
                        </a:lnSpc>
                        <a:buSzPct val="100000"/>
                        <a:buFont typeface="Symbol"/>
                        <a:buChar char="·"/>
                        <a:defRPr sz="1600"/>
                      </a:pPr>
                      <a:r>
                        <a:t>Maximum (number)</a:t>
                      </a:r>
                      <a:r>
                        <a:rPr baseline="30000"/>
                        <a:t>A</a:t>
                      </a:r>
                    </a:p>
                    <a:p>
                      <a:pPr marL="179999" indent="-179999" algn="l">
                        <a:lnSpc>
                          <a:spcPct val="115000"/>
                        </a:lnSpc>
                        <a:buSzPct val="100000"/>
                        <a:buFont typeface="Symbol"/>
                        <a:buChar char="·"/>
                        <a:defRPr sz="1600"/>
                      </a:pPr>
                      <a:r>
                        <a:t>5th percentile (number)</a:t>
                      </a:r>
                      <a:r>
                        <a:rPr baseline="30000"/>
                        <a:t>A</a:t>
                      </a:r>
                    </a:p>
                    <a:p>
                      <a:pPr marL="179999" indent="-179999" algn="l">
                        <a:lnSpc>
                          <a:spcPct val="115000"/>
                        </a:lnSpc>
                        <a:buSzPct val="100000"/>
                        <a:buFont typeface="Symbol"/>
                        <a:buChar char="·"/>
                        <a:defRPr sz="1600"/>
                      </a:pPr>
                      <a:r>
                        <a:t>95th percentile (number)</a:t>
                      </a:r>
                      <a:r>
                        <a:rPr baseline="30000"/>
                        <a:t>A</a:t>
                      </a:r>
                    </a:p>
                    <a:p>
                      <a:pPr marL="179999" indent="-179999" algn="l">
                        <a:lnSpc>
                          <a:spcPct val="115000"/>
                        </a:lnSpc>
                        <a:buSzPct val="100000"/>
                        <a:buFont typeface="Symbol"/>
                        <a:buChar char="·"/>
                        <a:defRPr sz="1600"/>
                      </a:pPr>
                      <a:r>
                        <a:t>SD (number)</a:t>
                      </a:r>
                      <a:r>
                        <a:rPr baseline="30000"/>
                        <a:t>A</a:t>
                      </a:r>
                    </a:p>
                    <a:p>
                      <a:pPr marL="179999" indent="-179999" algn="l">
                        <a:lnSpc>
                          <a:spcPct val="115000"/>
                        </a:lnSpc>
                        <a:buSzPct val="100000"/>
                        <a:buFont typeface="Symbol"/>
                        <a:buChar char="·"/>
                        <a:defRPr sz="1600"/>
                      </a:pPr>
                      <a:r>
                        <a:t>Laboratory (text)</a:t>
                      </a:r>
                    </a:p>
                  </a:txBody>
                  <a:tcPr marL="0" marR="0" marT="0" marB="0" anchor="t" anchorCtr="0" horzOverflow="overflow">
                    <a:lnL w="12700">
                      <a:miter lim="400000"/>
                    </a:lnL>
                    <a:lnR>
                      <a:solidFill>
                        <a:srgbClr val="46AAC4"/>
                      </a:solidFill>
                    </a:lnR>
                    <a:lnT>
                      <a:solidFill>
                        <a:srgbClr val="46AAC4"/>
                      </a:solidFill>
                    </a:lnT>
                    <a:lnB>
                      <a:solidFill>
                        <a:srgbClr val="46AAC4"/>
                      </a:solidFill>
                    </a:lnB>
                    <a:noFill/>
                  </a:tcPr>
                </a:tc>
              </a:tr>
            </a:tbl>
          </a:graphicData>
        </a:graphic>
      </p:graphicFrame>
      <p:sp>
        <p:nvSpPr>
          <p:cNvPr id="304" name="TextovéPole 7"/>
          <p:cNvSpPr txBox="1"/>
          <p:nvPr/>
        </p:nvSpPr>
        <p:spPr>
          <a:xfrm>
            <a:off x="143886" y="6514630"/>
            <a:ext cx="3960442" cy="30023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aseline="30000" sz="1100">
                <a:latin typeface="Arial"/>
                <a:ea typeface="Arial"/>
                <a:cs typeface="Arial"/>
                <a:sym typeface="Arial"/>
              </a:defRPr>
            </a:pPr>
            <a:r>
              <a:t>A</a:t>
            </a:r>
            <a:r>
              <a:rPr baseline="0"/>
              <a:t> – the item is valid for aggregated data reporting only</a:t>
            </a:r>
            <a:br>
              <a:rPr baseline="0"/>
            </a:br>
            <a:r>
              <a:t>P</a:t>
            </a:r>
            <a:r>
              <a:rPr baseline="0"/>
              <a:t> – the item is valid for primary data reporting only</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6" name="Nadpis 1"/>
          <p:cNvSpPr txBox="1"/>
          <p:nvPr>
            <p:ph type="title"/>
          </p:nvPr>
        </p:nvSpPr>
        <p:spPr>
          <a:xfrm>
            <a:off x="107504" y="82550"/>
            <a:ext cx="4106863" cy="558800"/>
          </a:xfrm>
          <a:prstGeom prst="rect">
            <a:avLst/>
          </a:prstGeom>
        </p:spPr>
        <p:txBody>
          <a:bodyPr/>
          <a:lstStyle>
            <a:lvl1pPr>
              <a:defRPr b="1" sz="2400"/>
            </a:lvl1pPr>
          </a:lstStyle>
          <a:p>
            <a:pPr/>
            <a:r>
              <a:t>How to access</a:t>
            </a:r>
          </a:p>
        </p:txBody>
      </p:sp>
      <p:sp>
        <p:nvSpPr>
          <p:cNvPr id="307" name="Zástupný symbol pro obsah 2"/>
          <p:cNvSpPr txBox="1"/>
          <p:nvPr>
            <p:ph type="body" idx="1"/>
          </p:nvPr>
        </p:nvSpPr>
        <p:spPr>
          <a:xfrm>
            <a:off x="457200" y="1279301"/>
            <a:ext cx="8229600" cy="3301827"/>
          </a:xfrm>
          <a:prstGeom prst="rect">
            <a:avLst/>
          </a:prstGeom>
        </p:spPr>
        <p:txBody>
          <a:bodyPr/>
          <a:lstStyle/>
          <a:p>
            <a:pPr/>
            <a:r>
              <a:t>GMP DWH is implemented fully on-line and accessible via Internet</a:t>
            </a:r>
          </a:p>
          <a:p>
            <a:pPr/>
          </a:p>
          <a:p>
            <a:pPr/>
            <a:r>
              <a:t>Standard web browsers (Internet Explorer, Mozilla Firefox, Google Chrome)</a:t>
            </a:r>
            <a:br/>
            <a:r>
              <a:t>– recent versions highly recommended</a:t>
            </a:r>
            <a:r>
              <a:t>!</a:t>
            </a:r>
          </a:p>
        </p:txBody>
      </p:sp>
      <p:pic>
        <p:nvPicPr>
          <p:cNvPr id="308" name="Picture 2" descr="Picture 2"/>
          <p:cNvPicPr>
            <a:picLocks noChangeAspect="1"/>
          </p:cNvPicPr>
          <p:nvPr/>
        </p:nvPicPr>
        <p:blipFill>
          <a:blip r:embed="rId2">
            <a:extLst/>
          </a:blip>
          <a:stretch>
            <a:fillRect/>
          </a:stretch>
        </p:blipFill>
        <p:spPr>
          <a:xfrm>
            <a:off x="1289530" y="4814880"/>
            <a:ext cx="1219201" cy="1219201"/>
          </a:xfrm>
          <a:prstGeom prst="rect">
            <a:avLst/>
          </a:prstGeom>
          <a:ln w="12700">
            <a:miter lim="400000"/>
          </a:ln>
        </p:spPr>
      </p:pic>
      <p:pic>
        <p:nvPicPr>
          <p:cNvPr id="309" name="Picture 4" descr="Picture 4"/>
          <p:cNvPicPr>
            <a:picLocks noChangeAspect="1"/>
          </p:cNvPicPr>
          <p:nvPr/>
        </p:nvPicPr>
        <p:blipFill>
          <a:blip r:embed="rId3">
            <a:extLst/>
          </a:blip>
          <a:stretch>
            <a:fillRect/>
          </a:stretch>
        </p:blipFill>
        <p:spPr>
          <a:xfrm>
            <a:off x="3491879" y="4812958"/>
            <a:ext cx="1221123" cy="1221123"/>
          </a:xfrm>
          <a:prstGeom prst="rect">
            <a:avLst/>
          </a:prstGeom>
          <a:ln w="12700">
            <a:miter lim="400000"/>
          </a:ln>
        </p:spPr>
      </p:pic>
      <p:pic>
        <p:nvPicPr>
          <p:cNvPr id="310" name="Picture 6" descr="Picture 6"/>
          <p:cNvPicPr>
            <a:picLocks noChangeAspect="1"/>
          </p:cNvPicPr>
          <p:nvPr/>
        </p:nvPicPr>
        <p:blipFill>
          <a:blip r:embed="rId4">
            <a:extLst/>
          </a:blip>
          <a:stretch>
            <a:fillRect/>
          </a:stretch>
        </p:blipFill>
        <p:spPr>
          <a:xfrm>
            <a:off x="5627287" y="4725144"/>
            <a:ext cx="1308938" cy="1308938"/>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2" name="Title 1"/>
          <p:cNvSpPr txBox="1"/>
          <p:nvPr>
            <p:ph type="title"/>
          </p:nvPr>
        </p:nvSpPr>
        <p:spPr>
          <a:xfrm>
            <a:off x="107503" y="82550"/>
            <a:ext cx="5900740" cy="558800"/>
          </a:xfrm>
          <a:prstGeom prst="rect">
            <a:avLst/>
          </a:prstGeom>
        </p:spPr>
        <p:txBody>
          <a:bodyPr/>
          <a:lstStyle>
            <a:lvl1pPr>
              <a:defRPr b="1" sz="2400"/>
            </a:lvl1pPr>
          </a:lstStyle>
          <a:p>
            <a:pPr/>
            <a:r>
              <a:t>GMP DWH – where to start</a:t>
            </a:r>
          </a:p>
        </p:txBody>
      </p:sp>
      <p:sp>
        <p:nvSpPr>
          <p:cNvPr id="313" name="Zástupný symbol pro obsah 2"/>
          <p:cNvSpPr txBox="1"/>
          <p:nvPr>
            <p:ph type="body" sz="quarter" idx="1"/>
          </p:nvPr>
        </p:nvSpPr>
        <p:spPr>
          <a:xfrm>
            <a:off x="251519" y="3760439"/>
            <a:ext cx="4244282" cy="2188841"/>
          </a:xfrm>
          <a:prstGeom prst="rect">
            <a:avLst/>
          </a:prstGeom>
        </p:spPr>
        <p:txBody>
          <a:bodyPr/>
          <a:lstStyle/>
          <a:p>
            <a:pPr marL="0" indent="0">
              <a:spcBef>
                <a:spcPts val="400"/>
              </a:spcBef>
              <a:buSzTx/>
              <a:buNone/>
              <a:defRPr b="1" sz="2000">
                <a:solidFill>
                  <a:srgbClr val="808080"/>
                </a:solidFill>
              </a:defRPr>
            </a:pPr>
            <a:r>
              <a:t>Data repository</a:t>
            </a:r>
          </a:p>
          <a:p>
            <a:pPr>
              <a:spcBef>
                <a:spcPts val="400"/>
              </a:spcBef>
              <a:defRPr sz="2000">
                <a:solidFill>
                  <a:srgbClr val="808080"/>
                </a:solidFill>
              </a:defRPr>
            </a:pPr>
            <a:r>
              <a:t>Authorised access</a:t>
            </a:r>
          </a:p>
          <a:p>
            <a:pPr>
              <a:spcBef>
                <a:spcPts val="400"/>
              </a:spcBef>
              <a:defRPr sz="2000">
                <a:solidFill>
                  <a:srgbClr val="808080"/>
                </a:solidFill>
              </a:defRPr>
            </a:pPr>
            <a:r>
              <a:t>Data import, processing, validation</a:t>
            </a:r>
          </a:p>
          <a:p>
            <a:pPr>
              <a:spcBef>
                <a:spcPts val="400"/>
              </a:spcBef>
              <a:defRPr sz="2000">
                <a:solidFill>
                  <a:srgbClr val="808080"/>
                </a:solidFill>
              </a:defRPr>
            </a:pPr>
            <a:r>
              <a:t>Data approval</a:t>
            </a:r>
          </a:p>
        </p:txBody>
      </p:sp>
      <p:sp>
        <p:nvSpPr>
          <p:cNvPr id="314" name="Zástupný symbol pro obsah 4"/>
          <p:cNvSpPr txBox="1"/>
          <p:nvPr/>
        </p:nvSpPr>
        <p:spPr>
          <a:xfrm>
            <a:off x="4632854" y="3760439"/>
            <a:ext cx="4244281" cy="2044825"/>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spcBef>
                <a:spcPts val="400"/>
              </a:spcBef>
              <a:defRPr b="1" sz="2000"/>
            </a:pPr>
            <a:r>
              <a:t>Data visualization (after publication of regional reports)</a:t>
            </a:r>
            <a:endParaRPr sz="3200"/>
          </a:p>
          <a:p>
            <a:pPr marL="342900" indent="-342900">
              <a:spcBef>
                <a:spcPts val="400"/>
              </a:spcBef>
              <a:buSzPct val="100000"/>
              <a:buFont typeface="Arial"/>
              <a:buChar char="•"/>
              <a:defRPr sz="2000"/>
            </a:pPr>
            <a:r>
              <a:t>Public access</a:t>
            </a:r>
            <a:r>
              <a:t> </a:t>
            </a:r>
            <a:r>
              <a:t>(since COP-7, 2015)</a:t>
            </a:r>
            <a:endParaRPr sz="3200"/>
          </a:p>
          <a:p>
            <a:pPr marL="342900" indent="-342900">
              <a:spcBef>
                <a:spcPts val="400"/>
              </a:spcBef>
              <a:buSzPct val="100000"/>
              <a:buFont typeface="Arial"/>
              <a:buChar char="•"/>
              <a:defRPr sz="2000"/>
            </a:pPr>
            <a:r>
              <a:t>Descriptive statistic analysis</a:t>
            </a:r>
            <a:endParaRPr sz="3200"/>
          </a:p>
          <a:p>
            <a:pPr marL="342900" indent="-342900">
              <a:spcBef>
                <a:spcPts val="400"/>
              </a:spcBef>
              <a:buSzPct val="100000"/>
              <a:buFont typeface="Arial"/>
              <a:buChar char="•"/>
              <a:defRPr sz="2000"/>
            </a:pPr>
            <a:r>
              <a:t>Time trends assessment</a:t>
            </a:r>
          </a:p>
        </p:txBody>
      </p:sp>
      <p:grpSp>
        <p:nvGrpSpPr>
          <p:cNvPr id="317" name="Zaoblený obdélník 14"/>
          <p:cNvGrpSpPr/>
          <p:nvPr/>
        </p:nvGrpSpPr>
        <p:grpSpPr>
          <a:xfrm>
            <a:off x="4632854" y="5792315"/>
            <a:ext cx="4244281" cy="432001"/>
            <a:chOff x="0" y="0"/>
            <a:chExt cx="4244280" cy="431999"/>
          </a:xfrm>
        </p:grpSpPr>
        <p:sp>
          <p:nvSpPr>
            <p:cNvPr id="315" name="Zaoblený obdélník"/>
            <p:cNvSpPr/>
            <p:nvPr/>
          </p:nvSpPr>
          <p:spPr>
            <a:xfrm>
              <a:off x="0" y="0"/>
              <a:ext cx="4244281" cy="432000"/>
            </a:xfrm>
            <a:prstGeom prst="roundRect">
              <a:avLst>
                <a:gd name="adj" fmla="val 16667"/>
              </a:avLst>
            </a:prstGeom>
            <a:solidFill>
              <a:srgbClr val="1F497D"/>
            </a:solidFill>
            <a:ln w="25400" cap="flat">
              <a:solidFill>
                <a:srgbClr val="B9CDE5"/>
              </a:solidFill>
              <a:prstDash val="solid"/>
              <a:round/>
            </a:ln>
            <a:effectLst>
              <a:outerShdw sx="100000" sy="100000" kx="0" ky="0" algn="b" rotWithShape="0" blurRad="50800" dist="38100" dir="2700000">
                <a:srgbClr val="000000">
                  <a:alpha val="40000"/>
                </a:srgbClr>
              </a:outerShdw>
            </a:effectLst>
          </p:spPr>
          <p:txBody>
            <a:bodyPr wrap="square" lIns="45719" tIns="45719" rIns="45719" bIns="45719" numCol="1" anchor="ctr">
              <a:noAutofit/>
            </a:bodyPr>
            <a:lstStyle/>
            <a:p>
              <a:pPr algn="ctr" defTabSz="1440180">
                <a:defRPr>
                  <a:solidFill>
                    <a:srgbClr val="FFFFFF"/>
                  </a:solidFill>
                </a:defRPr>
              </a:pPr>
            </a:p>
          </p:txBody>
        </p:sp>
        <p:sp>
          <p:nvSpPr>
            <p:cNvPr id="316" name="http://visualization.pops-gmp.org/2014/"/>
            <p:cNvSpPr txBox="1"/>
            <p:nvPr/>
          </p:nvSpPr>
          <p:spPr>
            <a:xfrm>
              <a:off x="21088" y="30579"/>
              <a:ext cx="4202104"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defTabSz="1440180">
                <a:defRPr>
                  <a:solidFill>
                    <a:srgbClr val="FFFFFF"/>
                  </a:solidFill>
                </a:defRPr>
              </a:lvl1pPr>
            </a:lstStyle>
            <a:p>
              <a:pPr/>
              <a:r>
                <a:t>http://visualization.pops-gmp.org/2014/</a:t>
              </a:r>
            </a:p>
          </p:txBody>
        </p:sp>
      </p:grpSp>
      <p:sp>
        <p:nvSpPr>
          <p:cNvPr id="318" name="Zástupný symbol pro obsah 4"/>
          <p:cNvSpPr txBox="1"/>
          <p:nvPr/>
        </p:nvSpPr>
        <p:spPr>
          <a:xfrm>
            <a:off x="2987824" y="1340767"/>
            <a:ext cx="3168352" cy="2044825"/>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spcBef>
                <a:spcPts val="400"/>
              </a:spcBef>
              <a:defRPr b="1" sz="2000"/>
            </a:pPr>
            <a:r>
              <a:t>Web portal</a:t>
            </a:r>
            <a:endParaRPr sz="2800"/>
          </a:p>
          <a:p>
            <a:pPr marL="342900" indent="-342900">
              <a:spcBef>
                <a:spcPts val="400"/>
              </a:spcBef>
              <a:buSzPct val="100000"/>
              <a:buFont typeface="Arial"/>
              <a:buChar char="•"/>
              <a:defRPr sz="2000"/>
            </a:pPr>
            <a:r>
              <a:t>Information on GMP</a:t>
            </a:r>
            <a:endParaRPr sz="2800"/>
          </a:p>
          <a:p>
            <a:pPr marL="342900" indent="-342900">
              <a:spcBef>
                <a:spcPts val="400"/>
              </a:spcBef>
              <a:buSzPct val="100000"/>
              <a:buFont typeface="Arial"/>
              <a:buChar char="•"/>
              <a:defRPr sz="2000"/>
            </a:pPr>
            <a:r>
              <a:t>System documentation</a:t>
            </a:r>
          </a:p>
        </p:txBody>
      </p:sp>
      <p:grpSp>
        <p:nvGrpSpPr>
          <p:cNvPr id="321" name="Zaoblený obdélník 16"/>
          <p:cNvGrpSpPr/>
          <p:nvPr/>
        </p:nvGrpSpPr>
        <p:grpSpPr>
          <a:xfrm>
            <a:off x="2554659" y="2564903"/>
            <a:ext cx="4024040" cy="432001"/>
            <a:chOff x="0" y="0"/>
            <a:chExt cx="4024038" cy="431999"/>
          </a:xfrm>
        </p:grpSpPr>
        <p:sp>
          <p:nvSpPr>
            <p:cNvPr id="319" name="Zaoblený obdélník"/>
            <p:cNvSpPr/>
            <p:nvPr/>
          </p:nvSpPr>
          <p:spPr>
            <a:xfrm>
              <a:off x="0" y="0"/>
              <a:ext cx="4024039" cy="432000"/>
            </a:xfrm>
            <a:prstGeom prst="roundRect">
              <a:avLst>
                <a:gd name="adj" fmla="val 16667"/>
              </a:avLst>
            </a:prstGeom>
            <a:solidFill>
              <a:srgbClr val="1F497D"/>
            </a:solidFill>
            <a:ln w="25400" cap="flat">
              <a:solidFill>
                <a:srgbClr val="B9CDE5"/>
              </a:solidFill>
              <a:prstDash val="solid"/>
              <a:round/>
            </a:ln>
            <a:effectLst>
              <a:outerShdw sx="100000" sy="100000" kx="0" ky="0" algn="b" rotWithShape="0" blurRad="50800" dist="38100" dir="2700000">
                <a:srgbClr val="000000">
                  <a:alpha val="40000"/>
                </a:srgbClr>
              </a:outerShdw>
            </a:effectLst>
          </p:spPr>
          <p:txBody>
            <a:bodyPr wrap="square" lIns="45719" tIns="45719" rIns="45719" bIns="45719" numCol="1" anchor="ctr">
              <a:noAutofit/>
            </a:bodyPr>
            <a:lstStyle/>
            <a:p>
              <a:pPr algn="ctr" defTabSz="1440180">
                <a:defRPr>
                  <a:solidFill>
                    <a:srgbClr val="FFFFFF"/>
                  </a:solidFill>
                </a:defRPr>
              </a:pPr>
            </a:p>
          </p:txBody>
        </p:sp>
        <p:sp>
          <p:nvSpPr>
            <p:cNvPr id="320" name="http://www.pops-gmp.org/"/>
            <p:cNvSpPr txBox="1"/>
            <p:nvPr/>
          </p:nvSpPr>
          <p:spPr>
            <a:xfrm>
              <a:off x="21088" y="17879"/>
              <a:ext cx="3981862" cy="396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defTabSz="1440180">
                <a:defRPr sz="2000">
                  <a:solidFill>
                    <a:srgbClr val="FFFFFF"/>
                  </a:solidFill>
                </a:defRPr>
              </a:lvl1pPr>
            </a:lstStyle>
            <a:p>
              <a:pPr/>
              <a:r>
                <a:t>http://www.pops-gmp.org/</a:t>
              </a:r>
            </a:p>
          </p:txBody>
        </p:sp>
      </p:grpSp>
      <p:sp>
        <p:nvSpPr>
          <p:cNvPr id="322" name="Šipka dolů 17"/>
          <p:cNvSpPr/>
          <p:nvPr/>
        </p:nvSpPr>
        <p:spPr>
          <a:xfrm rot="2700000">
            <a:off x="2076076" y="2996904"/>
            <a:ext cx="292236" cy="6481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730"/>
                </a:moveTo>
                <a:lnTo>
                  <a:pt x="5400" y="16730"/>
                </a:lnTo>
                <a:lnTo>
                  <a:pt x="5400" y="0"/>
                </a:lnTo>
                <a:lnTo>
                  <a:pt x="16200" y="0"/>
                </a:lnTo>
                <a:lnTo>
                  <a:pt x="16200" y="16730"/>
                </a:lnTo>
                <a:lnTo>
                  <a:pt x="21600" y="16730"/>
                </a:lnTo>
                <a:lnTo>
                  <a:pt x="10800" y="21600"/>
                </a:lnTo>
                <a:close/>
              </a:path>
            </a:pathLst>
          </a:custGeom>
          <a:solidFill>
            <a:srgbClr val="1F497D"/>
          </a:solidFill>
          <a:ln w="25400">
            <a:solidFill>
              <a:srgbClr val="B9CDE5"/>
            </a:solidFill>
          </a:ln>
          <a:effectLst>
            <a:outerShdw sx="100000" sy="100000" kx="0" ky="0" algn="b" rotWithShape="0" blurRad="50800" dist="38100" dir="2700000">
              <a:srgbClr val="000000">
                <a:alpha val="40000"/>
              </a:srgbClr>
            </a:outerShdw>
          </a:effectLst>
        </p:spPr>
        <p:txBody>
          <a:bodyPr lIns="45719" rIns="45719" anchor="ctr"/>
          <a:lstStyle/>
          <a:p>
            <a:pPr algn="ctr" defTabSz="1440180">
              <a:defRPr sz="2000">
                <a:solidFill>
                  <a:srgbClr val="FFFFFF"/>
                </a:solidFill>
              </a:defRPr>
            </a:pPr>
          </a:p>
        </p:txBody>
      </p:sp>
      <p:sp>
        <p:nvSpPr>
          <p:cNvPr id="323" name="Šipka dolů 18"/>
          <p:cNvSpPr/>
          <p:nvPr/>
        </p:nvSpPr>
        <p:spPr>
          <a:xfrm rot="18900000">
            <a:off x="6765048" y="2996904"/>
            <a:ext cx="292236" cy="64812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730"/>
                </a:moveTo>
                <a:lnTo>
                  <a:pt x="5400" y="16730"/>
                </a:lnTo>
                <a:lnTo>
                  <a:pt x="5400" y="0"/>
                </a:lnTo>
                <a:lnTo>
                  <a:pt x="16200" y="0"/>
                </a:lnTo>
                <a:lnTo>
                  <a:pt x="16200" y="16730"/>
                </a:lnTo>
                <a:lnTo>
                  <a:pt x="21600" y="16730"/>
                </a:lnTo>
                <a:lnTo>
                  <a:pt x="10800" y="21600"/>
                </a:lnTo>
                <a:close/>
              </a:path>
            </a:pathLst>
          </a:custGeom>
          <a:solidFill>
            <a:srgbClr val="1F497D"/>
          </a:solidFill>
          <a:ln w="25400">
            <a:solidFill>
              <a:srgbClr val="B9CDE5"/>
            </a:solidFill>
          </a:ln>
          <a:effectLst>
            <a:outerShdw sx="100000" sy="100000" kx="0" ky="0" algn="b" rotWithShape="0" blurRad="50800" dist="38100" dir="2700000">
              <a:srgbClr val="000000">
                <a:alpha val="40000"/>
              </a:srgbClr>
            </a:outerShdw>
          </a:effectLst>
        </p:spPr>
        <p:txBody>
          <a:bodyPr lIns="45719" rIns="45719" anchor="ctr"/>
          <a:lstStyle/>
          <a:p>
            <a:pPr algn="ctr" defTabSz="1440180">
              <a:defRPr sz="2000">
                <a:solidFill>
                  <a:srgbClr val="FFFFFF"/>
                </a:solidFill>
              </a:defRPr>
            </a:pP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25" name="Obrázek 2" descr="Obrázek 2"/>
          <p:cNvPicPr>
            <a:picLocks noChangeAspect="1"/>
          </p:cNvPicPr>
          <p:nvPr/>
        </p:nvPicPr>
        <p:blipFill>
          <a:blip r:embed="rId2">
            <a:extLst/>
          </a:blip>
          <a:stretch>
            <a:fillRect/>
          </a:stretch>
        </p:blipFill>
        <p:spPr>
          <a:xfrm>
            <a:off x="251519" y="979200"/>
            <a:ext cx="8640001" cy="4860000"/>
          </a:xfrm>
          <a:prstGeom prst="rect">
            <a:avLst/>
          </a:prstGeom>
          <a:ln w="12700">
            <a:miter lim="400000"/>
          </a:ln>
        </p:spPr>
      </p:pic>
      <p:sp>
        <p:nvSpPr>
          <p:cNvPr id="326" name="Title 1"/>
          <p:cNvSpPr txBox="1"/>
          <p:nvPr>
            <p:ph type="title"/>
          </p:nvPr>
        </p:nvSpPr>
        <p:spPr>
          <a:xfrm>
            <a:off x="107503" y="82550"/>
            <a:ext cx="5900740" cy="558800"/>
          </a:xfrm>
          <a:prstGeom prst="rect">
            <a:avLst/>
          </a:prstGeom>
        </p:spPr>
        <p:txBody>
          <a:bodyPr/>
          <a:lstStyle>
            <a:lvl1pPr>
              <a:defRPr b="1" sz="2400"/>
            </a:lvl1pPr>
          </a:lstStyle>
          <a:p>
            <a:pPr/>
            <a:r>
              <a:t>GMP DWH – web portal</a:t>
            </a:r>
          </a:p>
        </p:txBody>
      </p:sp>
      <p:grpSp>
        <p:nvGrpSpPr>
          <p:cNvPr id="329" name="Zaoblený obdélník 10"/>
          <p:cNvGrpSpPr/>
          <p:nvPr/>
        </p:nvGrpSpPr>
        <p:grpSpPr>
          <a:xfrm>
            <a:off x="3707903" y="692695"/>
            <a:ext cx="5400601" cy="546449"/>
            <a:chOff x="0" y="0"/>
            <a:chExt cx="5400599" cy="546447"/>
          </a:xfrm>
        </p:grpSpPr>
        <p:sp>
          <p:nvSpPr>
            <p:cNvPr id="327" name="Zaoblený obdélník"/>
            <p:cNvSpPr/>
            <p:nvPr/>
          </p:nvSpPr>
          <p:spPr>
            <a:xfrm>
              <a:off x="0" y="0"/>
              <a:ext cx="5400600" cy="546448"/>
            </a:xfrm>
            <a:prstGeom prst="roundRect">
              <a:avLst>
                <a:gd name="adj" fmla="val 16667"/>
              </a:avLst>
            </a:prstGeom>
            <a:solidFill>
              <a:srgbClr val="1F497D"/>
            </a:solidFill>
            <a:ln w="25400" cap="flat">
              <a:solidFill>
                <a:srgbClr val="B9CDE5"/>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28" name="http://www.pops-gmp.org"/>
            <p:cNvSpPr txBox="1"/>
            <p:nvPr/>
          </p:nvSpPr>
          <p:spPr>
            <a:xfrm>
              <a:off x="26675" y="43353"/>
              <a:ext cx="5347250" cy="459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400">
                  <a:solidFill>
                    <a:srgbClr val="FFFFFF"/>
                  </a:solidFill>
                </a:defRPr>
              </a:lvl1pPr>
            </a:lstStyle>
            <a:p>
              <a:pPr/>
              <a:r>
                <a:t>http://www.pops-gmp.org</a:t>
              </a:r>
            </a:p>
          </p:txBody>
        </p:sp>
      </p:gr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31" name="Obrázek 5" descr="Obrázek 5"/>
          <p:cNvPicPr>
            <a:picLocks noChangeAspect="1"/>
          </p:cNvPicPr>
          <p:nvPr/>
        </p:nvPicPr>
        <p:blipFill>
          <a:blip r:embed="rId2">
            <a:extLst/>
          </a:blip>
          <a:srcRect l="0" t="0" r="0" b="5925"/>
          <a:stretch>
            <a:fillRect/>
          </a:stretch>
        </p:blipFill>
        <p:spPr>
          <a:xfrm>
            <a:off x="252000" y="979200"/>
            <a:ext cx="8640000" cy="4572001"/>
          </a:xfrm>
          <a:prstGeom prst="rect">
            <a:avLst/>
          </a:prstGeom>
          <a:ln w="12700">
            <a:miter lim="400000"/>
          </a:ln>
        </p:spPr>
      </p:pic>
      <p:sp>
        <p:nvSpPr>
          <p:cNvPr id="332" name="Title 1"/>
          <p:cNvSpPr txBox="1"/>
          <p:nvPr>
            <p:ph type="title"/>
          </p:nvPr>
        </p:nvSpPr>
        <p:spPr>
          <a:xfrm>
            <a:off x="107503" y="82550"/>
            <a:ext cx="5900740" cy="558800"/>
          </a:xfrm>
          <a:prstGeom prst="rect">
            <a:avLst/>
          </a:prstGeom>
        </p:spPr>
        <p:txBody>
          <a:bodyPr/>
          <a:lstStyle>
            <a:lvl1pPr>
              <a:defRPr b="1" sz="2400"/>
            </a:lvl1pPr>
          </a:lstStyle>
          <a:p>
            <a:pPr/>
            <a:r>
              <a:t>GMP DWH – web portal</a:t>
            </a:r>
          </a:p>
        </p:txBody>
      </p:sp>
      <p:grpSp>
        <p:nvGrpSpPr>
          <p:cNvPr id="335" name="Zaoblený obdélník 10"/>
          <p:cNvGrpSpPr/>
          <p:nvPr/>
        </p:nvGrpSpPr>
        <p:grpSpPr>
          <a:xfrm>
            <a:off x="3707903" y="692695"/>
            <a:ext cx="5400601" cy="546449"/>
            <a:chOff x="0" y="0"/>
            <a:chExt cx="5400599" cy="546447"/>
          </a:xfrm>
        </p:grpSpPr>
        <p:sp>
          <p:nvSpPr>
            <p:cNvPr id="333" name="Zaoblený obdélník"/>
            <p:cNvSpPr/>
            <p:nvPr/>
          </p:nvSpPr>
          <p:spPr>
            <a:xfrm>
              <a:off x="0" y="0"/>
              <a:ext cx="5400600" cy="546448"/>
            </a:xfrm>
            <a:prstGeom prst="roundRect">
              <a:avLst>
                <a:gd name="adj" fmla="val 16667"/>
              </a:avLst>
            </a:prstGeom>
            <a:solidFill>
              <a:srgbClr val="1F497D"/>
            </a:solidFill>
            <a:ln w="25400" cap="flat">
              <a:solidFill>
                <a:srgbClr val="B9CDE5"/>
              </a:solidFill>
              <a:prstDash val="solid"/>
              <a:round/>
            </a:ln>
            <a:effectLst/>
          </p:spPr>
          <p:txBody>
            <a:bodyPr wrap="square" lIns="45719" tIns="45719" rIns="45719" bIns="45719" numCol="1" anchor="ctr">
              <a:noAutofit/>
            </a:bodyPr>
            <a:lstStyle/>
            <a:p>
              <a:pPr algn="ctr">
                <a:defRPr sz="2400">
                  <a:solidFill>
                    <a:srgbClr val="FFFFFF"/>
                  </a:solidFill>
                </a:defRPr>
              </a:pPr>
            </a:p>
          </p:txBody>
        </p:sp>
        <p:sp>
          <p:nvSpPr>
            <p:cNvPr id="334" name="http://www.pops-gmp.org/dwh"/>
            <p:cNvSpPr txBox="1"/>
            <p:nvPr/>
          </p:nvSpPr>
          <p:spPr>
            <a:xfrm>
              <a:off x="26675" y="43353"/>
              <a:ext cx="5347250" cy="459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400">
                  <a:solidFill>
                    <a:srgbClr val="FFFFFF"/>
                  </a:solidFill>
                </a:defRPr>
              </a:lvl1pPr>
            </a:lstStyle>
            <a:p>
              <a:pPr/>
              <a:r>
                <a:t>http://www.pops-gmp.org/dwh</a:t>
              </a:r>
            </a:p>
          </p:txBody>
        </p:sp>
      </p:gr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37" name="Picture 2" descr="Picture 2"/>
          <p:cNvPicPr>
            <a:picLocks noChangeAspect="1"/>
          </p:cNvPicPr>
          <p:nvPr/>
        </p:nvPicPr>
        <p:blipFill>
          <a:blip r:embed="rId2">
            <a:extLst/>
          </a:blip>
          <a:stretch>
            <a:fillRect/>
          </a:stretch>
        </p:blipFill>
        <p:spPr>
          <a:xfrm>
            <a:off x="251519" y="980728"/>
            <a:ext cx="8640001" cy="4860000"/>
          </a:xfrm>
          <a:prstGeom prst="rect">
            <a:avLst/>
          </a:prstGeom>
          <a:ln w="12700">
            <a:miter lim="400000"/>
          </a:ln>
        </p:spPr>
      </p:pic>
      <p:sp>
        <p:nvSpPr>
          <p:cNvPr id="338" name="Nadpis 1"/>
          <p:cNvSpPr txBox="1"/>
          <p:nvPr>
            <p:ph type="title"/>
          </p:nvPr>
        </p:nvSpPr>
        <p:spPr>
          <a:xfrm>
            <a:off x="107503" y="82550"/>
            <a:ext cx="4690866" cy="558800"/>
          </a:xfrm>
          <a:prstGeom prst="rect">
            <a:avLst/>
          </a:prstGeom>
        </p:spPr>
        <p:txBody>
          <a:bodyPr/>
          <a:lstStyle>
            <a:lvl1pPr>
              <a:defRPr b="1" sz="2400"/>
            </a:lvl1pPr>
          </a:lstStyle>
          <a:p>
            <a:pPr/>
            <a:r>
              <a:t>Data visualization</a:t>
            </a:r>
          </a:p>
        </p:txBody>
      </p:sp>
      <p:grpSp>
        <p:nvGrpSpPr>
          <p:cNvPr id="341" name="Zaoblený obdélník 8"/>
          <p:cNvGrpSpPr/>
          <p:nvPr/>
        </p:nvGrpSpPr>
        <p:grpSpPr>
          <a:xfrm>
            <a:off x="3707903" y="692695"/>
            <a:ext cx="5400601" cy="546449"/>
            <a:chOff x="0" y="0"/>
            <a:chExt cx="5400599" cy="546447"/>
          </a:xfrm>
        </p:grpSpPr>
        <p:sp>
          <p:nvSpPr>
            <p:cNvPr id="339" name="Zaoblený obdélník"/>
            <p:cNvSpPr/>
            <p:nvPr/>
          </p:nvSpPr>
          <p:spPr>
            <a:xfrm>
              <a:off x="0" y="0"/>
              <a:ext cx="5400600" cy="546448"/>
            </a:xfrm>
            <a:prstGeom prst="roundRect">
              <a:avLst>
                <a:gd name="adj" fmla="val 16667"/>
              </a:avLst>
            </a:prstGeom>
            <a:solidFill>
              <a:srgbClr val="1F497D"/>
            </a:solidFill>
            <a:ln w="25400" cap="flat">
              <a:solidFill>
                <a:srgbClr val="B9CDE5"/>
              </a:solidFill>
              <a:prstDash val="solid"/>
              <a:round/>
            </a:ln>
            <a:effectLst/>
          </p:spPr>
          <p:txBody>
            <a:bodyPr wrap="square" lIns="45719" tIns="45719" rIns="45719" bIns="45719" numCol="1" anchor="ctr">
              <a:noAutofit/>
            </a:bodyPr>
            <a:lstStyle/>
            <a:p>
              <a:pPr algn="ctr">
                <a:defRPr>
                  <a:solidFill>
                    <a:srgbClr val="FFFFFF"/>
                  </a:solidFill>
                </a:defRPr>
              </a:pPr>
            </a:p>
          </p:txBody>
        </p:sp>
        <p:sp>
          <p:nvSpPr>
            <p:cNvPr id="340" name="http://visualization.pops-gmp.org/2014/"/>
            <p:cNvSpPr txBox="1"/>
            <p:nvPr/>
          </p:nvSpPr>
          <p:spPr>
            <a:xfrm>
              <a:off x="26675" y="43353"/>
              <a:ext cx="5347250" cy="459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400">
                  <a:solidFill>
                    <a:srgbClr val="FFFFFF"/>
                  </a:solidFill>
                </a:defRPr>
              </a:lvl1pPr>
            </a:lstStyle>
            <a:p>
              <a:pPr/>
              <a:r>
                <a:t>http://visualization.pops-gmp.org/2014/</a:t>
              </a:r>
            </a:p>
          </p:txBody>
        </p:sp>
      </p:grpSp>
      <p:sp>
        <p:nvSpPr>
          <p:cNvPr id="342" name="TextovéPole 1"/>
          <p:cNvSpPr txBox="1"/>
          <p:nvPr/>
        </p:nvSpPr>
        <p:spPr>
          <a:xfrm>
            <a:off x="521549" y="3863558"/>
            <a:ext cx="2052230" cy="1564641"/>
          </a:xfrm>
          <a:prstGeom prst="rect">
            <a:avLst/>
          </a:prstGeom>
          <a:solidFill>
            <a:srgbClr val="1F497D"/>
          </a:solidFill>
          <a:ln w="25400">
            <a:solidFill>
              <a:srgbClr val="B9CDE5"/>
            </a:solidFill>
          </a:ln>
          <a:extLst>
            <a:ext uri="{C572A759-6A51-4108-AA02-DFA0A04FC94B}">
              <ma14:wrappingTextBoxFlag xmlns:ma14="http://schemas.microsoft.com/office/mac/drawingml/2011/main" val="1"/>
            </a:ext>
          </a:extLst>
        </p:spPr>
        <p:txBody>
          <a:bodyPr lIns="45719" rIns="45719" anchor="ctr">
            <a:spAutoFit/>
          </a:bodyPr>
          <a:lstStyle/>
          <a:p>
            <a:pPr>
              <a:defRPr sz="1600">
                <a:solidFill>
                  <a:srgbClr val="FFFFFF"/>
                </a:solidFill>
              </a:defRPr>
            </a:pPr>
            <a:r>
              <a:t>Available tools:</a:t>
            </a:r>
            <a:endParaRPr sz="2400"/>
          </a:p>
          <a:p>
            <a:pPr marL="285750" indent="-285750">
              <a:buSzPct val="100000"/>
              <a:buFont typeface="Arial"/>
              <a:buChar char="•"/>
              <a:defRPr sz="1600">
                <a:solidFill>
                  <a:srgbClr val="FFFFFF"/>
                </a:solidFill>
              </a:defRPr>
            </a:pPr>
            <a:r>
              <a:t>Spatial distribution</a:t>
            </a:r>
            <a:endParaRPr sz="2400"/>
          </a:p>
          <a:p>
            <a:pPr marL="285750" indent="-285750">
              <a:buSzPct val="100000"/>
              <a:buFont typeface="Arial"/>
              <a:buChar char="•"/>
              <a:defRPr sz="1600">
                <a:solidFill>
                  <a:srgbClr val="FFFFFF"/>
                </a:solidFill>
              </a:defRPr>
            </a:pPr>
            <a:r>
              <a:t>Data availability</a:t>
            </a:r>
            <a:endParaRPr sz="2400"/>
          </a:p>
          <a:p>
            <a:pPr marL="285750" indent="-285750">
              <a:buSzPct val="100000"/>
              <a:buFont typeface="Arial"/>
              <a:buChar char="•"/>
              <a:defRPr sz="1600">
                <a:solidFill>
                  <a:srgbClr val="FFFFFF"/>
                </a:solidFill>
              </a:defRPr>
            </a:pPr>
            <a:r>
              <a:t>Summary statistics</a:t>
            </a:r>
            <a:endParaRPr sz="2400"/>
          </a:p>
          <a:p>
            <a:pPr marL="285750" indent="-285750">
              <a:buSzPct val="100000"/>
              <a:buFont typeface="Arial"/>
              <a:buChar char="•"/>
              <a:defRPr sz="1600">
                <a:solidFill>
                  <a:srgbClr val="FFFFFF"/>
                </a:solidFill>
              </a:defRPr>
            </a:pPr>
            <a:r>
              <a:t>Time series</a:t>
            </a:r>
            <a:endParaRPr sz="2400"/>
          </a:p>
          <a:p>
            <a:pPr marL="285750" indent="-285750">
              <a:buSzPct val="100000"/>
              <a:buFont typeface="Arial"/>
              <a:buChar char="•"/>
              <a:defRPr sz="1600">
                <a:solidFill>
                  <a:srgbClr val="FFFFFF"/>
                </a:solidFill>
              </a:defRPr>
            </a:pPr>
            <a:r>
              <a:t>Data exports</a:t>
            </a:r>
          </a:p>
        </p:txBody>
      </p:sp>
      <p:sp>
        <p:nvSpPr>
          <p:cNvPr id="343" name="Přímá spojnice se šipkou 3"/>
          <p:cNvSpPr/>
          <p:nvPr/>
        </p:nvSpPr>
        <p:spPr>
          <a:xfrm flipH="1">
            <a:off x="1547663" y="1556791"/>
            <a:ext cx="504058" cy="2232249"/>
          </a:xfrm>
          <a:prstGeom prst="line">
            <a:avLst/>
          </a:prstGeom>
          <a:ln w="50800">
            <a:solidFill>
              <a:srgbClr val="1F497D"/>
            </a:solidFill>
            <a:tailEnd type="triangle"/>
          </a:ln>
        </p:spPr>
        <p:txBody>
          <a:bodyPr lIns="45719" rIns="45719"/>
          <a:lstStyle/>
          <a:p>
            <a:pP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5" name="Nadpis 1"/>
          <p:cNvSpPr txBox="1"/>
          <p:nvPr>
            <p:ph type="title"/>
          </p:nvPr>
        </p:nvSpPr>
        <p:spPr>
          <a:xfrm>
            <a:off x="107503" y="82550"/>
            <a:ext cx="4690866" cy="558800"/>
          </a:xfrm>
          <a:prstGeom prst="rect">
            <a:avLst/>
          </a:prstGeom>
        </p:spPr>
        <p:txBody>
          <a:bodyPr/>
          <a:lstStyle>
            <a:lvl1pPr>
              <a:defRPr b="1" sz="2400"/>
            </a:lvl1pPr>
          </a:lstStyle>
          <a:p>
            <a:pPr/>
            <a:r>
              <a:t>Step-by-step data selection</a:t>
            </a:r>
          </a:p>
        </p:txBody>
      </p:sp>
      <p:pic>
        <p:nvPicPr>
          <p:cNvPr id="346" name="Obrázek 1" descr="Obrázek 1"/>
          <p:cNvPicPr>
            <a:picLocks noChangeAspect="1"/>
          </p:cNvPicPr>
          <p:nvPr/>
        </p:nvPicPr>
        <p:blipFill>
          <a:blip r:embed="rId2">
            <a:extLst/>
          </a:blip>
          <a:stretch>
            <a:fillRect/>
          </a:stretch>
        </p:blipFill>
        <p:spPr>
          <a:xfrm>
            <a:off x="252000" y="979200"/>
            <a:ext cx="8640000" cy="4860000"/>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8" name="Nadpis 1"/>
          <p:cNvSpPr txBox="1"/>
          <p:nvPr>
            <p:ph type="title"/>
          </p:nvPr>
        </p:nvSpPr>
        <p:spPr>
          <a:xfrm>
            <a:off x="107503" y="82550"/>
            <a:ext cx="4690866" cy="558800"/>
          </a:xfrm>
          <a:prstGeom prst="rect">
            <a:avLst/>
          </a:prstGeom>
        </p:spPr>
        <p:txBody>
          <a:bodyPr/>
          <a:lstStyle>
            <a:lvl1pPr>
              <a:defRPr b="1" sz="2400"/>
            </a:lvl1pPr>
          </a:lstStyle>
          <a:p>
            <a:pPr/>
            <a:r>
              <a:t>Spatial distribution</a:t>
            </a:r>
          </a:p>
        </p:txBody>
      </p:sp>
      <p:pic>
        <p:nvPicPr>
          <p:cNvPr id="349" name="Obrázek 2" descr="Obrázek 2"/>
          <p:cNvPicPr>
            <a:picLocks noChangeAspect="1"/>
          </p:cNvPicPr>
          <p:nvPr/>
        </p:nvPicPr>
        <p:blipFill>
          <a:blip r:embed="rId2">
            <a:extLst/>
          </a:blip>
          <a:stretch>
            <a:fillRect/>
          </a:stretch>
        </p:blipFill>
        <p:spPr>
          <a:xfrm>
            <a:off x="252000" y="980728"/>
            <a:ext cx="8640000" cy="4860000"/>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1" name="Nadpis 1"/>
          <p:cNvSpPr txBox="1"/>
          <p:nvPr>
            <p:ph type="title"/>
          </p:nvPr>
        </p:nvSpPr>
        <p:spPr>
          <a:xfrm>
            <a:off x="107503" y="82550"/>
            <a:ext cx="4690866" cy="558800"/>
          </a:xfrm>
          <a:prstGeom prst="rect">
            <a:avLst/>
          </a:prstGeom>
        </p:spPr>
        <p:txBody>
          <a:bodyPr/>
          <a:lstStyle/>
          <a:p>
            <a:pPr>
              <a:defRPr b="1" sz="2400"/>
            </a:pPr>
            <a:r>
              <a:t>Data </a:t>
            </a:r>
            <a:r>
              <a:t>availability</a:t>
            </a:r>
          </a:p>
        </p:txBody>
      </p:sp>
      <p:pic>
        <p:nvPicPr>
          <p:cNvPr id="352" name="Picture 2" descr="Picture 2"/>
          <p:cNvPicPr>
            <a:picLocks noChangeAspect="1"/>
          </p:cNvPicPr>
          <p:nvPr/>
        </p:nvPicPr>
        <p:blipFill>
          <a:blip r:embed="rId2">
            <a:extLst/>
          </a:blip>
          <a:stretch>
            <a:fillRect/>
          </a:stretch>
        </p:blipFill>
        <p:spPr>
          <a:xfrm>
            <a:off x="943024" y="980728"/>
            <a:ext cx="7249794" cy="5170340"/>
          </a:xfrm>
          <a:prstGeom prst="rect">
            <a:avLst/>
          </a:prstGeom>
          <a:ln w="12700">
            <a:miter lim="400000"/>
          </a:ln>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4" name="Nadpis 1"/>
          <p:cNvSpPr txBox="1"/>
          <p:nvPr>
            <p:ph type="title"/>
          </p:nvPr>
        </p:nvSpPr>
        <p:spPr>
          <a:xfrm>
            <a:off x="107503" y="82550"/>
            <a:ext cx="4690866" cy="558800"/>
          </a:xfrm>
          <a:prstGeom prst="rect">
            <a:avLst/>
          </a:prstGeom>
        </p:spPr>
        <p:txBody>
          <a:bodyPr/>
          <a:lstStyle>
            <a:lvl1pPr>
              <a:defRPr b="1" sz="2400"/>
            </a:lvl1pPr>
          </a:lstStyle>
          <a:p>
            <a:pPr/>
            <a:r>
              <a:t>Summary statistics</a:t>
            </a:r>
          </a:p>
        </p:txBody>
      </p:sp>
      <p:pic>
        <p:nvPicPr>
          <p:cNvPr id="355" name="Picture 3" descr="Picture 3"/>
          <p:cNvPicPr>
            <a:picLocks noChangeAspect="1"/>
          </p:cNvPicPr>
          <p:nvPr/>
        </p:nvPicPr>
        <p:blipFill>
          <a:blip r:embed="rId2">
            <a:extLst/>
          </a:blip>
          <a:stretch>
            <a:fillRect/>
          </a:stretch>
        </p:blipFill>
        <p:spPr>
          <a:xfrm>
            <a:off x="251519" y="980728"/>
            <a:ext cx="8640001" cy="5095386"/>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1" name="pasted-image.tiff" descr="pasted-image.tiff"/>
          <p:cNvPicPr>
            <a:picLocks noChangeAspect="1"/>
          </p:cNvPicPr>
          <p:nvPr/>
        </p:nvPicPr>
        <p:blipFill>
          <a:blip r:embed="rId2">
            <a:extLst/>
          </a:blip>
          <a:stretch>
            <a:fillRect/>
          </a:stretch>
        </p:blipFill>
        <p:spPr>
          <a:xfrm>
            <a:off x="403621" y="6279355"/>
            <a:ext cx="2172927" cy="517924"/>
          </a:xfrm>
          <a:prstGeom prst="rect">
            <a:avLst/>
          </a:prstGeom>
          <a:ln w="12700">
            <a:miter lim="400000"/>
          </a:ln>
        </p:spPr>
      </p:pic>
      <p:sp>
        <p:nvSpPr>
          <p:cNvPr id="262" name="Shape 149"/>
          <p:cNvSpPr txBox="1"/>
          <p:nvPr>
            <p:ph type="title"/>
          </p:nvPr>
        </p:nvSpPr>
        <p:spPr>
          <a:xfrm>
            <a:off x="401835" y="430312"/>
            <a:ext cx="8340329" cy="680008"/>
          </a:xfrm>
          <a:prstGeom prst="rect">
            <a:avLst/>
          </a:prstGeom>
          <a:solidFill>
            <a:srgbClr val="0076BA"/>
          </a:solidFill>
        </p:spPr>
        <p:txBody>
          <a:bodyPr/>
          <a:lstStyle>
            <a:lvl1pPr algn="ctr">
              <a:defRPr sz="3000">
                <a:solidFill>
                  <a:srgbClr val="FFFFFF"/>
                </a:solidFill>
                <a:latin typeface="Tahoma"/>
                <a:ea typeface="Tahoma"/>
                <a:cs typeface="Tahoma"/>
                <a:sym typeface="Tahoma"/>
              </a:defRPr>
            </a:lvl1pPr>
          </a:lstStyle>
          <a:p>
            <a:pPr/>
            <a:r>
              <a:t>Outline</a:t>
            </a:r>
          </a:p>
        </p:txBody>
      </p:sp>
      <p:sp>
        <p:nvSpPr>
          <p:cNvPr id="263" name="Shape 150"/>
          <p:cNvSpPr txBox="1"/>
          <p:nvPr>
            <p:ph type="body" idx="1"/>
          </p:nvPr>
        </p:nvSpPr>
        <p:spPr>
          <a:xfrm>
            <a:off x="401835" y="1169788"/>
            <a:ext cx="8340329" cy="4688087"/>
          </a:xfrm>
          <a:prstGeom prst="rect">
            <a:avLst/>
          </a:prstGeom>
        </p:spPr>
        <p:txBody>
          <a:bodyPr/>
          <a:lstStyle/>
          <a:p>
            <a:pPr marL="403200" indent="-403200">
              <a:spcBef>
                <a:spcPts val="200"/>
              </a:spcBef>
              <a:buSzPct val="100000"/>
              <a:buFontTx/>
              <a:defRPr sz="2600">
                <a:solidFill>
                  <a:srgbClr val="000000"/>
                </a:solidFill>
                <a:latin typeface="Tahoma"/>
                <a:ea typeface="Tahoma"/>
                <a:cs typeface="Tahoma"/>
                <a:sym typeface="Tahoma"/>
              </a:defRPr>
            </a:pPr>
            <a:r>
              <a:t>Why do we have GMP data warehouse (GMP DWH)?</a:t>
            </a:r>
          </a:p>
          <a:p>
            <a:pPr marL="403200" indent="-403200">
              <a:spcBef>
                <a:spcPts val="200"/>
              </a:spcBef>
              <a:buSzPct val="100000"/>
              <a:buFontTx/>
              <a:defRPr sz="2600">
                <a:solidFill>
                  <a:srgbClr val="000000"/>
                </a:solidFill>
                <a:latin typeface="Tahoma"/>
                <a:ea typeface="Tahoma"/>
                <a:cs typeface="Tahoma"/>
                <a:sym typeface="Tahoma"/>
              </a:defRPr>
            </a:pPr>
            <a:r>
              <a:t>Principles beyond GMP DWH</a:t>
            </a:r>
          </a:p>
          <a:p>
            <a:pPr marL="403200" indent="-403200">
              <a:spcBef>
                <a:spcPts val="200"/>
              </a:spcBef>
              <a:buSzPct val="100000"/>
              <a:buFontTx/>
              <a:defRPr sz="2600">
                <a:solidFill>
                  <a:srgbClr val="000000"/>
                </a:solidFill>
                <a:latin typeface="Tahoma"/>
                <a:ea typeface="Tahoma"/>
                <a:cs typeface="Tahoma"/>
                <a:sym typeface="Tahoma"/>
              </a:defRPr>
            </a:pPr>
            <a:r>
              <a:t>How to access GMP DWH? </a:t>
            </a:r>
          </a:p>
          <a:p>
            <a:pPr marL="403200" indent="-403200">
              <a:spcBef>
                <a:spcPts val="200"/>
              </a:spcBef>
              <a:buSzPct val="100000"/>
              <a:buFontTx/>
              <a:defRPr sz="2600">
                <a:solidFill>
                  <a:srgbClr val="000000"/>
                </a:solidFill>
                <a:latin typeface="Tahoma"/>
                <a:ea typeface="Tahoma"/>
                <a:cs typeface="Tahoma"/>
                <a:sym typeface="Tahoma"/>
              </a:defRPr>
            </a:pPr>
            <a:r>
              <a:t>What is its current content - global information on POP levels</a:t>
            </a:r>
          </a:p>
          <a:p>
            <a:pPr marL="403200" indent="-403200">
              <a:spcBef>
                <a:spcPts val="200"/>
              </a:spcBef>
              <a:buSzPct val="100000"/>
              <a:buFontTx/>
              <a:defRPr sz="2800">
                <a:solidFill>
                  <a:srgbClr val="000000"/>
                </a:solidFill>
                <a:latin typeface="Tahoma"/>
                <a:ea typeface="Tahoma"/>
                <a:cs typeface="Tahoma"/>
                <a:sym typeface="Tahoma"/>
              </a:defRPr>
            </a:pPr>
          </a:p>
          <a:p>
            <a:pPr marL="403200" indent="-403200">
              <a:spcBef>
                <a:spcPts val="200"/>
              </a:spcBef>
              <a:buSzPct val="100000"/>
              <a:buFontTx/>
              <a:defRPr sz="2800">
                <a:solidFill>
                  <a:srgbClr val="000000"/>
                </a:solidFill>
                <a:latin typeface="Tahoma"/>
                <a:ea typeface="Tahoma"/>
                <a:cs typeface="Tahoma"/>
                <a:sym typeface="Tahoma"/>
              </a:defRPr>
            </a:pPr>
            <a:r>
              <a:t>OBJECTIVE: provide additional information on a tool for global POPs data access and on its functionalities and use to countries in Asia region</a:t>
            </a:r>
          </a:p>
        </p:txBody>
      </p:sp>
      <p:sp>
        <p:nvSpPr>
          <p:cNvPr id="264" name="Slide Number Placeholder 1"/>
          <p:cNvSpPr txBox="1"/>
          <p:nvPr>
            <p:ph type="sldNum" sz="quarter" idx="4294967295"/>
          </p:nvPr>
        </p:nvSpPr>
        <p:spPr>
          <a:xfrm>
            <a:off x="8697773" y="6465092"/>
            <a:ext cx="147688" cy="207937"/>
          </a:xfrm>
          <a:prstGeom prst="rect">
            <a:avLst/>
          </a:prstGeom>
          <a:extLst>
            <a:ext uri="{C572A759-6A51-4108-AA02-DFA0A04FC94B}">
              <ma14:wrappingTextBoxFlag xmlns:ma14="http://schemas.microsoft.com/office/mac/drawingml/2011/main" val="1"/>
            </a:ext>
          </a:extLst>
        </p:spPr>
        <p:txBody>
          <a:bodyPr lIns="35717" tIns="35717" rIns="35717" bIns="35717" anchor="t"/>
          <a:lstStyle>
            <a:lvl1pPr defTabSz="410764">
              <a:defRPr sz="900">
                <a:solidFill>
                  <a:srgbClr val="000000"/>
                </a:solidFill>
                <a:latin typeface="Helvetica Neue"/>
                <a:ea typeface="Helvetica Neue"/>
                <a:cs typeface="Helvetica Neue"/>
                <a:sym typeface="Helvetica Neue"/>
              </a:defRPr>
            </a:lvl1pPr>
          </a:lstStyle>
          <a:p>
            <a:pPr/>
            <a:fld id="{86CB4B4D-7CA3-9044-876B-883B54F8677D}" type="slidenum"/>
          </a:p>
        </p:txBody>
      </p:sp>
      <p:pic>
        <p:nvPicPr>
          <p:cNvPr id="265" name="image1.png" descr="image1.png"/>
          <p:cNvPicPr>
            <a:picLocks noChangeAspect="1"/>
          </p:cNvPicPr>
          <p:nvPr/>
        </p:nvPicPr>
        <p:blipFill>
          <a:blip r:embed="rId3">
            <a:extLst/>
          </a:blip>
          <a:stretch>
            <a:fillRect/>
          </a:stretch>
        </p:blipFill>
        <p:spPr>
          <a:xfrm>
            <a:off x="2185768" y="5207820"/>
            <a:ext cx="4772464" cy="1291182"/>
          </a:xfrm>
          <a:prstGeom prst="rect">
            <a:avLst/>
          </a:prstGeom>
          <a:ln w="12700">
            <a:miter lim="400000"/>
          </a:ln>
        </p:spPr>
      </p:pic>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7" name="Nadpis 1"/>
          <p:cNvSpPr txBox="1"/>
          <p:nvPr>
            <p:ph type="title"/>
          </p:nvPr>
        </p:nvSpPr>
        <p:spPr>
          <a:xfrm>
            <a:off x="107503" y="82550"/>
            <a:ext cx="4690866" cy="558800"/>
          </a:xfrm>
          <a:prstGeom prst="rect">
            <a:avLst/>
          </a:prstGeom>
        </p:spPr>
        <p:txBody>
          <a:bodyPr/>
          <a:lstStyle>
            <a:lvl1pPr>
              <a:defRPr b="1" sz="2400"/>
            </a:lvl1pPr>
          </a:lstStyle>
          <a:p>
            <a:pPr/>
            <a:r>
              <a:t>Time trends</a:t>
            </a:r>
          </a:p>
        </p:txBody>
      </p:sp>
      <p:pic>
        <p:nvPicPr>
          <p:cNvPr id="358" name="Obrázek 3" descr="Obrázek 3"/>
          <p:cNvPicPr>
            <a:picLocks noChangeAspect="1"/>
          </p:cNvPicPr>
          <p:nvPr/>
        </p:nvPicPr>
        <p:blipFill>
          <a:blip r:embed="rId2">
            <a:extLst/>
          </a:blip>
          <a:stretch>
            <a:fillRect/>
          </a:stretch>
        </p:blipFill>
        <p:spPr>
          <a:xfrm>
            <a:off x="251518" y="979200"/>
            <a:ext cx="8640000" cy="4858376"/>
          </a:xfrm>
          <a:prstGeom prst="rect">
            <a:avLst/>
          </a:prstGeom>
          <a:ln w="12700">
            <a:miter lim="400000"/>
          </a:ln>
        </p:spPr>
      </p:pic>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0" name="Nadpis 1"/>
          <p:cNvSpPr txBox="1"/>
          <p:nvPr>
            <p:ph type="title"/>
          </p:nvPr>
        </p:nvSpPr>
        <p:spPr>
          <a:xfrm>
            <a:off x="107503" y="82550"/>
            <a:ext cx="4690866" cy="558800"/>
          </a:xfrm>
          <a:prstGeom prst="rect">
            <a:avLst/>
          </a:prstGeom>
        </p:spPr>
        <p:txBody>
          <a:bodyPr/>
          <a:lstStyle>
            <a:lvl1pPr>
              <a:defRPr b="1" sz="2400"/>
            </a:lvl1pPr>
          </a:lstStyle>
          <a:p>
            <a:pPr/>
            <a:r>
              <a:t>Time trends</a:t>
            </a:r>
          </a:p>
        </p:txBody>
      </p:sp>
      <p:pic>
        <p:nvPicPr>
          <p:cNvPr id="361" name="Picture 2" descr="Picture 2"/>
          <p:cNvPicPr>
            <a:picLocks noChangeAspect="1"/>
          </p:cNvPicPr>
          <p:nvPr/>
        </p:nvPicPr>
        <p:blipFill>
          <a:blip r:embed="rId2">
            <a:extLst/>
          </a:blip>
          <a:stretch>
            <a:fillRect/>
          </a:stretch>
        </p:blipFill>
        <p:spPr>
          <a:xfrm>
            <a:off x="1095824" y="764704"/>
            <a:ext cx="6942085" cy="5832648"/>
          </a:xfrm>
          <a:prstGeom prst="rect">
            <a:avLst/>
          </a:prstGeom>
          <a:ln w="12700">
            <a:miter lim="400000"/>
          </a:ln>
        </p:spPr>
      </p:pic>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3" name="Nadpis 1"/>
          <p:cNvSpPr txBox="1"/>
          <p:nvPr>
            <p:ph type="title"/>
          </p:nvPr>
        </p:nvSpPr>
        <p:spPr>
          <a:xfrm>
            <a:off x="107503" y="82550"/>
            <a:ext cx="4690866" cy="558800"/>
          </a:xfrm>
          <a:prstGeom prst="rect">
            <a:avLst/>
          </a:prstGeom>
        </p:spPr>
        <p:txBody>
          <a:bodyPr/>
          <a:lstStyle>
            <a:lvl1pPr>
              <a:defRPr b="1" sz="2400"/>
            </a:lvl1pPr>
          </a:lstStyle>
          <a:p>
            <a:pPr/>
            <a:r>
              <a:t>Data exports</a:t>
            </a:r>
          </a:p>
        </p:txBody>
      </p:sp>
      <p:pic>
        <p:nvPicPr>
          <p:cNvPr id="364" name="Picture 2" descr="Picture 2"/>
          <p:cNvPicPr>
            <a:picLocks noChangeAspect="1"/>
          </p:cNvPicPr>
          <p:nvPr/>
        </p:nvPicPr>
        <p:blipFill>
          <a:blip r:embed="rId2">
            <a:extLst/>
          </a:blip>
          <a:stretch>
            <a:fillRect/>
          </a:stretch>
        </p:blipFill>
        <p:spPr>
          <a:xfrm>
            <a:off x="107504" y="692695"/>
            <a:ext cx="4773746" cy="3600401"/>
          </a:xfrm>
          <a:prstGeom prst="rect">
            <a:avLst/>
          </a:prstGeom>
          <a:ln w="12700">
            <a:solidFill>
              <a:srgbClr val="1F497D"/>
            </a:solidFill>
            <a:miter/>
          </a:ln>
        </p:spPr>
      </p:pic>
      <p:pic>
        <p:nvPicPr>
          <p:cNvPr id="365" name="Picture 3" descr="Picture 3"/>
          <p:cNvPicPr>
            <a:picLocks noChangeAspect="1"/>
          </p:cNvPicPr>
          <p:nvPr/>
        </p:nvPicPr>
        <p:blipFill>
          <a:blip r:embed="rId3">
            <a:extLst/>
          </a:blip>
          <a:stretch>
            <a:fillRect/>
          </a:stretch>
        </p:blipFill>
        <p:spPr>
          <a:xfrm>
            <a:off x="1115616" y="2132856"/>
            <a:ext cx="5328593" cy="3261924"/>
          </a:xfrm>
          <a:prstGeom prst="rect">
            <a:avLst/>
          </a:prstGeom>
          <a:ln w="12700">
            <a:solidFill>
              <a:srgbClr val="1F497D"/>
            </a:solidFill>
            <a:miter/>
          </a:ln>
        </p:spPr>
      </p:pic>
      <p:pic>
        <p:nvPicPr>
          <p:cNvPr id="366" name="Picture 4" descr="Picture 4"/>
          <p:cNvPicPr>
            <a:picLocks noChangeAspect="1"/>
          </p:cNvPicPr>
          <p:nvPr/>
        </p:nvPicPr>
        <p:blipFill>
          <a:blip r:embed="rId4">
            <a:extLst/>
          </a:blip>
          <a:stretch>
            <a:fillRect/>
          </a:stretch>
        </p:blipFill>
        <p:spPr>
          <a:xfrm>
            <a:off x="3563887" y="2975257"/>
            <a:ext cx="5500934" cy="3694103"/>
          </a:xfrm>
          <a:prstGeom prst="rect">
            <a:avLst/>
          </a:prstGeom>
          <a:ln w="12700">
            <a:solidFill>
              <a:srgbClr val="1F497D"/>
            </a:solidFill>
            <a:miter/>
          </a:ln>
        </p:spPr>
      </p:pic>
      <p:sp>
        <p:nvSpPr>
          <p:cNvPr id="367" name="TextovéPole 5"/>
          <p:cNvSpPr txBox="1"/>
          <p:nvPr/>
        </p:nvSpPr>
        <p:spPr>
          <a:xfrm>
            <a:off x="251999" y="6372035"/>
            <a:ext cx="5040562"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Suitable for: Chapter 4.2</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9" name="Nadpis 1"/>
          <p:cNvSpPr txBox="1"/>
          <p:nvPr>
            <p:ph type="title"/>
          </p:nvPr>
        </p:nvSpPr>
        <p:spPr>
          <a:xfrm>
            <a:off x="107503" y="82550"/>
            <a:ext cx="4690866" cy="558800"/>
          </a:xfrm>
          <a:prstGeom prst="rect">
            <a:avLst/>
          </a:prstGeom>
        </p:spPr>
        <p:txBody>
          <a:bodyPr/>
          <a:lstStyle>
            <a:lvl1pPr>
              <a:defRPr b="1" sz="2400"/>
            </a:lvl1pPr>
          </a:lstStyle>
          <a:p>
            <a:pPr/>
            <a:r>
              <a:t>Data exports</a:t>
            </a:r>
          </a:p>
        </p:txBody>
      </p:sp>
      <p:sp>
        <p:nvSpPr>
          <p:cNvPr id="370" name="Zástupný symbol pro obsah 4"/>
          <p:cNvSpPr txBox="1"/>
          <p:nvPr>
            <p:ph type="body" idx="1"/>
          </p:nvPr>
        </p:nvSpPr>
        <p:spPr>
          <a:xfrm>
            <a:off x="457200" y="1277999"/>
            <a:ext cx="8579296" cy="5668095"/>
          </a:xfrm>
          <a:prstGeom prst="rect">
            <a:avLst/>
          </a:prstGeom>
        </p:spPr>
        <p:txBody>
          <a:bodyPr/>
          <a:lstStyle/>
          <a:p>
            <a:pPr/>
            <a:r>
              <a:t>Figures and maps – exports to PNG</a:t>
            </a:r>
          </a:p>
          <a:p>
            <a:pPr/>
            <a:r>
              <a:t>Data – exports to CSV</a:t>
            </a:r>
            <a:br/>
            <a:r>
              <a:t>(for further processing in MS Excel and other software)</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2" name="Nadpis 1"/>
          <p:cNvSpPr txBox="1"/>
          <p:nvPr>
            <p:ph type="title"/>
          </p:nvPr>
        </p:nvSpPr>
        <p:spPr>
          <a:xfrm>
            <a:off x="221804" y="715541"/>
            <a:ext cx="4106863" cy="558801"/>
          </a:xfrm>
          <a:prstGeom prst="rect">
            <a:avLst/>
          </a:prstGeom>
        </p:spPr>
        <p:txBody>
          <a:bodyPr/>
          <a:lstStyle>
            <a:lvl1pPr>
              <a:defRPr b="1" sz="2400"/>
            </a:lvl1pPr>
          </a:lstStyle>
          <a:p>
            <a:pPr/>
            <a:r>
              <a:t>Statistical and analytical tools</a:t>
            </a:r>
          </a:p>
        </p:txBody>
      </p:sp>
      <p:sp>
        <p:nvSpPr>
          <p:cNvPr id="373" name="Zástupný symbol pro obsah 2"/>
          <p:cNvSpPr txBox="1"/>
          <p:nvPr>
            <p:ph type="body" idx="1"/>
          </p:nvPr>
        </p:nvSpPr>
        <p:spPr>
          <a:xfrm>
            <a:off x="251519" y="1268759"/>
            <a:ext cx="8496946" cy="5256586"/>
          </a:xfrm>
          <a:prstGeom prst="rect">
            <a:avLst/>
          </a:prstGeom>
        </p:spPr>
        <p:txBody>
          <a:bodyPr/>
          <a:lstStyle/>
          <a:p>
            <a:pPr marL="336042" indent="-336042" defTabSz="896111">
              <a:defRPr sz="3136"/>
            </a:pPr>
            <a:r>
              <a:t>R package</a:t>
            </a:r>
          </a:p>
          <a:p>
            <a:pPr marL="336042" indent="-336042" defTabSz="896111">
              <a:defRPr sz="3136"/>
            </a:pPr>
            <a:r>
              <a:t>Data aggregation</a:t>
            </a:r>
          </a:p>
          <a:p>
            <a:pPr marL="336042" indent="-336042" defTabSz="896111">
              <a:defRPr sz="3136"/>
            </a:pPr>
            <a:r>
              <a:t>Trend assessment</a:t>
            </a:r>
          </a:p>
          <a:p>
            <a:pPr marL="336042" indent="-336042" defTabSz="896111">
              <a:defRPr sz="3136"/>
            </a:pPr>
          </a:p>
          <a:p>
            <a:pPr marL="336042" indent="-336042" defTabSz="896111">
              <a:defRPr sz="3136"/>
            </a:pPr>
          </a:p>
          <a:p>
            <a:pPr marL="336042" indent="-336042" defTabSz="896111">
              <a:defRPr sz="3136"/>
            </a:pPr>
          </a:p>
          <a:p>
            <a:pPr marL="336042" indent="-336042" defTabSz="896111">
              <a:defRPr sz="3136"/>
            </a:pPr>
          </a:p>
          <a:p>
            <a:pPr marL="336042" indent="-336042" defTabSz="896111">
              <a:defRPr sz="3136"/>
            </a:pPr>
          </a:p>
          <a:p>
            <a:pPr marL="0" indent="0" defTabSz="896111">
              <a:buSzTx/>
              <a:buNone/>
              <a:defRPr sz="3136"/>
            </a:pPr>
            <a:r>
              <a:t>Find more at: </a:t>
            </a:r>
            <a:r>
              <a:rPr u="sng">
                <a:solidFill>
                  <a:srgbClr val="003300"/>
                </a:solidFill>
                <a:uFill>
                  <a:solidFill>
                    <a:srgbClr val="003300"/>
                  </a:solidFill>
                </a:uFill>
                <a:hlinkClick r:id="rId2" invalidUrl="" action="" tgtFrame="" tooltip="" history="1" highlightClick="0" endSnd="0"/>
              </a:rPr>
              <a:t>http</a:t>
            </a:r>
            <a:r>
              <a:rPr u="sng">
                <a:solidFill>
                  <a:srgbClr val="003300"/>
                </a:solidFill>
                <a:uFill>
                  <a:solidFill>
                    <a:srgbClr val="003300"/>
                  </a:solidFill>
                </a:uFill>
                <a:hlinkClick r:id="rId2" invalidUrl="" action="" tgtFrame="" tooltip="" history="1" highlightClick="0" endSnd="0"/>
              </a:rPr>
              <a:t>://www.genasis.cz/time-series</a:t>
            </a:r>
            <a:r>
              <a:rPr u="sng">
                <a:solidFill>
                  <a:srgbClr val="003300"/>
                </a:solidFill>
                <a:uFill>
                  <a:solidFill>
                    <a:srgbClr val="003300"/>
                  </a:solidFill>
                </a:uFill>
                <a:hlinkClick r:id="rId2" invalidUrl="" action="" tgtFrame="" tooltip="" history="1" highlightClick="0" endSnd="0"/>
              </a:rPr>
              <a:t>/</a:t>
            </a:r>
          </a:p>
        </p:txBody>
      </p:sp>
      <p:pic>
        <p:nvPicPr>
          <p:cNvPr id="374" name="Obrázek 3" descr="Obrázek 3"/>
          <p:cNvPicPr>
            <a:picLocks noChangeAspect="1"/>
          </p:cNvPicPr>
          <p:nvPr/>
        </p:nvPicPr>
        <p:blipFill>
          <a:blip r:embed="rId3">
            <a:extLst/>
          </a:blip>
          <a:stretch>
            <a:fillRect/>
          </a:stretch>
        </p:blipFill>
        <p:spPr>
          <a:xfrm>
            <a:off x="4291664" y="980728"/>
            <a:ext cx="4439107" cy="4320481"/>
          </a:xfrm>
          <a:prstGeom prst="rect">
            <a:avLst/>
          </a:prstGeom>
          <a:ln w="12700">
            <a:miter lim="400000"/>
          </a:ln>
        </p:spPr>
      </p:pic>
      <p:sp>
        <p:nvSpPr>
          <p:cNvPr id="375" name="Nadpis 1"/>
          <p:cNvSpPr txBox="1"/>
          <p:nvPr/>
        </p:nvSpPr>
        <p:spPr>
          <a:xfrm>
            <a:off x="221804" y="74613"/>
            <a:ext cx="4106863" cy="55880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lvl1pPr>
              <a:defRPr b="1" sz="2400"/>
            </a:lvl1pPr>
          </a:lstStyle>
          <a:p>
            <a:pPr/>
            <a:r>
              <a:t>Background on functionalities</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77" name="pasted-image.tiff" descr="pasted-image.tiff"/>
          <p:cNvPicPr>
            <a:picLocks noChangeAspect="1"/>
          </p:cNvPicPr>
          <p:nvPr/>
        </p:nvPicPr>
        <p:blipFill>
          <a:blip r:embed="rId2">
            <a:extLst/>
          </a:blip>
          <a:stretch>
            <a:fillRect/>
          </a:stretch>
        </p:blipFill>
        <p:spPr>
          <a:xfrm>
            <a:off x="403621" y="6279355"/>
            <a:ext cx="2172927" cy="517924"/>
          </a:xfrm>
          <a:prstGeom prst="rect">
            <a:avLst/>
          </a:prstGeom>
          <a:ln w="12700">
            <a:miter lim="400000"/>
          </a:ln>
        </p:spPr>
      </p:pic>
      <p:sp>
        <p:nvSpPr>
          <p:cNvPr id="378" name="Shape 149"/>
          <p:cNvSpPr txBox="1"/>
          <p:nvPr>
            <p:ph type="title"/>
          </p:nvPr>
        </p:nvSpPr>
        <p:spPr>
          <a:xfrm>
            <a:off x="401835" y="2885796"/>
            <a:ext cx="8340329" cy="680007"/>
          </a:xfrm>
          <a:prstGeom prst="rect">
            <a:avLst/>
          </a:prstGeom>
          <a:solidFill>
            <a:srgbClr val="0076BA"/>
          </a:solidFill>
        </p:spPr>
        <p:txBody>
          <a:bodyPr/>
          <a:lstStyle>
            <a:lvl1pPr algn="ctr">
              <a:defRPr sz="3000">
                <a:solidFill>
                  <a:srgbClr val="FFFFFF"/>
                </a:solidFill>
                <a:latin typeface="Tahoma"/>
                <a:ea typeface="Tahoma"/>
                <a:cs typeface="Tahoma"/>
                <a:sym typeface="Tahoma"/>
              </a:defRPr>
            </a:lvl1pPr>
          </a:lstStyle>
          <a:p>
            <a:pPr/>
            <a:r>
              <a:t>Current GMP DWH content</a:t>
            </a:r>
          </a:p>
        </p:txBody>
      </p:sp>
      <p:sp>
        <p:nvSpPr>
          <p:cNvPr id="379" name="Slide Number Placeholder 1"/>
          <p:cNvSpPr txBox="1"/>
          <p:nvPr>
            <p:ph type="sldNum" sz="quarter" idx="4294967295"/>
          </p:nvPr>
        </p:nvSpPr>
        <p:spPr>
          <a:xfrm>
            <a:off x="8634224" y="6465092"/>
            <a:ext cx="211238" cy="207937"/>
          </a:xfrm>
          <a:prstGeom prst="rect">
            <a:avLst/>
          </a:prstGeom>
          <a:extLst>
            <a:ext uri="{C572A759-6A51-4108-AA02-DFA0A04FC94B}">
              <ma14:wrappingTextBoxFlag xmlns:ma14="http://schemas.microsoft.com/office/mac/drawingml/2011/main" val="1"/>
            </a:ext>
          </a:extLst>
        </p:spPr>
        <p:txBody>
          <a:bodyPr lIns="35717" tIns="35717" rIns="35717" bIns="35717" anchor="t"/>
          <a:lstStyle>
            <a:lvl1pPr defTabSz="410764">
              <a:defRPr sz="900">
                <a:solidFill>
                  <a:srgbClr val="000000"/>
                </a:solidFill>
                <a:latin typeface="Helvetica Neue"/>
                <a:ea typeface="Helvetica Neue"/>
                <a:cs typeface="Helvetica Neue"/>
                <a:sym typeface="Helvetica Neue"/>
              </a:defRPr>
            </a:lvl1pPr>
          </a:lstStyle>
          <a:p>
            <a:pPr/>
            <a:fld id="{86CB4B4D-7CA3-9044-876B-883B54F8677D}" type="slidenum"/>
          </a:p>
        </p:txBody>
      </p:sp>
      <p:sp>
        <p:nvSpPr>
          <p:cNvPr id="380" name="Shape 150"/>
          <p:cNvSpPr txBox="1"/>
          <p:nvPr>
            <p:ph type="body" sz="half" idx="1"/>
          </p:nvPr>
        </p:nvSpPr>
        <p:spPr>
          <a:xfrm>
            <a:off x="419100" y="3696025"/>
            <a:ext cx="8305801" cy="2453110"/>
          </a:xfrm>
          <a:prstGeom prst="rect">
            <a:avLst/>
          </a:prstGeom>
        </p:spPr>
        <p:txBody>
          <a:bodyPr lIns="45718" tIns="45718" rIns="45718" bIns="45718"/>
          <a:lstStyle/>
          <a:p>
            <a:pPr marL="294893" indent="-294893" defTabSz="786383">
              <a:spcBef>
                <a:spcPts val="600"/>
              </a:spcBef>
              <a:buSzPct val="100000"/>
              <a:buFont typeface="Arial"/>
              <a:defRPr sz="2700">
                <a:solidFill>
                  <a:srgbClr val="262626"/>
                </a:solidFill>
                <a:latin typeface="+mj-lt"/>
                <a:ea typeface="+mj-ea"/>
                <a:cs typeface="+mj-cs"/>
                <a:sym typeface="Calibri"/>
              </a:defRPr>
            </a:pPr>
            <a:r>
              <a:t>mirrors </a:t>
            </a:r>
            <a:r>
              <a:rPr b="1"/>
              <a:t>POPs data</a:t>
            </a:r>
            <a:r>
              <a:t> shown in the most recent GMP regional reports (published for COP7 in 2015)</a:t>
            </a:r>
          </a:p>
          <a:p>
            <a:pPr marL="294893" indent="-294893" defTabSz="786383">
              <a:spcBef>
                <a:spcPts val="600"/>
              </a:spcBef>
              <a:buSzPct val="100000"/>
              <a:buFont typeface="Arial"/>
              <a:defRPr b="1" sz="2700">
                <a:solidFill>
                  <a:srgbClr val="262626"/>
                </a:solidFill>
                <a:latin typeface="+mj-lt"/>
                <a:ea typeface="+mj-ea"/>
                <a:cs typeface="+mj-cs"/>
                <a:sym typeface="Calibri"/>
              </a:defRPr>
            </a:pPr>
            <a:r>
              <a:t>global data in GMP </a:t>
            </a:r>
            <a:r>
              <a:rPr u="sng"/>
              <a:t>core matrices</a:t>
            </a:r>
          </a:p>
          <a:p>
            <a:pPr marL="294893" indent="-294893" defTabSz="786383">
              <a:spcBef>
                <a:spcPts val="600"/>
              </a:spcBef>
              <a:buSzPct val="100000"/>
              <a:buFont typeface="Arial"/>
              <a:defRPr b="1" sz="2700">
                <a:solidFill>
                  <a:srgbClr val="262626"/>
                </a:solidFill>
                <a:latin typeface="+mj-lt"/>
                <a:ea typeface="+mj-ea"/>
                <a:cs typeface="+mj-cs"/>
                <a:sym typeface="Calibri"/>
              </a:defRPr>
            </a:pPr>
            <a:r>
              <a:t>until 2014</a:t>
            </a:r>
            <a:r>
              <a:rPr b="0"/>
              <a:t> where possible and provided</a:t>
            </a:r>
          </a:p>
          <a:p>
            <a:pPr marL="294893" indent="-294893" defTabSz="786383">
              <a:spcBef>
                <a:spcPts val="600"/>
              </a:spcBef>
              <a:buSzPct val="100000"/>
              <a:buFont typeface="Arial"/>
              <a:defRPr sz="2700">
                <a:solidFill>
                  <a:srgbClr val="262626"/>
                </a:solidFill>
                <a:latin typeface="+mj-lt"/>
                <a:ea typeface="+mj-ea"/>
                <a:cs typeface="+mj-cs"/>
                <a:sym typeface="Calibri"/>
              </a:defRPr>
            </a:pPr>
            <a:r>
              <a:t>REMINDER: data are </a:t>
            </a:r>
            <a:r>
              <a:rPr b="1"/>
              <a:t>annually aggregated!</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2" name="Nadpis 1"/>
          <p:cNvSpPr txBox="1"/>
          <p:nvPr>
            <p:ph type="title"/>
          </p:nvPr>
        </p:nvSpPr>
        <p:spPr>
          <a:xfrm>
            <a:off x="107503" y="82550"/>
            <a:ext cx="4690866" cy="558800"/>
          </a:xfrm>
          <a:prstGeom prst="rect">
            <a:avLst/>
          </a:prstGeom>
        </p:spPr>
        <p:txBody>
          <a:bodyPr/>
          <a:lstStyle>
            <a:lvl1pPr>
              <a:defRPr b="1" sz="2400"/>
            </a:lvl1pPr>
          </a:lstStyle>
          <a:p>
            <a:pPr/>
            <a:r>
              <a:t>What is in GMP DWH : Sites – air</a:t>
            </a:r>
          </a:p>
        </p:txBody>
      </p:sp>
      <p:pic>
        <p:nvPicPr>
          <p:cNvPr id="383" name="Obrázek 2" descr="Obrázek 2"/>
          <p:cNvPicPr>
            <a:picLocks noChangeAspect="1"/>
          </p:cNvPicPr>
          <p:nvPr/>
        </p:nvPicPr>
        <p:blipFill>
          <a:blip r:embed="rId2">
            <a:extLst/>
          </a:blip>
          <a:stretch>
            <a:fillRect/>
          </a:stretch>
        </p:blipFill>
        <p:spPr>
          <a:xfrm>
            <a:off x="752049" y="799200"/>
            <a:ext cx="7645084" cy="5760000"/>
          </a:xfrm>
          <a:prstGeom prst="rect">
            <a:avLst/>
          </a:prstGeom>
          <a:ln w="12700">
            <a:miter lim="400000"/>
          </a:ln>
        </p:spPr>
      </p:pic>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5" name="Nadpis 1"/>
          <p:cNvSpPr txBox="1"/>
          <p:nvPr>
            <p:ph type="title"/>
          </p:nvPr>
        </p:nvSpPr>
        <p:spPr>
          <a:xfrm>
            <a:off x="107503" y="82550"/>
            <a:ext cx="4690866" cy="558800"/>
          </a:xfrm>
          <a:prstGeom prst="rect">
            <a:avLst/>
          </a:prstGeom>
        </p:spPr>
        <p:txBody>
          <a:bodyPr/>
          <a:lstStyle>
            <a:lvl1pPr>
              <a:defRPr b="1" sz="2400"/>
            </a:lvl1pPr>
          </a:lstStyle>
          <a:p>
            <a:pPr/>
            <a:r>
              <a:t>Sites – air in GMP DWH</a:t>
            </a:r>
          </a:p>
        </p:txBody>
      </p:sp>
      <p:graphicFrame>
        <p:nvGraphicFramePr>
          <p:cNvPr id="386" name="Tabulka 1"/>
          <p:cNvGraphicFramePr/>
          <p:nvPr/>
        </p:nvGraphicFramePr>
        <p:xfrm>
          <a:off x="213419" y="811900"/>
          <a:ext cx="4974465" cy="3672000"/>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795136"/>
                <a:gridCol w="475923"/>
                <a:gridCol w="807203"/>
                <a:gridCol w="337113"/>
                <a:gridCol w="625847"/>
                <a:gridCol w="517071"/>
                <a:gridCol w="416170"/>
              </a:tblGrid>
              <a:tr h="216000">
                <a:tc>
                  <a:txBody>
                    <a:bodyPr/>
                    <a:lstStyle/>
                    <a:p>
                      <a:pPr algn="l">
                        <a:defRPr b="0" sz="1800">
                          <a:solidFill>
                            <a:srgbClr val="000000"/>
                          </a:solidFill>
                        </a:defRPr>
                      </a:pPr>
                      <a:r>
                        <a:rPr b="1" sz="1200">
                          <a:solidFill>
                            <a:srgbClr val="FFFFFF"/>
                          </a:solidFill>
                        </a:rPr>
                        <a:t>Monitoring programme</a:t>
                      </a:r>
                    </a:p>
                  </a:txBody>
                  <a:tcPr marL="0" marR="0" marT="0" marB="0" anchor="t" anchorCtr="0" horzOverflow="overflow"/>
                </a:tc>
                <a:tc>
                  <a:txBody>
                    <a:bodyPr/>
                    <a:lstStyle/>
                    <a:p>
                      <a:pPr algn="ctr">
                        <a:defRPr b="0" sz="1800">
                          <a:solidFill>
                            <a:srgbClr val="000000"/>
                          </a:solidFill>
                        </a:defRPr>
                      </a:pPr>
                      <a:r>
                        <a:rPr b="1" sz="1200">
                          <a:solidFill>
                            <a:srgbClr val="FFFFFF"/>
                          </a:solidFill>
                        </a:rPr>
                        <a:t>Africa</a:t>
                      </a:r>
                    </a:p>
                  </a:txBody>
                  <a:tcPr marL="0" marR="0" marT="0" marB="0" anchor="t" anchorCtr="0" horzOverflow="overflow"/>
                </a:tc>
                <a:tc>
                  <a:txBody>
                    <a:bodyPr/>
                    <a:lstStyle/>
                    <a:p>
                      <a:pPr algn="ctr"/>
                      <a:r>
                        <a:t>Asia </a:t>
                      </a:r>
                      <a:r>
                        <a:t>&amp;</a:t>
                      </a:r>
                      <a:r>
                        <a:t> Pac.</a:t>
                      </a:r>
                    </a:p>
                  </a:txBody>
                  <a:tcPr marL="0" marR="0" marT="0" marB="0" anchor="t" anchorCtr="0" horzOverflow="overflow"/>
                </a:tc>
                <a:tc>
                  <a:txBody>
                    <a:bodyPr/>
                    <a:lstStyle/>
                    <a:p>
                      <a:pPr algn="ctr">
                        <a:defRPr b="0" sz="1800">
                          <a:solidFill>
                            <a:srgbClr val="000000"/>
                          </a:solidFill>
                        </a:defRPr>
                      </a:pPr>
                      <a:r>
                        <a:rPr b="1" sz="1200">
                          <a:solidFill>
                            <a:srgbClr val="FFFFFF"/>
                          </a:solidFill>
                        </a:rPr>
                        <a:t>CEE</a:t>
                      </a:r>
                    </a:p>
                  </a:txBody>
                  <a:tcPr marL="0" marR="0" marT="0" marB="0" anchor="t" anchorCtr="0" horzOverflow="overflow"/>
                </a:tc>
                <a:tc>
                  <a:txBody>
                    <a:bodyPr/>
                    <a:lstStyle/>
                    <a:p>
                      <a:pPr algn="ctr">
                        <a:defRPr b="0" sz="1800">
                          <a:solidFill>
                            <a:srgbClr val="000000"/>
                          </a:solidFill>
                        </a:defRPr>
                      </a:pPr>
                      <a:r>
                        <a:rPr b="1" sz="1200">
                          <a:solidFill>
                            <a:srgbClr val="FFFFFF"/>
                          </a:solidFill>
                        </a:rPr>
                        <a:t>GRULAC</a:t>
                      </a:r>
                    </a:p>
                  </a:txBody>
                  <a:tcPr marL="0" marR="0" marT="0" marB="0" anchor="t" anchorCtr="0" horzOverflow="overflow"/>
                </a:tc>
                <a:tc>
                  <a:txBody>
                    <a:bodyPr/>
                    <a:lstStyle/>
                    <a:p>
                      <a:pPr algn="ctr">
                        <a:defRPr b="0" sz="1800">
                          <a:solidFill>
                            <a:srgbClr val="000000"/>
                          </a:solidFill>
                        </a:defRPr>
                      </a:pPr>
                      <a:r>
                        <a:rPr b="1" sz="1200">
                          <a:solidFill>
                            <a:srgbClr val="FFFFFF"/>
                          </a:solidFill>
                        </a:rPr>
                        <a:t>WEOG</a:t>
                      </a:r>
                    </a:p>
                  </a:txBody>
                  <a:tcPr marL="0" marR="0" marT="0" marB="0" anchor="t" anchorCtr="0" horzOverflow="overflow"/>
                </a:tc>
                <a:tc>
                  <a:txBody>
                    <a:bodyPr/>
                    <a:lstStyle/>
                    <a:p>
                      <a:pPr algn="ctr">
                        <a:defRPr b="0" sz="1800">
                          <a:solidFill>
                            <a:srgbClr val="000000"/>
                          </a:solidFill>
                        </a:defRPr>
                      </a:pPr>
                      <a:r>
                        <a:rPr b="1" sz="1200">
                          <a:solidFill>
                            <a:srgbClr val="FFFFFF"/>
                          </a:solidFill>
                        </a:rPr>
                        <a:t>Total</a:t>
                      </a:r>
                    </a:p>
                  </a:txBody>
                  <a:tcPr marL="0" marR="0" marT="0" marB="0" anchor="t" anchorCtr="0" horzOverflow="overflow"/>
                </a:tc>
              </a:tr>
              <a:tr h="216000">
                <a:tc>
                  <a:txBody>
                    <a:bodyPr/>
                    <a:lstStyle/>
                    <a:p>
                      <a:pPr algn="l">
                        <a:defRPr sz="1800">
                          <a:solidFill>
                            <a:srgbClr val="000000"/>
                          </a:solidFill>
                        </a:defRPr>
                      </a:pPr>
                      <a:r>
                        <a:rPr sz="1200">
                          <a:solidFill>
                            <a:srgbClr val="262626"/>
                          </a:solidFill>
                        </a:rPr>
                        <a:t>AMAP</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1</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4</a:t>
                      </a:r>
                    </a:p>
                  </a:txBody>
                  <a:tcPr marL="0" marR="0" marT="0" marB="0" anchor="ctr" anchorCtr="0" horzOverflow="overflow"/>
                </a:tc>
                <a:tc>
                  <a:txBody>
                    <a:bodyPr/>
                    <a:lstStyle/>
                    <a:p>
                      <a:pPr algn="ctr">
                        <a:defRPr sz="1800">
                          <a:solidFill>
                            <a:srgbClr val="000000"/>
                          </a:solidFill>
                        </a:defRPr>
                      </a:pPr>
                      <a:r>
                        <a:rPr b="1" sz="1200">
                          <a:solidFill>
                            <a:srgbClr val="262626"/>
                          </a:solidFill>
                        </a:rPr>
                        <a:t>5</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EMEP</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2</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16</a:t>
                      </a:r>
                    </a:p>
                  </a:txBody>
                  <a:tcPr marL="0" marR="0" marT="0" marB="0" anchor="ctr" anchorCtr="0" horzOverflow="overflow"/>
                </a:tc>
                <a:tc>
                  <a:txBody>
                    <a:bodyPr/>
                    <a:lstStyle/>
                    <a:p>
                      <a:pPr algn="ctr">
                        <a:defRPr sz="1800">
                          <a:solidFill>
                            <a:srgbClr val="000000"/>
                          </a:solidFill>
                        </a:defRPr>
                      </a:pPr>
                      <a:r>
                        <a:rPr b="1" sz="1200">
                          <a:solidFill>
                            <a:srgbClr val="262626"/>
                          </a:solidFill>
                        </a:rPr>
                        <a:t>18</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Dioxins Survey (Japan)</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1</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b="1" sz="1200">
                          <a:solidFill>
                            <a:srgbClr val="262626"/>
                          </a:solidFill>
                        </a:rPr>
                        <a:t>1</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GAPS</a:t>
                      </a:r>
                    </a:p>
                  </a:txBody>
                  <a:tcPr marL="0" marR="0" marT="0" marB="0" anchor="ctr" anchorCtr="0" horzOverflow="overflow"/>
                </a:tc>
                <a:tc>
                  <a:txBody>
                    <a:bodyPr/>
                    <a:lstStyle/>
                    <a:p>
                      <a:pPr algn="ctr">
                        <a:defRPr sz="1800">
                          <a:solidFill>
                            <a:srgbClr val="000000"/>
                          </a:solidFill>
                        </a:defRPr>
                      </a:pPr>
                      <a:r>
                        <a:rPr sz="1200">
                          <a:solidFill>
                            <a:srgbClr val="262626"/>
                          </a:solidFill>
                        </a:rPr>
                        <a:t>7</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3</a:t>
                      </a:r>
                    </a:p>
                  </a:txBody>
                  <a:tcPr marL="0" marR="0" marT="0" marB="0" anchor="ctr" anchorCtr="0" horzOverflow="overflow"/>
                </a:tc>
                <a:tc>
                  <a:txBody>
                    <a:bodyPr/>
                    <a:lstStyle/>
                    <a:p>
                      <a:pPr algn="ctr">
                        <a:defRPr sz="1800">
                          <a:solidFill>
                            <a:srgbClr val="000000"/>
                          </a:solidFill>
                        </a:defRPr>
                      </a:pPr>
                      <a:r>
                        <a:rPr sz="1200">
                          <a:solidFill>
                            <a:srgbClr val="262626"/>
                          </a:solidFill>
                        </a:rPr>
                        <a:t>14</a:t>
                      </a:r>
                    </a:p>
                  </a:txBody>
                  <a:tcPr marL="0" marR="0" marT="0" marB="0" anchor="ctr" anchorCtr="0" horzOverflow="overflow"/>
                </a:tc>
                <a:tc>
                  <a:txBody>
                    <a:bodyPr/>
                    <a:lstStyle/>
                    <a:p>
                      <a:pPr algn="ctr">
                        <a:defRPr sz="1800">
                          <a:solidFill>
                            <a:srgbClr val="000000"/>
                          </a:solidFill>
                        </a:defRPr>
                      </a:pPr>
                      <a:r>
                        <a:rPr sz="1200">
                          <a:solidFill>
                            <a:srgbClr val="262626"/>
                          </a:solidFill>
                        </a:rPr>
                        <a:t>42</a:t>
                      </a:r>
                    </a:p>
                  </a:txBody>
                  <a:tcPr marL="0" marR="0" marT="0" marB="0" anchor="ctr" anchorCtr="0" horzOverflow="overflow"/>
                </a:tc>
                <a:tc>
                  <a:txBody>
                    <a:bodyPr/>
                    <a:lstStyle/>
                    <a:p>
                      <a:pPr algn="ctr">
                        <a:defRPr sz="1800">
                          <a:solidFill>
                            <a:srgbClr val="000000"/>
                          </a:solidFill>
                        </a:defRPr>
                      </a:pPr>
                      <a:r>
                        <a:rPr b="1" sz="1200">
                          <a:solidFill>
                            <a:srgbClr val="262626"/>
                          </a:solidFill>
                        </a:rPr>
                        <a:t>66</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GAPS-GRULAC</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11</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b="1" sz="1200">
                          <a:solidFill>
                            <a:srgbClr val="262626"/>
                          </a:solidFill>
                        </a:rPr>
                        <a:t>11</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GMP UNEP</a:t>
                      </a:r>
                    </a:p>
                  </a:txBody>
                  <a:tcPr marL="0" marR="0" marT="0" marB="0" anchor="ctr" anchorCtr="0" horzOverflow="overflow"/>
                </a:tc>
                <a:tc>
                  <a:txBody>
                    <a:bodyPr/>
                    <a:lstStyle/>
                    <a:p>
                      <a:pPr algn="ctr">
                        <a:defRPr sz="1800">
                          <a:solidFill>
                            <a:srgbClr val="000000"/>
                          </a:solidFill>
                        </a:defRPr>
                      </a:pPr>
                      <a:r>
                        <a:rPr sz="1200">
                          <a:solidFill>
                            <a:srgbClr val="262626"/>
                          </a:solidFill>
                        </a:rPr>
                        <a:t>11</a:t>
                      </a:r>
                    </a:p>
                  </a:txBody>
                  <a:tcPr marL="0" marR="0" marT="0" marB="0" anchor="ctr" anchorCtr="0" horzOverflow="overflow"/>
                </a:tc>
                <a:tc>
                  <a:txBody>
                    <a:bodyPr/>
                    <a:lstStyle/>
                    <a:p>
                      <a:pPr algn="ctr">
                        <a:defRPr sz="1800">
                          <a:solidFill>
                            <a:srgbClr val="000000"/>
                          </a:solidFill>
                        </a:defRPr>
                      </a:pPr>
                      <a:r>
                        <a:rPr sz="1200">
                          <a:solidFill>
                            <a:srgbClr val="262626"/>
                          </a:solidFill>
                        </a:rPr>
                        <a:t>14</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16</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b="1" sz="1200">
                          <a:solidFill>
                            <a:srgbClr val="262626"/>
                          </a:solidFill>
                        </a:rPr>
                        <a:t>41</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Chemicals Environ. (Japan)</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1</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b="1" sz="1200">
                          <a:solidFill>
                            <a:srgbClr val="262626"/>
                          </a:solidFill>
                        </a:rPr>
                        <a:t>1</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China Nat. POPs Monitor.</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37</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b="1" sz="1200">
                          <a:solidFill>
                            <a:srgbClr val="262626"/>
                          </a:solidFill>
                        </a:rPr>
                        <a:t>37</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IADN</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5</a:t>
                      </a:r>
                    </a:p>
                  </a:txBody>
                  <a:tcPr marL="0" marR="0" marT="0" marB="0" anchor="ctr" anchorCtr="0" horzOverflow="overflow"/>
                </a:tc>
                <a:tc>
                  <a:txBody>
                    <a:bodyPr/>
                    <a:lstStyle/>
                    <a:p>
                      <a:pPr algn="ctr">
                        <a:defRPr sz="1800">
                          <a:solidFill>
                            <a:srgbClr val="000000"/>
                          </a:solidFill>
                        </a:defRPr>
                      </a:pPr>
                      <a:r>
                        <a:rPr b="1" sz="1200">
                          <a:solidFill>
                            <a:srgbClr val="262626"/>
                          </a:solidFill>
                        </a:rPr>
                        <a:t>5</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Košetice</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1</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b="1" sz="1200">
                          <a:solidFill>
                            <a:srgbClr val="262626"/>
                          </a:solidFill>
                        </a:rPr>
                        <a:t>1</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LAPAN</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13</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b="1" sz="1200">
                          <a:solidFill>
                            <a:srgbClr val="262626"/>
                          </a:solidFill>
                        </a:rPr>
                        <a:t>13</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MONET</a:t>
                      </a:r>
                    </a:p>
                  </a:txBody>
                  <a:tcPr marL="0" marR="0" marT="0" marB="0" anchor="ctr" anchorCtr="0" horzOverflow="overflow"/>
                </a:tc>
                <a:tc>
                  <a:txBody>
                    <a:bodyPr/>
                    <a:lstStyle/>
                    <a:p>
                      <a:pPr algn="ctr">
                        <a:defRPr sz="1800">
                          <a:solidFill>
                            <a:srgbClr val="000000"/>
                          </a:solidFill>
                        </a:defRPr>
                      </a:pPr>
                      <a:r>
                        <a:rPr sz="1200">
                          <a:solidFill>
                            <a:srgbClr val="262626"/>
                          </a:solidFill>
                        </a:rPr>
                        <a:t>23</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76</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23</a:t>
                      </a:r>
                    </a:p>
                  </a:txBody>
                  <a:tcPr marL="0" marR="0" marT="0" marB="0" anchor="ctr" anchorCtr="0" horzOverflow="overflow"/>
                </a:tc>
                <a:tc>
                  <a:txBody>
                    <a:bodyPr/>
                    <a:lstStyle/>
                    <a:p>
                      <a:pPr algn="ctr">
                        <a:defRPr sz="1800">
                          <a:solidFill>
                            <a:srgbClr val="000000"/>
                          </a:solidFill>
                        </a:defRPr>
                      </a:pPr>
                      <a:r>
                        <a:rPr b="1" sz="1200">
                          <a:solidFill>
                            <a:srgbClr val="262626"/>
                          </a:solidFill>
                        </a:rPr>
                        <a:t>122</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Northern Contam. Program</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1</a:t>
                      </a:r>
                    </a:p>
                  </a:txBody>
                  <a:tcPr marL="0" marR="0" marT="0" marB="0" anchor="ctr" anchorCtr="0" horzOverflow="overflow"/>
                </a:tc>
                <a:tc>
                  <a:txBody>
                    <a:bodyPr/>
                    <a:lstStyle/>
                    <a:p>
                      <a:pPr algn="ctr">
                        <a:defRPr sz="1800">
                          <a:solidFill>
                            <a:srgbClr val="000000"/>
                          </a:solidFill>
                        </a:defRPr>
                      </a:pPr>
                      <a:r>
                        <a:rPr b="1" sz="1200">
                          <a:solidFill>
                            <a:srgbClr val="262626"/>
                          </a:solidFill>
                        </a:rPr>
                        <a:t>1</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POPs East Asia</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8</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b="1" sz="1200">
                          <a:solidFill>
                            <a:srgbClr val="262626"/>
                          </a:solidFill>
                        </a:rPr>
                        <a:t>8</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TOMPS</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8</a:t>
                      </a:r>
                    </a:p>
                  </a:txBody>
                  <a:tcPr marL="0" marR="0" marT="0" marB="0" anchor="ctr" anchorCtr="0" horzOverflow="overflow"/>
                </a:tc>
                <a:tc>
                  <a:txBody>
                    <a:bodyPr/>
                    <a:lstStyle/>
                    <a:p>
                      <a:pPr algn="ctr">
                        <a:defRPr sz="1800">
                          <a:solidFill>
                            <a:srgbClr val="000000"/>
                          </a:solidFill>
                        </a:defRPr>
                      </a:pPr>
                      <a:r>
                        <a:rPr b="1" sz="1200">
                          <a:solidFill>
                            <a:srgbClr val="262626"/>
                          </a:solidFill>
                        </a:rPr>
                        <a:t>8</a:t>
                      </a:r>
                    </a:p>
                  </a:txBody>
                  <a:tcPr marL="0" marR="0" marT="0" marB="0" anchor="ctr" anchorCtr="0" horzOverflow="overflow"/>
                </a:tc>
              </a:tr>
              <a:tr h="216000">
                <a:tc>
                  <a:txBody>
                    <a:bodyPr/>
                    <a:lstStyle/>
                    <a:p>
                      <a:pPr algn="l">
                        <a:defRPr sz="1800">
                          <a:solidFill>
                            <a:srgbClr val="000000"/>
                          </a:solidFill>
                        </a:defRPr>
                      </a:pPr>
                      <a:r>
                        <a:rPr b="1" sz="1200">
                          <a:solidFill>
                            <a:srgbClr val="262626"/>
                          </a:solidFill>
                        </a:rPr>
                        <a:t>Total</a:t>
                      </a:r>
                    </a:p>
                  </a:txBody>
                  <a:tcPr marL="0" marR="0" marT="0" marB="0" anchor="ctr" anchorCtr="0" horzOverflow="overflow"/>
                </a:tc>
                <a:tc>
                  <a:txBody>
                    <a:bodyPr/>
                    <a:lstStyle/>
                    <a:p>
                      <a:pPr algn="ctr">
                        <a:defRPr sz="1800">
                          <a:solidFill>
                            <a:srgbClr val="000000"/>
                          </a:solidFill>
                        </a:defRPr>
                      </a:pPr>
                      <a:r>
                        <a:rPr b="1" sz="1200">
                          <a:solidFill>
                            <a:srgbClr val="262626"/>
                          </a:solidFill>
                        </a:rPr>
                        <a:t>41</a:t>
                      </a:r>
                    </a:p>
                  </a:txBody>
                  <a:tcPr marL="0" marR="0" marT="0" marB="0" anchor="ctr" anchorCtr="0" horzOverflow="overflow"/>
                </a:tc>
                <a:tc>
                  <a:txBody>
                    <a:bodyPr/>
                    <a:lstStyle/>
                    <a:p>
                      <a:pPr algn="ctr">
                        <a:defRPr sz="1800">
                          <a:solidFill>
                            <a:srgbClr val="000000"/>
                          </a:solidFill>
                        </a:defRPr>
                      </a:pPr>
                      <a:r>
                        <a:rPr b="1" sz="1200">
                          <a:solidFill>
                            <a:srgbClr val="262626"/>
                          </a:solidFill>
                        </a:rPr>
                        <a:t>61</a:t>
                      </a:r>
                    </a:p>
                  </a:txBody>
                  <a:tcPr marL="0" marR="0" marT="0" marB="0" anchor="ctr" anchorCtr="0" horzOverflow="overflow"/>
                </a:tc>
                <a:tc>
                  <a:txBody>
                    <a:bodyPr/>
                    <a:lstStyle/>
                    <a:p>
                      <a:pPr algn="ctr">
                        <a:defRPr sz="1800">
                          <a:solidFill>
                            <a:srgbClr val="000000"/>
                          </a:solidFill>
                        </a:defRPr>
                      </a:pPr>
                      <a:r>
                        <a:rPr b="1" sz="1200">
                          <a:solidFill>
                            <a:srgbClr val="262626"/>
                          </a:solidFill>
                        </a:rPr>
                        <a:t>83</a:t>
                      </a:r>
                    </a:p>
                  </a:txBody>
                  <a:tcPr marL="0" marR="0" marT="0" marB="0" anchor="ctr" anchorCtr="0" horzOverflow="overflow"/>
                </a:tc>
                <a:tc>
                  <a:txBody>
                    <a:bodyPr/>
                    <a:lstStyle/>
                    <a:p>
                      <a:pPr algn="ctr">
                        <a:defRPr sz="1800">
                          <a:solidFill>
                            <a:srgbClr val="000000"/>
                          </a:solidFill>
                        </a:defRPr>
                      </a:pPr>
                      <a:r>
                        <a:rPr b="1" sz="1200">
                          <a:solidFill>
                            <a:srgbClr val="262626"/>
                          </a:solidFill>
                        </a:rPr>
                        <a:t>54</a:t>
                      </a:r>
                    </a:p>
                  </a:txBody>
                  <a:tcPr marL="0" marR="0" marT="0" marB="0" anchor="ctr" anchorCtr="0" horzOverflow="overflow"/>
                </a:tc>
                <a:tc>
                  <a:txBody>
                    <a:bodyPr/>
                    <a:lstStyle/>
                    <a:p>
                      <a:pPr algn="ctr">
                        <a:defRPr sz="1800">
                          <a:solidFill>
                            <a:srgbClr val="000000"/>
                          </a:solidFill>
                        </a:defRPr>
                      </a:pPr>
                      <a:r>
                        <a:rPr b="1" sz="1200">
                          <a:solidFill>
                            <a:srgbClr val="262626"/>
                          </a:solidFill>
                        </a:rPr>
                        <a:t>99</a:t>
                      </a:r>
                    </a:p>
                  </a:txBody>
                  <a:tcPr marL="0" marR="0" marT="0" marB="0" anchor="ctr" anchorCtr="0" horzOverflow="overflow"/>
                </a:tc>
                <a:tc>
                  <a:txBody>
                    <a:bodyPr/>
                    <a:lstStyle/>
                    <a:p>
                      <a:pPr algn="ctr">
                        <a:defRPr sz="1800">
                          <a:solidFill>
                            <a:srgbClr val="000000"/>
                          </a:solidFill>
                        </a:defRPr>
                      </a:pPr>
                      <a:r>
                        <a:rPr b="1" sz="1200">
                          <a:solidFill>
                            <a:srgbClr val="262626"/>
                          </a:solidFill>
                        </a:rPr>
                        <a:t>338</a:t>
                      </a:r>
                    </a:p>
                  </a:txBody>
                  <a:tcPr marL="0" marR="0" marT="0" marB="0" anchor="ctr" anchorCtr="0" horzOverflow="overflow"/>
                </a:tc>
              </a:tr>
            </a:tbl>
          </a:graphicData>
        </a:graphic>
      </p:graphicFrame>
      <p:graphicFrame>
        <p:nvGraphicFramePr>
          <p:cNvPr id="387" name="Tabulka 5"/>
          <p:cNvGraphicFramePr/>
          <p:nvPr/>
        </p:nvGraphicFramePr>
        <p:xfrm>
          <a:off x="5275388" y="799200"/>
          <a:ext cx="3597403" cy="5616000"/>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418075"/>
                <a:gridCol w="475923"/>
                <a:gridCol w="807203"/>
                <a:gridCol w="337113"/>
                <a:gridCol w="625847"/>
                <a:gridCol w="517071"/>
                <a:gridCol w="416170"/>
              </a:tblGrid>
              <a:tr h="216000">
                <a:tc>
                  <a:txBody>
                    <a:bodyPr/>
                    <a:lstStyle/>
                    <a:p>
                      <a:pPr algn="l">
                        <a:defRPr b="0" sz="1800">
                          <a:solidFill>
                            <a:srgbClr val="000000"/>
                          </a:solidFill>
                        </a:defRPr>
                      </a:pPr>
                      <a:r>
                        <a:rPr b="1" sz="1200">
                          <a:solidFill>
                            <a:srgbClr val="FFFFFF"/>
                          </a:solidFill>
                        </a:rPr>
                        <a:t>Year</a:t>
                      </a:r>
                    </a:p>
                  </a:txBody>
                  <a:tcPr marL="0" marR="0" marT="0" marB="0" anchor="t" anchorCtr="0" horzOverflow="overflow"/>
                </a:tc>
                <a:tc>
                  <a:txBody>
                    <a:bodyPr/>
                    <a:lstStyle/>
                    <a:p>
                      <a:pPr algn="ctr">
                        <a:defRPr b="0" sz="1800">
                          <a:solidFill>
                            <a:srgbClr val="000000"/>
                          </a:solidFill>
                        </a:defRPr>
                      </a:pPr>
                      <a:r>
                        <a:rPr b="1" sz="1200">
                          <a:solidFill>
                            <a:srgbClr val="FFFFFF"/>
                          </a:solidFill>
                        </a:rPr>
                        <a:t>Africa</a:t>
                      </a:r>
                    </a:p>
                  </a:txBody>
                  <a:tcPr marL="0" marR="0" marT="0" marB="0" anchor="t" anchorCtr="0" horzOverflow="overflow"/>
                </a:tc>
                <a:tc>
                  <a:txBody>
                    <a:bodyPr/>
                    <a:lstStyle/>
                    <a:p>
                      <a:pPr algn="ctr"/>
                      <a:r>
                        <a:t>Asia </a:t>
                      </a:r>
                      <a:r>
                        <a:t>&amp;</a:t>
                      </a:r>
                      <a:r>
                        <a:t> Pac.</a:t>
                      </a:r>
                    </a:p>
                  </a:txBody>
                  <a:tcPr marL="0" marR="0" marT="0" marB="0" anchor="t" anchorCtr="0" horzOverflow="overflow"/>
                </a:tc>
                <a:tc>
                  <a:txBody>
                    <a:bodyPr/>
                    <a:lstStyle/>
                    <a:p>
                      <a:pPr algn="ctr">
                        <a:defRPr b="0" sz="1800">
                          <a:solidFill>
                            <a:srgbClr val="000000"/>
                          </a:solidFill>
                        </a:defRPr>
                      </a:pPr>
                      <a:r>
                        <a:rPr b="1" sz="1200">
                          <a:solidFill>
                            <a:srgbClr val="FFFFFF"/>
                          </a:solidFill>
                        </a:rPr>
                        <a:t>CEE</a:t>
                      </a:r>
                    </a:p>
                  </a:txBody>
                  <a:tcPr marL="0" marR="0" marT="0" marB="0" anchor="t" anchorCtr="0" horzOverflow="overflow"/>
                </a:tc>
                <a:tc>
                  <a:txBody>
                    <a:bodyPr/>
                    <a:lstStyle/>
                    <a:p>
                      <a:pPr algn="ctr">
                        <a:defRPr b="0" sz="1800">
                          <a:solidFill>
                            <a:srgbClr val="000000"/>
                          </a:solidFill>
                        </a:defRPr>
                      </a:pPr>
                      <a:r>
                        <a:rPr b="1" sz="1200">
                          <a:solidFill>
                            <a:srgbClr val="FFFFFF"/>
                          </a:solidFill>
                        </a:rPr>
                        <a:t>GRULAC</a:t>
                      </a:r>
                    </a:p>
                  </a:txBody>
                  <a:tcPr marL="0" marR="0" marT="0" marB="0" anchor="t" anchorCtr="0" horzOverflow="overflow"/>
                </a:tc>
                <a:tc>
                  <a:txBody>
                    <a:bodyPr/>
                    <a:lstStyle/>
                    <a:p>
                      <a:pPr algn="ctr">
                        <a:defRPr b="0" sz="1800">
                          <a:solidFill>
                            <a:srgbClr val="000000"/>
                          </a:solidFill>
                        </a:defRPr>
                      </a:pPr>
                      <a:r>
                        <a:rPr b="1" sz="1200">
                          <a:solidFill>
                            <a:srgbClr val="FFFFFF"/>
                          </a:solidFill>
                        </a:rPr>
                        <a:t>WEOG</a:t>
                      </a:r>
                    </a:p>
                  </a:txBody>
                  <a:tcPr marL="0" marR="0" marT="0" marB="0" anchor="t" anchorCtr="0" horzOverflow="overflow"/>
                </a:tc>
                <a:tc>
                  <a:txBody>
                    <a:bodyPr/>
                    <a:lstStyle/>
                    <a:p>
                      <a:pPr algn="ctr">
                        <a:defRPr b="0" sz="1800">
                          <a:solidFill>
                            <a:srgbClr val="000000"/>
                          </a:solidFill>
                        </a:defRPr>
                      </a:pPr>
                      <a:r>
                        <a:rPr b="1" sz="1200">
                          <a:solidFill>
                            <a:srgbClr val="FFFFFF"/>
                          </a:solidFill>
                        </a:rPr>
                        <a:t>Total</a:t>
                      </a:r>
                    </a:p>
                  </a:txBody>
                  <a:tcPr marL="0" marR="0" marT="0" marB="0" anchor="t" anchorCtr="0" horzOverflow="overflow"/>
                </a:tc>
              </a:tr>
              <a:tr h="216000">
                <a:tc>
                  <a:txBody>
                    <a:bodyPr/>
                    <a:lstStyle/>
                    <a:p>
                      <a:pPr algn="l">
                        <a:defRPr sz="1800">
                          <a:solidFill>
                            <a:srgbClr val="000000"/>
                          </a:solidFill>
                        </a:defRPr>
                      </a:pPr>
                      <a:r>
                        <a:rPr sz="1200"/>
                        <a:t>1990</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b="1" sz="1200"/>
                        <a:t>1</a:t>
                      </a:r>
                    </a:p>
                  </a:txBody>
                  <a:tcPr marL="0" marR="0" marT="0" marB="0" anchor="ctr" anchorCtr="0" horzOverflow="overflow"/>
                </a:tc>
              </a:tr>
              <a:tr h="216000">
                <a:tc>
                  <a:txBody>
                    <a:bodyPr/>
                    <a:lstStyle/>
                    <a:p>
                      <a:pPr algn="l">
                        <a:defRPr sz="1800">
                          <a:solidFill>
                            <a:srgbClr val="000000"/>
                          </a:solidFill>
                        </a:defRPr>
                      </a:pPr>
                      <a:r>
                        <a:rPr sz="1200"/>
                        <a:t>1991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4</a:t>
                      </a:r>
                    </a:p>
                  </a:txBody>
                  <a:tcPr marL="0" marR="0" marT="0" marB="0" anchor="ctr" anchorCtr="0" horzOverflow="overflow"/>
                </a:tc>
                <a:tc>
                  <a:txBody>
                    <a:bodyPr/>
                    <a:lstStyle/>
                    <a:p>
                      <a:pPr algn="ctr">
                        <a:defRPr sz="1800">
                          <a:solidFill>
                            <a:srgbClr val="000000"/>
                          </a:solidFill>
                        </a:defRPr>
                      </a:pPr>
                      <a:r>
                        <a:rPr b="1" sz="1200"/>
                        <a:t>4</a:t>
                      </a:r>
                    </a:p>
                  </a:txBody>
                  <a:tcPr marL="0" marR="0" marT="0" marB="0" anchor="ctr" anchorCtr="0" horzOverflow="overflow"/>
                </a:tc>
              </a:tr>
              <a:tr h="216000">
                <a:tc>
                  <a:txBody>
                    <a:bodyPr/>
                    <a:lstStyle/>
                    <a:p>
                      <a:pPr algn="l">
                        <a:defRPr sz="1800">
                          <a:solidFill>
                            <a:srgbClr val="000000"/>
                          </a:solidFill>
                        </a:defRPr>
                      </a:pPr>
                      <a:r>
                        <a:rPr sz="1200"/>
                        <a:t>1992</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7</a:t>
                      </a:r>
                    </a:p>
                  </a:txBody>
                  <a:tcPr marL="0" marR="0" marT="0" marB="0" anchor="ctr" anchorCtr="0" horzOverflow="overflow"/>
                </a:tc>
                <a:tc>
                  <a:txBody>
                    <a:bodyPr/>
                    <a:lstStyle/>
                    <a:p>
                      <a:pPr algn="ctr">
                        <a:defRPr sz="1800">
                          <a:solidFill>
                            <a:srgbClr val="000000"/>
                          </a:solidFill>
                        </a:defRPr>
                      </a:pPr>
                      <a:r>
                        <a:rPr b="1" sz="1200"/>
                        <a:t>7</a:t>
                      </a:r>
                    </a:p>
                  </a:txBody>
                  <a:tcPr marL="0" marR="0" marT="0" marB="0" anchor="ctr" anchorCtr="0" horzOverflow="overflow"/>
                </a:tc>
              </a:tr>
              <a:tr h="216000">
                <a:tc>
                  <a:txBody>
                    <a:bodyPr/>
                    <a:lstStyle/>
                    <a:p>
                      <a:pPr algn="l">
                        <a:defRPr sz="1800">
                          <a:solidFill>
                            <a:srgbClr val="000000"/>
                          </a:solidFill>
                        </a:defRPr>
                      </a:pPr>
                      <a:r>
                        <a:rPr sz="1200"/>
                        <a:t>1993</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8</a:t>
                      </a:r>
                    </a:p>
                  </a:txBody>
                  <a:tcPr marL="0" marR="0" marT="0" marB="0" anchor="ctr" anchorCtr="0" horzOverflow="overflow"/>
                </a:tc>
                <a:tc>
                  <a:txBody>
                    <a:bodyPr/>
                    <a:lstStyle/>
                    <a:p>
                      <a:pPr algn="ctr">
                        <a:defRPr sz="1800">
                          <a:solidFill>
                            <a:srgbClr val="000000"/>
                          </a:solidFill>
                        </a:defRPr>
                      </a:pPr>
                      <a:r>
                        <a:rPr b="1" sz="1200"/>
                        <a:t>8</a:t>
                      </a:r>
                    </a:p>
                  </a:txBody>
                  <a:tcPr marL="0" marR="0" marT="0" marB="0" anchor="ctr" anchorCtr="0" horzOverflow="overflow"/>
                </a:tc>
              </a:tr>
              <a:tr h="216000">
                <a:tc>
                  <a:txBody>
                    <a:bodyPr/>
                    <a:lstStyle/>
                    <a:p>
                      <a:pPr algn="l">
                        <a:defRPr sz="1800">
                          <a:solidFill>
                            <a:srgbClr val="000000"/>
                          </a:solidFill>
                        </a:defRPr>
                      </a:pPr>
                      <a:r>
                        <a:rPr sz="1200"/>
                        <a:t>1994</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9</a:t>
                      </a:r>
                    </a:p>
                  </a:txBody>
                  <a:tcPr marL="0" marR="0" marT="0" marB="0" anchor="ctr" anchorCtr="0" horzOverflow="overflow"/>
                </a:tc>
                <a:tc>
                  <a:txBody>
                    <a:bodyPr/>
                    <a:lstStyle/>
                    <a:p>
                      <a:pPr algn="ctr">
                        <a:defRPr sz="1800">
                          <a:solidFill>
                            <a:srgbClr val="000000"/>
                          </a:solidFill>
                        </a:defRPr>
                      </a:pPr>
                      <a:r>
                        <a:rPr b="1" sz="1200"/>
                        <a:t>9</a:t>
                      </a:r>
                    </a:p>
                  </a:txBody>
                  <a:tcPr marL="0" marR="0" marT="0" marB="0" anchor="ctr" anchorCtr="0" horzOverflow="overflow"/>
                </a:tc>
              </a:tr>
              <a:tr h="216000">
                <a:tc>
                  <a:txBody>
                    <a:bodyPr/>
                    <a:lstStyle/>
                    <a:p>
                      <a:pPr algn="l">
                        <a:defRPr sz="1800">
                          <a:solidFill>
                            <a:srgbClr val="000000"/>
                          </a:solidFill>
                        </a:defRPr>
                      </a:pPr>
                      <a:r>
                        <a:rPr sz="1200"/>
                        <a:t>1995</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12</a:t>
                      </a:r>
                    </a:p>
                  </a:txBody>
                  <a:tcPr marL="0" marR="0" marT="0" marB="0" anchor="ctr" anchorCtr="0" horzOverflow="overflow"/>
                </a:tc>
                <a:tc>
                  <a:txBody>
                    <a:bodyPr/>
                    <a:lstStyle/>
                    <a:p>
                      <a:pPr algn="ctr">
                        <a:defRPr sz="1800">
                          <a:solidFill>
                            <a:srgbClr val="000000"/>
                          </a:solidFill>
                        </a:defRPr>
                      </a:pPr>
                      <a:r>
                        <a:rPr b="1" sz="1200"/>
                        <a:t>12</a:t>
                      </a:r>
                    </a:p>
                  </a:txBody>
                  <a:tcPr marL="0" marR="0" marT="0" marB="0" anchor="ctr" anchorCtr="0" horzOverflow="overflow"/>
                </a:tc>
              </a:tr>
              <a:tr h="216000">
                <a:tc>
                  <a:txBody>
                    <a:bodyPr/>
                    <a:lstStyle/>
                    <a:p>
                      <a:pPr algn="l">
                        <a:defRPr sz="1800">
                          <a:solidFill>
                            <a:srgbClr val="000000"/>
                          </a:solidFill>
                        </a:defRPr>
                      </a:pPr>
                      <a:r>
                        <a:rPr sz="1200"/>
                        <a:t>1996</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13</a:t>
                      </a:r>
                    </a:p>
                  </a:txBody>
                  <a:tcPr marL="0" marR="0" marT="0" marB="0" anchor="ctr" anchorCtr="0" horzOverflow="overflow"/>
                </a:tc>
                <a:tc>
                  <a:txBody>
                    <a:bodyPr/>
                    <a:lstStyle/>
                    <a:p>
                      <a:pPr algn="ctr">
                        <a:defRPr sz="1800">
                          <a:solidFill>
                            <a:srgbClr val="000000"/>
                          </a:solidFill>
                        </a:defRPr>
                      </a:pPr>
                      <a:r>
                        <a:rPr b="1" sz="1200"/>
                        <a:t>14</a:t>
                      </a:r>
                    </a:p>
                  </a:txBody>
                  <a:tcPr marL="0" marR="0" marT="0" marB="0" anchor="ctr" anchorCtr="0" horzOverflow="overflow"/>
                </a:tc>
              </a:tr>
              <a:tr h="216000">
                <a:tc>
                  <a:txBody>
                    <a:bodyPr/>
                    <a:lstStyle/>
                    <a:p>
                      <a:pPr algn="l">
                        <a:defRPr sz="1800">
                          <a:solidFill>
                            <a:srgbClr val="000000"/>
                          </a:solidFill>
                        </a:defRPr>
                      </a:pPr>
                      <a:r>
                        <a:rPr sz="1200"/>
                        <a:t>1997</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14</a:t>
                      </a:r>
                    </a:p>
                  </a:txBody>
                  <a:tcPr marL="0" marR="0" marT="0" marB="0" anchor="ctr" anchorCtr="0" horzOverflow="overflow"/>
                </a:tc>
                <a:tc>
                  <a:txBody>
                    <a:bodyPr/>
                    <a:lstStyle/>
                    <a:p>
                      <a:pPr algn="ctr">
                        <a:defRPr sz="1800">
                          <a:solidFill>
                            <a:srgbClr val="000000"/>
                          </a:solidFill>
                        </a:defRPr>
                      </a:pPr>
                      <a:r>
                        <a:rPr b="1" sz="1200"/>
                        <a:t>16</a:t>
                      </a:r>
                    </a:p>
                  </a:txBody>
                  <a:tcPr marL="0" marR="0" marT="0" marB="0" anchor="ctr" anchorCtr="0" horzOverflow="overflow"/>
                </a:tc>
              </a:tr>
              <a:tr h="216000">
                <a:tc>
                  <a:txBody>
                    <a:bodyPr/>
                    <a:lstStyle/>
                    <a:p>
                      <a:pPr algn="l">
                        <a:defRPr sz="1800">
                          <a:solidFill>
                            <a:srgbClr val="000000"/>
                          </a:solidFill>
                        </a:defRPr>
                      </a:pPr>
                      <a:r>
                        <a:rPr sz="1200"/>
                        <a:t>1998</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14</a:t>
                      </a:r>
                    </a:p>
                  </a:txBody>
                  <a:tcPr marL="0" marR="0" marT="0" marB="0" anchor="ctr" anchorCtr="0" horzOverflow="overflow"/>
                </a:tc>
                <a:tc>
                  <a:txBody>
                    <a:bodyPr/>
                    <a:lstStyle/>
                    <a:p>
                      <a:pPr algn="ctr">
                        <a:defRPr sz="1800">
                          <a:solidFill>
                            <a:srgbClr val="000000"/>
                          </a:solidFill>
                        </a:defRPr>
                      </a:pPr>
                      <a:r>
                        <a:rPr b="1" sz="1200"/>
                        <a:t>17</a:t>
                      </a:r>
                    </a:p>
                  </a:txBody>
                  <a:tcPr marL="0" marR="0" marT="0" marB="0" anchor="ctr" anchorCtr="0" horzOverflow="overflow"/>
                </a:tc>
              </a:tr>
              <a:tr h="216000">
                <a:tc>
                  <a:txBody>
                    <a:bodyPr/>
                    <a:lstStyle/>
                    <a:p>
                      <a:pPr algn="l">
                        <a:defRPr sz="1800">
                          <a:solidFill>
                            <a:srgbClr val="000000"/>
                          </a:solidFill>
                        </a:defRPr>
                      </a:pPr>
                      <a:r>
                        <a:rPr sz="1200"/>
                        <a:t>1999</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13</a:t>
                      </a:r>
                    </a:p>
                  </a:txBody>
                  <a:tcPr marL="0" marR="0" marT="0" marB="0" anchor="ctr" anchorCtr="0" horzOverflow="overflow"/>
                </a:tc>
                <a:tc>
                  <a:txBody>
                    <a:bodyPr/>
                    <a:lstStyle/>
                    <a:p>
                      <a:pPr algn="ctr">
                        <a:defRPr sz="1800">
                          <a:solidFill>
                            <a:srgbClr val="000000"/>
                          </a:solidFill>
                        </a:defRPr>
                      </a:pPr>
                      <a:r>
                        <a:rPr b="1" sz="1200"/>
                        <a:t>16</a:t>
                      </a:r>
                    </a:p>
                  </a:txBody>
                  <a:tcPr marL="0" marR="0" marT="0" marB="0" anchor="ctr" anchorCtr="0" horzOverflow="overflow"/>
                </a:tc>
              </a:tr>
              <a:tr h="216000">
                <a:tc>
                  <a:txBody>
                    <a:bodyPr/>
                    <a:lstStyle/>
                    <a:p>
                      <a:pPr algn="l">
                        <a:defRPr sz="1800">
                          <a:solidFill>
                            <a:srgbClr val="000000"/>
                          </a:solidFill>
                        </a:defRPr>
                      </a:pPr>
                      <a:r>
                        <a:rPr sz="1200"/>
                        <a:t>2000</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14</a:t>
                      </a:r>
                    </a:p>
                  </a:txBody>
                  <a:tcPr marL="0" marR="0" marT="0" marB="0" anchor="ctr" anchorCtr="0" horzOverflow="overflow"/>
                </a:tc>
                <a:tc>
                  <a:txBody>
                    <a:bodyPr/>
                    <a:lstStyle/>
                    <a:p>
                      <a:pPr algn="ctr">
                        <a:defRPr sz="1800">
                          <a:solidFill>
                            <a:srgbClr val="000000"/>
                          </a:solidFill>
                        </a:defRPr>
                      </a:pPr>
                      <a:r>
                        <a:rPr b="1" sz="1200"/>
                        <a:t>17</a:t>
                      </a:r>
                    </a:p>
                  </a:txBody>
                  <a:tcPr marL="0" marR="0" marT="0" marB="0" anchor="ctr" anchorCtr="0" horzOverflow="overflow"/>
                </a:tc>
              </a:tr>
              <a:tr h="216000">
                <a:tc>
                  <a:txBody>
                    <a:bodyPr/>
                    <a:lstStyle/>
                    <a:p>
                      <a:pPr algn="l">
                        <a:defRPr sz="1800">
                          <a:solidFill>
                            <a:srgbClr val="000000"/>
                          </a:solidFill>
                        </a:defRPr>
                      </a:pPr>
                      <a:r>
                        <a:rPr sz="1200"/>
                        <a:t>2001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14</a:t>
                      </a:r>
                    </a:p>
                  </a:txBody>
                  <a:tcPr marL="0" marR="0" marT="0" marB="0" anchor="ctr" anchorCtr="0" horzOverflow="overflow"/>
                </a:tc>
                <a:tc>
                  <a:txBody>
                    <a:bodyPr/>
                    <a:lstStyle/>
                    <a:p>
                      <a:pPr algn="ctr">
                        <a:defRPr sz="1800">
                          <a:solidFill>
                            <a:srgbClr val="000000"/>
                          </a:solidFill>
                        </a:defRPr>
                      </a:pPr>
                      <a:r>
                        <a:rPr b="1" sz="1200"/>
                        <a:t>17</a:t>
                      </a:r>
                    </a:p>
                  </a:txBody>
                  <a:tcPr marL="0" marR="0" marT="0" marB="0" anchor="ctr" anchorCtr="0" horzOverflow="overflow"/>
                </a:tc>
              </a:tr>
              <a:tr h="216000">
                <a:tc>
                  <a:txBody>
                    <a:bodyPr/>
                    <a:lstStyle/>
                    <a:p>
                      <a:pPr algn="l">
                        <a:defRPr sz="1800">
                          <a:solidFill>
                            <a:srgbClr val="000000"/>
                          </a:solidFill>
                        </a:defRPr>
                      </a:pPr>
                      <a:r>
                        <a:rPr sz="1200"/>
                        <a:t>2002</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14</a:t>
                      </a:r>
                    </a:p>
                  </a:txBody>
                  <a:tcPr marL="0" marR="0" marT="0" marB="0" anchor="ctr" anchorCtr="0" horzOverflow="overflow"/>
                </a:tc>
                <a:tc>
                  <a:txBody>
                    <a:bodyPr/>
                    <a:lstStyle/>
                    <a:p>
                      <a:pPr algn="ctr">
                        <a:defRPr sz="1800">
                          <a:solidFill>
                            <a:srgbClr val="000000"/>
                          </a:solidFill>
                        </a:defRPr>
                      </a:pPr>
                      <a:r>
                        <a:rPr b="1" sz="1200"/>
                        <a:t>17</a:t>
                      </a:r>
                    </a:p>
                  </a:txBody>
                  <a:tcPr marL="0" marR="0" marT="0" marB="0" anchor="ctr" anchorCtr="0" horzOverflow="overflow"/>
                </a:tc>
              </a:tr>
              <a:tr h="216000">
                <a:tc>
                  <a:txBody>
                    <a:bodyPr/>
                    <a:lstStyle/>
                    <a:p>
                      <a:pPr algn="l">
                        <a:defRPr sz="1800">
                          <a:solidFill>
                            <a:srgbClr val="000000"/>
                          </a:solidFill>
                        </a:defRPr>
                      </a:pPr>
                      <a:r>
                        <a:rPr sz="1200"/>
                        <a:t>2003</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16</a:t>
                      </a:r>
                    </a:p>
                  </a:txBody>
                  <a:tcPr marL="0" marR="0" marT="0" marB="0" anchor="ctr" anchorCtr="0" horzOverflow="overflow"/>
                </a:tc>
                <a:tc>
                  <a:txBody>
                    <a:bodyPr/>
                    <a:lstStyle/>
                    <a:p>
                      <a:pPr algn="ctr">
                        <a:defRPr sz="1800">
                          <a:solidFill>
                            <a:srgbClr val="000000"/>
                          </a:solidFill>
                        </a:defRPr>
                      </a:pPr>
                      <a:r>
                        <a:rPr b="1" sz="1200"/>
                        <a:t>19</a:t>
                      </a:r>
                    </a:p>
                  </a:txBody>
                  <a:tcPr marL="0" marR="0" marT="0" marB="0" anchor="ctr" anchorCtr="0" horzOverflow="overflow"/>
                </a:tc>
              </a:tr>
              <a:tr h="216000">
                <a:tc>
                  <a:txBody>
                    <a:bodyPr/>
                    <a:lstStyle/>
                    <a:p>
                      <a:pPr algn="l">
                        <a:defRPr sz="1800">
                          <a:solidFill>
                            <a:srgbClr val="000000"/>
                          </a:solidFill>
                        </a:defRPr>
                      </a:pPr>
                      <a:r>
                        <a:rPr sz="1200"/>
                        <a:t>2004</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5</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23</a:t>
                      </a:r>
                    </a:p>
                  </a:txBody>
                  <a:tcPr marL="0" marR="0" marT="0" marB="0" anchor="ctr" anchorCtr="0" horzOverflow="overflow"/>
                </a:tc>
                <a:tc>
                  <a:txBody>
                    <a:bodyPr/>
                    <a:lstStyle/>
                    <a:p>
                      <a:pPr algn="ctr">
                        <a:defRPr sz="1800">
                          <a:solidFill>
                            <a:srgbClr val="000000"/>
                          </a:solidFill>
                        </a:defRPr>
                      </a:pPr>
                      <a:r>
                        <a:rPr b="1" sz="1200"/>
                        <a:t>30</a:t>
                      </a:r>
                    </a:p>
                  </a:txBody>
                  <a:tcPr marL="0" marR="0" marT="0" marB="0" anchor="ctr" anchorCtr="0" horzOverflow="overflow"/>
                </a:tc>
              </a:tr>
              <a:tr h="216000">
                <a:tc>
                  <a:txBody>
                    <a:bodyPr/>
                    <a:lstStyle/>
                    <a:p>
                      <a:pPr algn="l">
                        <a:defRPr sz="1800">
                          <a:solidFill>
                            <a:srgbClr val="000000"/>
                          </a:solidFill>
                        </a:defRPr>
                      </a:pPr>
                      <a:r>
                        <a:rPr sz="1200"/>
                        <a:t>2005</a:t>
                      </a:r>
                    </a:p>
                  </a:txBody>
                  <a:tcPr marL="0" marR="0" marT="0" marB="0" anchor="ctr" anchorCtr="0" horzOverflow="overflow"/>
                </a:tc>
                <a:tc>
                  <a:txBody>
                    <a:bodyPr/>
                    <a:lstStyle/>
                    <a:p>
                      <a:pPr algn="ctr">
                        <a:defRPr sz="1800">
                          <a:solidFill>
                            <a:srgbClr val="000000"/>
                          </a:solidFill>
                        </a:defRPr>
                      </a:pPr>
                      <a:r>
                        <a:rPr sz="1200"/>
                        <a:t>4</a:t>
                      </a: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7</a:t>
                      </a:r>
                    </a:p>
                  </a:txBody>
                  <a:tcPr marL="0" marR="0" marT="0" marB="0" anchor="ctr" anchorCtr="0" horzOverflow="overflow"/>
                </a:tc>
                <a:tc>
                  <a:txBody>
                    <a:bodyPr/>
                    <a:lstStyle/>
                    <a:p>
                      <a:pPr algn="ctr">
                        <a:defRPr sz="1800">
                          <a:solidFill>
                            <a:srgbClr val="000000"/>
                          </a:solidFill>
                        </a:defRPr>
                      </a:pPr>
                      <a:r>
                        <a:rPr sz="1200"/>
                        <a:t>9</a:t>
                      </a:r>
                    </a:p>
                  </a:txBody>
                  <a:tcPr marL="0" marR="0" marT="0" marB="0" anchor="ctr" anchorCtr="0" horzOverflow="overflow"/>
                </a:tc>
                <a:tc>
                  <a:txBody>
                    <a:bodyPr/>
                    <a:lstStyle/>
                    <a:p>
                      <a:pPr algn="ctr">
                        <a:defRPr sz="1800">
                          <a:solidFill>
                            <a:srgbClr val="000000"/>
                          </a:solidFill>
                        </a:defRPr>
                      </a:pPr>
                      <a:r>
                        <a:rPr sz="1200"/>
                        <a:t>45</a:t>
                      </a:r>
                    </a:p>
                  </a:txBody>
                  <a:tcPr marL="0" marR="0" marT="0" marB="0" anchor="ctr" anchorCtr="0" horzOverflow="overflow"/>
                </a:tc>
                <a:tc>
                  <a:txBody>
                    <a:bodyPr/>
                    <a:lstStyle/>
                    <a:p>
                      <a:pPr algn="ctr">
                        <a:defRPr sz="1800">
                          <a:solidFill>
                            <a:srgbClr val="000000"/>
                          </a:solidFill>
                        </a:defRPr>
                      </a:pPr>
                      <a:r>
                        <a:rPr b="1" sz="1200"/>
                        <a:t>67</a:t>
                      </a:r>
                    </a:p>
                  </a:txBody>
                  <a:tcPr marL="0" marR="0" marT="0" marB="0" anchor="ctr" anchorCtr="0" horzOverflow="overflow"/>
                </a:tc>
              </a:tr>
              <a:tr h="216000">
                <a:tc>
                  <a:txBody>
                    <a:bodyPr/>
                    <a:lstStyle/>
                    <a:p>
                      <a:pPr algn="l">
                        <a:defRPr sz="1800">
                          <a:solidFill>
                            <a:srgbClr val="000000"/>
                          </a:solidFill>
                        </a:defRPr>
                      </a:pPr>
                      <a:r>
                        <a:rPr sz="1200"/>
                        <a:t>2006</a:t>
                      </a:r>
                    </a:p>
                  </a:txBody>
                  <a:tcPr marL="0" marR="0" marT="0" marB="0" anchor="ctr" anchorCtr="0" horzOverflow="overflow"/>
                </a:tc>
                <a:tc>
                  <a:txBody>
                    <a:bodyPr/>
                    <a:lstStyle/>
                    <a:p>
                      <a:pPr algn="ctr">
                        <a:defRPr sz="1800">
                          <a:solidFill>
                            <a:srgbClr val="000000"/>
                          </a:solidFill>
                        </a:defRPr>
                      </a:pPr>
                      <a:r>
                        <a:rPr sz="1200"/>
                        <a:t>4</a:t>
                      </a: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37</a:t>
                      </a:r>
                    </a:p>
                  </a:txBody>
                  <a:tcPr marL="0" marR="0" marT="0" marB="0" anchor="ctr" anchorCtr="0" horzOverflow="overflow"/>
                </a:tc>
                <a:tc>
                  <a:txBody>
                    <a:bodyPr/>
                    <a:lstStyle/>
                    <a:p>
                      <a:pPr algn="ctr">
                        <a:defRPr sz="1800">
                          <a:solidFill>
                            <a:srgbClr val="000000"/>
                          </a:solidFill>
                        </a:defRPr>
                      </a:pPr>
                      <a:r>
                        <a:rPr sz="1200"/>
                        <a:t>6</a:t>
                      </a:r>
                    </a:p>
                  </a:txBody>
                  <a:tcPr marL="0" marR="0" marT="0" marB="0" anchor="ctr" anchorCtr="0" horzOverflow="overflow"/>
                </a:tc>
                <a:tc>
                  <a:txBody>
                    <a:bodyPr/>
                    <a:lstStyle/>
                    <a:p>
                      <a:pPr algn="ctr">
                        <a:defRPr sz="1800">
                          <a:solidFill>
                            <a:srgbClr val="000000"/>
                          </a:solidFill>
                        </a:defRPr>
                      </a:pPr>
                      <a:r>
                        <a:rPr sz="1200"/>
                        <a:t>43</a:t>
                      </a:r>
                    </a:p>
                  </a:txBody>
                  <a:tcPr marL="0" marR="0" marT="0" marB="0" anchor="ctr" anchorCtr="0" horzOverflow="overflow"/>
                </a:tc>
                <a:tc>
                  <a:txBody>
                    <a:bodyPr/>
                    <a:lstStyle/>
                    <a:p>
                      <a:pPr algn="ctr">
                        <a:defRPr sz="1800">
                          <a:solidFill>
                            <a:srgbClr val="000000"/>
                          </a:solidFill>
                        </a:defRPr>
                      </a:pPr>
                      <a:r>
                        <a:rPr b="1" sz="1200"/>
                        <a:t>92</a:t>
                      </a:r>
                    </a:p>
                  </a:txBody>
                  <a:tcPr marL="0" marR="0" marT="0" marB="0" anchor="ctr" anchorCtr="0" horzOverflow="overflow"/>
                </a:tc>
              </a:tr>
              <a:tr h="216000">
                <a:tc>
                  <a:txBody>
                    <a:bodyPr/>
                    <a:lstStyle/>
                    <a:p>
                      <a:pPr algn="l">
                        <a:defRPr sz="1800">
                          <a:solidFill>
                            <a:srgbClr val="000000"/>
                          </a:solidFill>
                        </a:defRPr>
                      </a:pPr>
                      <a:r>
                        <a:rPr sz="1200"/>
                        <a:t>2007</a:t>
                      </a: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12</a:t>
                      </a:r>
                    </a:p>
                  </a:txBody>
                  <a:tcPr marL="0" marR="0" marT="0" marB="0" anchor="ctr" anchorCtr="0" horzOverflow="overflow"/>
                </a:tc>
                <a:tc>
                  <a:txBody>
                    <a:bodyPr/>
                    <a:lstStyle/>
                    <a:p>
                      <a:pPr algn="ctr">
                        <a:defRPr sz="1800">
                          <a:solidFill>
                            <a:srgbClr val="000000"/>
                          </a:solidFill>
                        </a:defRPr>
                      </a:pPr>
                      <a:r>
                        <a:rPr sz="1200"/>
                        <a:t>42</a:t>
                      </a:r>
                    </a:p>
                  </a:txBody>
                  <a:tcPr marL="0" marR="0" marT="0" marB="0" anchor="ctr" anchorCtr="0" horzOverflow="overflow"/>
                </a:tc>
                <a:tc>
                  <a:txBody>
                    <a:bodyPr/>
                    <a:lstStyle/>
                    <a:p>
                      <a:pPr algn="ctr">
                        <a:defRPr sz="1800">
                          <a:solidFill>
                            <a:srgbClr val="000000"/>
                          </a:solidFill>
                        </a:defRPr>
                      </a:pPr>
                      <a:r>
                        <a:rPr sz="1200"/>
                        <a:t>5</a:t>
                      </a:r>
                    </a:p>
                  </a:txBody>
                  <a:tcPr marL="0" marR="0" marT="0" marB="0" anchor="ctr" anchorCtr="0" horzOverflow="overflow"/>
                </a:tc>
                <a:tc>
                  <a:txBody>
                    <a:bodyPr/>
                    <a:lstStyle/>
                    <a:p>
                      <a:pPr algn="ctr">
                        <a:defRPr sz="1800">
                          <a:solidFill>
                            <a:srgbClr val="000000"/>
                          </a:solidFill>
                        </a:defRPr>
                      </a:pPr>
                      <a:r>
                        <a:rPr sz="1200"/>
                        <a:t>52</a:t>
                      </a:r>
                    </a:p>
                  </a:txBody>
                  <a:tcPr marL="0" marR="0" marT="0" marB="0" anchor="ctr" anchorCtr="0" horzOverflow="overflow"/>
                </a:tc>
                <a:tc>
                  <a:txBody>
                    <a:bodyPr/>
                    <a:lstStyle/>
                    <a:p>
                      <a:pPr algn="ctr">
                        <a:defRPr sz="1800">
                          <a:solidFill>
                            <a:srgbClr val="000000"/>
                          </a:solidFill>
                        </a:defRPr>
                      </a:pPr>
                      <a:r>
                        <a:rPr b="1" sz="1200"/>
                        <a:t>113</a:t>
                      </a:r>
                    </a:p>
                  </a:txBody>
                  <a:tcPr marL="0" marR="0" marT="0" marB="0" anchor="ctr" anchorCtr="0" horzOverflow="overflow"/>
                </a:tc>
              </a:tr>
              <a:tr h="216000">
                <a:tc>
                  <a:txBody>
                    <a:bodyPr/>
                    <a:lstStyle/>
                    <a:p>
                      <a:pPr algn="l">
                        <a:defRPr sz="1800">
                          <a:solidFill>
                            <a:srgbClr val="000000"/>
                          </a:solidFill>
                        </a:defRPr>
                      </a:pPr>
                      <a:r>
                        <a:rPr sz="1200"/>
                        <a:t>2008</a:t>
                      </a:r>
                    </a:p>
                  </a:txBody>
                  <a:tcPr marL="0" marR="0" marT="0" marB="0" anchor="ctr" anchorCtr="0" horzOverflow="overflow"/>
                </a:tc>
                <a:tc>
                  <a:txBody>
                    <a:bodyPr/>
                    <a:lstStyle/>
                    <a:p>
                      <a:pPr algn="ctr">
                        <a:defRPr sz="1800">
                          <a:solidFill>
                            <a:srgbClr val="000000"/>
                          </a:solidFill>
                        </a:defRPr>
                      </a:pPr>
                      <a:r>
                        <a:rPr sz="1200"/>
                        <a:t>18</a:t>
                      </a:r>
                    </a:p>
                  </a:txBody>
                  <a:tcPr marL="0" marR="0" marT="0" marB="0" anchor="ctr" anchorCtr="0" horzOverflow="overflow"/>
                </a:tc>
                <a:tc>
                  <a:txBody>
                    <a:bodyPr/>
                    <a:lstStyle/>
                    <a:p>
                      <a:pPr algn="ctr">
                        <a:defRPr sz="1800">
                          <a:solidFill>
                            <a:srgbClr val="000000"/>
                          </a:solidFill>
                        </a:defRPr>
                      </a:pPr>
                      <a:r>
                        <a:rPr sz="1200"/>
                        <a:t>21</a:t>
                      </a:r>
                    </a:p>
                  </a:txBody>
                  <a:tcPr marL="0" marR="0" marT="0" marB="0" anchor="ctr" anchorCtr="0" horzOverflow="overflow"/>
                </a:tc>
                <a:tc>
                  <a:txBody>
                    <a:bodyPr/>
                    <a:lstStyle/>
                    <a:p>
                      <a:pPr algn="ctr">
                        <a:defRPr sz="1800">
                          <a:solidFill>
                            <a:srgbClr val="000000"/>
                          </a:solidFill>
                        </a:defRPr>
                      </a:pPr>
                      <a:r>
                        <a:rPr sz="1200"/>
                        <a:t>29</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25</a:t>
                      </a:r>
                    </a:p>
                  </a:txBody>
                  <a:tcPr marL="0" marR="0" marT="0" marB="0" anchor="ctr" anchorCtr="0" horzOverflow="overflow"/>
                </a:tc>
                <a:tc>
                  <a:txBody>
                    <a:bodyPr/>
                    <a:lstStyle/>
                    <a:p>
                      <a:pPr algn="ctr">
                        <a:defRPr sz="1800">
                          <a:solidFill>
                            <a:srgbClr val="000000"/>
                          </a:solidFill>
                        </a:defRPr>
                      </a:pPr>
                      <a:r>
                        <a:rPr b="1" sz="1200"/>
                        <a:t>93</a:t>
                      </a:r>
                    </a:p>
                  </a:txBody>
                  <a:tcPr marL="0" marR="0" marT="0" marB="0" anchor="ctr" anchorCtr="0" horzOverflow="overflow"/>
                </a:tc>
              </a:tr>
              <a:tr h="216000">
                <a:tc>
                  <a:txBody>
                    <a:bodyPr/>
                    <a:lstStyle/>
                    <a:p>
                      <a:pPr algn="l">
                        <a:defRPr sz="1800">
                          <a:solidFill>
                            <a:srgbClr val="000000"/>
                          </a:solidFill>
                        </a:defRPr>
                      </a:pPr>
                      <a:r>
                        <a:rPr sz="1200"/>
                        <a:t>2009</a:t>
                      </a:r>
                    </a:p>
                  </a:txBody>
                  <a:tcPr marL="0" marR="0" marT="0" marB="0" anchor="ctr" anchorCtr="0" horzOverflow="overflow"/>
                </a:tc>
                <a:tc>
                  <a:txBody>
                    <a:bodyPr/>
                    <a:lstStyle/>
                    <a:p>
                      <a:pPr algn="ctr">
                        <a:defRPr sz="1800">
                          <a:solidFill>
                            <a:srgbClr val="000000"/>
                          </a:solidFill>
                        </a:defRPr>
                      </a:pPr>
                      <a:r>
                        <a:rPr sz="1200"/>
                        <a:t>3</a:t>
                      </a:r>
                    </a:p>
                  </a:txBody>
                  <a:tcPr marL="0" marR="0" marT="0" marB="0" anchor="ctr" anchorCtr="0" horzOverflow="overflow"/>
                </a:tc>
                <a:tc>
                  <a:txBody>
                    <a:bodyPr/>
                    <a:lstStyle/>
                    <a:p>
                      <a:pPr algn="ctr">
                        <a:defRPr sz="1800">
                          <a:solidFill>
                            <a:srgbClr val="000000"/>
                          </a:solidFill>
                        </a:defRPr>
                      </a:pPr>
                      <a:r>
                        <a:rPr sz="1200"/>
                        <a:t>5</a:t>
                      </a:r>
                    </a:p>
                  </a:txBody>
                  <a:tcPr marL="0" marR="0" marT="0" marB="0" anchor="ctr" anchorCtr="0" horzOverflow="overflow"/>
                </a:tc>
                <a:tc>
                  <a:txBody>
                    <a:bodyPr/>
                    <a:lstStyle/>
                    <a:p>
                      <a:pPr algn="ctr">
                        <a:defRPr sz="1800">
                          <a:solidFill>
                            <a:srgbClr val="000000"/>
                          </a:solidFill>
                        </a:defRPr>
                      </a:pPr>
                      <a:r>
                        <a:rPr sz="1200"/>
                        <a:t>39</a:t>
                      </a:r>
                    </a:p>
                  </a:txBody>
                  <a:tcPr marL="0" marR="0" marT="0" marB="0" anchor="ctr" anchorCtr="0" horzOverflow="overflow"/>
                </a:tc>
                <a:tc>
                  <a:txBody>
                    <a:bodyPr/>
                    <a:lstStyle/>
                    <a:p>
                      <a:pPr algn="ctr">
                        <a:defRPr sz="1800">
                          <a:solidFill>
                            <a:srgbClr val="000000"/>
                          </a:solidFill>
                        </a:defRPr>
                      </a:pPr>
                      <a:r>
                        <a:rPr sz="1200"/>
                        <a:t>7</a:t>
                      </a:r>
                    </a:p>
                  </a:txBody>
                  <a:tcPr marL="0" marR="0" marT="0" marB="0" anchor="ctr" anchorCtr="0" horzOverflow="overflow"/>
                </a:tc>
                <a:tc>
                  <a:txBody>
                    <a:bodyPr/>
                    <a:lstStyle/>
                    <a:p>
                      <a:pPr algn="ctr">
                        <a:defRPr sz="1800">
                          <a:solidFill>
                            <a:srgbClr val="000000"/>
                          </a:solidFill>
                        </a:defRPr>
                      </a:pPr>
                      <a:r>
                        <a:rPr sz="1200"/>
                        <a:t>79</a:t>
                      </a:r>
                    </a:p>
                  </a:txBody>
                  <a:tcPr marL="0" marR="0" marT="0" marB="0" anchor="ctr" anchorCtr="0" horzOverflow="overflow"/>
                </a:tc>
                <a:tc>
                  <a:txBody>
                    <a:bodyPr/>
                    <a:lstStyle/>
                    <a:p>
                      <a:pPr algn="ctr">
                        <a:defRPr sz="1800">
                          <a:solidFill>
                            <a:srgbClr val="000000"/>
                          </a:solidFill>
                        </a:defRPr>
                      </a:pPr>
                      <a:r>
                        <a:rPr b="1" sz="1200"/>
                        <a:t>133</a:t>
                      </a:r>
                    </a:p>
                  </a:txBody>
                  <a:tcPr marL="0" marR="0" marT="0" marB="0" anchor="ctr" anchorCtr="0" horzOverflow="overflow"/>
                </a:tc>
              </a:tr>
              <a:tr h="216000">
                <a:tc>
                  <a:txBody>
                    <a:bodyPr/>
                    <a:lstStyle/>
                    <a:p>
                      <a:pPr algn="l">
                        <a:defRPr sz="1800">
                          <a:solidFill>
                            <a:srgbClr val="000000"/>
                          </a:solidFill>
                        </a:defRPr>
                      </a:pPr>
                      <a:r>
                        <a:rPr sz="1200"/>
                        <a:t>2010</a:t>
                      </a:r>
                    </a:p>
                  </a:txBody>
                  <a:tcPr marL="0" marR="0" marT="0" marB="0" anchor="ctr" anchorCtr="0" horzOverflow="overflow"/>
                </a:tc>
                <a:tc>
                  <a:txBody>
                    <a:bodyPr/>
                    <a:lstStyle/>
                    <a:p>
                      <a:pPr algn="ctr">
                        <a:defRPr sz="1800">
                          <a:solidFill>
                            <a:srgbClr val="000000"/>
                          </a:solidFill>
                        </a:defRPr>
                      </a:pPr>
                      <a:r>
                        <a:rPr sz="1200"/>
                        <a:t>24</a:t>
                      </a:r>
                    </a:p>
                  </a:txBody>
                  <a:tcPr marL="0" marR="0" marT="0" marB="0" anchor="ctr" anchorCtr="0" horzOverflow="overflow"/>
                </a:tc>
                <a:tc>
                  <a:txBody>
                    <a:bodyPr/>
                    <a:lstStyle/>
                    <a:p>
                      <a:pPr algn="ctr">
                        <a:defRPr sz="1800">
                          <a:solidFill>
                            <a:srgbClr val="000000"/>
                          </a:solidFill>
                        </a:defRPr>
                      </a:pPr>
                      <a:r>
                        <a:rPr sz="1200"/>
                        <a:t>22</a:t>
                      </a:r>
                    </a:p>
                  </a:txBody>
                  <a:tcPr marL="0" marR="0" marT="0" marB="0" anchor="ctr" anchorCtr="0" horzOverflow="overflow"/>
                </a:tc>
                <a:tc>
                  <a:txBody>
                    <a:bodyPr/>
                    <a:lstStyle/>
                    <a:p>
                      <a:pPr algn="ctr">
                        <a:defRPr sz="1800">
                          <a:solidFill>
                            <a:srgbClr val="000000"/>
                          </a:solidFill>
                        </a:defRPr>
                      </a:pPr>
                      <a:r>
                        <a:rPr sz="1200"/>
                        <a:t>36</a:t>
                      </a:r>
                    </a:p>
                  </a:txBody>
                  <a:tcPr marL="0" marR="0" marT="0" marB="0" anchor="ctr" anchorCtr="0" horzOverflow="overflow"/>
                </a:tc>
                <a:tc>
                  <a:txBody>
                    <a:bodyPr/>
                    <a:lstStyle/>
                    <a:p>
                      <a:pPr algn="ctr">
                        <a:defRPr sz="1800">
                          <a:solidFill>
                            <a:srgbClr val="000000"/>
                          </a:solidFill>
                        </a:defRPr>
                      </a:pPr>
                      <a:r>
                        <a:rPr sz="1200"/>
                        <a:t>24</a:t>
                      </a:r>
                    </a:p>
                  </a:txBody>
                  <a:tcPr marL="0" marR="0" marT="0" marB="0" anchor="ctr" anchorCtr="0" horzOverflow="overflow"/>
                </a:tc>
                <a:tc>
                  <a:txBody>
                    <a:bodyPr/>
                    <a:lstStyle/>
                    <a:p>
                      <a:pPr algn="ctr">
                        <a:defRPr sz="1800">
                          <a:solidFill>
                            <a:srgbClr val="000000"/>
                          </a:solidFill>
                        </a:defRPr>
                      </a:pPr>
                      <a:r>
                        <a:rPr sz="1200"/>
                        <a:t>46</a:t>
                      </a:r>
                    </a:p>
                  </a:txBody>
                  <a:tcPr marL="0" marR="0" marT="0" marB="0" anchor="ctr" anchorCtr="0" horzOverflow="overflow"/>
                </a:tc>
                <a:tc>
                  <a:txBody>
                    <a:bodyPr/>
                    <a:lstStyle/>
                    <a:p>
                      <a:pPr algn="ctr">
                        <a:defRPr sz="1800">
                          <a:solidFill>
                            <a:srgbClr val="000000"/>
                          </a:solidFill>
                        </a:defRPr>
                      </a:pPr>
                      <a:r>
                        <a:rPr b="1" sz="1200"/>
                        <a:t>152</a:t>
                      </a:r>
                    </a:p>
                  </a:txBody>
                  <a:tcPr marL="0" marR="0" marT="0" marB="0" anchor="ctr" anchorCtr="0" horzOverflow="overflow"/>
                </a:tc>
              </a:tr>
              <a:tr h="216000">
                <a:tc>
                  <a:txBody>
                    <a:bodyPr/>
                    <a:lstStyle/>
                    <a:p>
                      <a:pPr algn="l">
                        <a:defRPr sz="1800">
                          <a:solidFill>
                            <a:srgbClr val="000000"/>
                          </a:solidFill>
                        </a:defRPr>
                      </a:pPr>
                      <a:r>
                        <a:rPr sz="1200"/>
                        <a:t>2011</a:t>
                      </a:r>
                    </a:p>
                  </a:txBody>
                  <a:tcPr marL="0" marR="0" marT="0" marB="0" anchor="ctr" anchorCtr="0" horzOverflow="overflow"/>
                </a:tc>
                <a:tc>
                  <a:txBody>
                    <a:bodyPr/>
                    <a:lstStyle/>
                    <a:p>
                      <a:pPr algn="ctr">
                        <a:defRPr sz="1800">
                          <a:solidFill>
                            <a:srgbClr val="000000"/>
                          </a:solidFill>
                        </a:defRPr>
                      </a:pPr>
                      <a:r>
                        <a:rPr sz="1200"/>
                        <a:t>21</a:t>
                      </a:r>
                    </a:p>
                  </a:txBody>
                  <a:tcPr marL="0" marR="0" marT="0" marB="0" anchor="ctr" anchorCtr="0" horzOverflow="overflow"/>
                </a:tc>
                <a:tc>
                  <a:txBody>
                    <a:bodyPr/>
                    <a:lstStyle/>
                    <a:p>
                      <a:pPr algn="ctr">
                        <a:defRPr sz="1800">
                          <a:solidFill>
                            <a:srgbClr val="000000"/>
                          </a:solidFill>
                        </a:defRPr>
                      </a:pPr>
                      <a:r>
                        <a:rPr sz="1200"/>
                        <a:t>15</a:t>
                      </a:r>
                    </a:p>
                  </a:txBody>
                  <a:tcPr marL="0" marR="0" marT="0" marB="0" anchor="ctr" anchorCtr="0" horzOverflow="overflow"/>
                </a:tc>
                <a:tc>
                  <a:txBody>
                    <a:bodyPr/>
                    <a:lstStyle/>
                    <a:p>
                      <a:pPr algn="ctr">
                        <a:defRPr sz="1800">
                          <a:solidFill>
                            <a:srgbClr val="000000"/>
                          </a:solidFill>
                        </a:defRPr>
                      </a:pPr>
                      <a:r>
                        <a:rPr sz="1200"/>
                        <a:t>32</a:t>
                      </a:r>
                    </a:p>
                  </a:txBody>
                  <a:tcPr marL="0" marR="0" marT="0" marB="0" anchor="ctr" anchorCtr="0" horzOverflow="overflow"/>
                </a:tc>
                <a:tc>
                  <a:txBody>
                    <a:bodyPr/>
                    <a:lstStyle/>
                    <a:p>
                      <a:pPr algn="ctr">
                        <a:defRPr sz="1800">
                          <a:solidFill>
                            <a:srgbClr val="000000"/>
                          </a:solidFill>
                        </a:defRPr>
                      </a:pPr>
                      <a:r>
                        <a:rPr sz="1200"/>
                        <a:t>31</a:t>
                      </a:r>
                    </a:p>
                  </a:txBody>
                  <a:tcPr marL="0" marR="0" marT="0" marB="0" anchor="ctr" anchorCtr="0" horzOverflow="overflow"/>
                </a:tc>
                <a:tc>
                  <a:txBody>
                    <a:bodyPr/>
                    <a:lstStyle/>
                    <a:p>
                      <a:pPr algn="ctr">
                        <a:defRPr sz="1800">
                          <a:solidFill>
                            <a:srgbClr val="000000"/>
                          </a:solidFill>
                        </a:defRPr>
                      </a:pPr>
                      <a:r>
                        <a:rPr sz="1200"/>
                        <a:t>35</a:t>
                      </a:r>
                    </a:p>
                  </a:txBody>
                  <a:tcPr marL="0" marR="0" marT="0" marB="0" anchor="ctr" anchorCtr="0" horzOverflow="overflow"/>
                </a:tc>
                <a:tc>
                  <a:txBody>
                    <a:bodyPr/>
                    <a:lstStyle/>
                    <a:p>
                      <a:pPr algn="ctr">
                        <a:defRPr sz="1800">
                          <a:solidFill>
                            <a:srgbClr val="000000"/>
                          </a:solidFill>
                        </a:defRPr>
                      </a:pPr>
                      <a:r>
                        <a:rPr b="1" sz="1200"/>
                        <a:t>134</a:t>
                      </a:r>
                    </a:p>
                  </a:txBody>
                  <a:tcPr marL="0" marR="0" marT="0" marB="0" anchor="ctr" anchorCtr="0" horzOverflow="overflow"/>
                </a:tc>
              </a:tr>
              <a:tr h="216000">
                <a:tc>
                  <a:txBody>
                    <a:bodyPr/>
                    <a:lstStyle/>
                    <a:p>
                      <a:pPr algn="l">
                        <a:defRPr sz="1800">
                          <a:solidFill>
                            <a:srgbClr val="000000"/>
                          </a:solidFill>
                        </a:defRPr>
                      </a:pPr>
                      <a:r>
                        <a:rPr sz="1200"/>
                        <a:t>2012</a:t>
                      </a:r>
                    </a:p>
                  </a:txBody>
                  <a:tcPr marL="0" marR="0" marT="0" marB="0" anchor="ctr" anchorCtr="0" horzOverflow="overflow"/>
                </a:tc>
                <a:tc>
                  <a:txBody>
                    <a:bodyPr/>
                    <a:lstStyle/>
                    <a:p>
                      <a:pPr algn="ctr">
                        <a:defRPr sz="1800">
                          <a:solidFill>
                            <a:srgbClr val="000000"/>
                          </a:solidFill>
                        </a:defRPr>
                      </a:pPr>
                      <a:r>
                        <a:rPr sz="1200"/>
                        <a:t>8</a:t>
                      </a:r>
                    </a:p>
                  </a:txBody>
                  <a:tcPr marL="0" marR="0" marT="0" marB="0" anchor="ctr" anchorCtr="0" horzOverflow="overflow"/>
                </a:tc>
                <a:tc>
                  <a:txBody>
                    <a:bodyPr/>
                    <a:lstStyle/>
                    <a:p>
                      <a:pPr algn="ctr">
                        <a:defRPr sz="1800">
                          <a:solidFill>
                            <a:srgbClr val="000000"/>
                          </a:solidFill>
                        </a:defRPr>
                      </a:pPr>
                      <a:r>
                        <a:rPr sz="1200"/>
                        <a:t>12</a:t>
                      </a:r>
                    </a:p>
                  </a:txBody>
                  <a:tcPr marL="0" marR="0" marT="0" marB="0" anchor="ctr" anchorCtr="0" horzOverflow="overflow"/>
                </a:tc>
                <a:tc>
                  <a:txBody>
                    <a:bodyPr/>
                    <a:lstStyle/>
                    <a:p>
                      <a:pPr algn="ctr">
                        <a:defRPr sz="1800">
                          <a:solidFill>
                            <a:srgbClr val="000000"/>
                          </a:solidFill>
                        </a:defRPr>
                      </a:pPr>
                      <a:r>
                        <a:rPr sz="1200"/>
                        <a:t>31</a:t>
                      </a:r>
                    </a:p>
                  </a:txBody>
                  <a:tcPr marL="0" marR="0" marT="0" marB="0" anchor="ctr" anchorCtr="0" horzOverflow="overflow"/>
                </a:tc>
                <a:tc>
                  <a:txBody>
                    <a:bodyPr/>
                    <a:lstStyle/>
                    <a:p>
                      <a:pPr algn="ctr">
                        <a:defRPr sz="1800">
                          <a:solidFill>
                            <a:srgbClr val="000000"/>
                          </a:solidFill>
                        </a:defRPr>
                      </a:pPr>
                      <a:r>
                        <a:rPr sz="1200"/>
                        <a:t>13</a:t>
                      </a:r>
                    </a:p>
                  </a:txBody>
                  <a:tcPr marL="0" marR="0" marT="0" marB="0" anchor="ctr" anchorCtr="0" horzOverflow="overflow"/>
                </a:tc>
                <a:tc>
                  <a:txBody>
                    <a:bodyPr/>
                    <a:lstStyle/>
                    <a:p>
                      <a:pPr algn="ctr">
                        <a:defRPr sz="1800">
                          <a:solidFill>
                            <a:srgbClr val="000000"/>
                          </a:solidFill>
                        </a:defRPr>
                      </a:pPr>
                      <a:r>
                        <a:rPr sz="1200"/>
                        <a:t>29</a:t>
                      </a:r>
                    </a:p>
                  </a:txBody>
                  <a:tcPr marL="0" marR="0" marT="0" marB="0" anchor="ctr" anchorCtr="0" horzOverflow="overflow"/>
                </a:tc>
                <a:tc>
                  <a:txBody>
                    <a:bodyPr/>
                    <a:lstStyle/>
                    <a:p>
                      <a:pPr algn="ctr">
                        <a:defRPr sz="1800">
                          <a:solidFill>
                            <a:srgbClr val="000000"/>
                          </a:solidFill>
                        </a:defRPr>
                      </a:pPr>
                      <a:r>
                        <a:rPr b="1" sz="1200"/>
                        <a:t>93</a:t>
                      </a:r>
                    </a:p>
                  </a:txBody>
                  <a:tcPr marL="0" marR="0" marT="0" marB="0" anchor="ctr" anchorCtr="0" horzOverflow="overflow"/>
                </a:tc>
              </a:tr>
              <a:tr h="216000">
                <a:tc>
                  <a:txBody>
                    <a:bodyPr/>
                    <a:lstStyle/>
                    <a:p>
                      <a:pPr algn="l">
                        <a:defRPr sz="1800">
                          <a:solidFill>
                            <a:srgbClr val="000000"/>
                          </a:solidFill>
                        </a:defRPr>
                      </a:pPr>
                      <a:r>
                        <a:rPr sz="1200"/>
                        <a:t>2013</a:t>
                      </a: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5</a:t>
                      </a:r>
                    </a:p>
                  </a:txBody>
                  <a:tcPr marL="0" marR="0" marT="0" marB="0" anchor="ctr" anchorCtr="0" horzOverflow="overflow"/>
                </a:tc>
                <a:tc>
                  <a:txBody>
                    <a:bodyPr/>
                    <a:lstStyle/>
                    <a:p>
                      <a:pPr algn="ctr">
                        <a:defRPr sz="1800">
                          <a:solidFill>
                            <a:srgbClr val="000000"/>
                          </a:solidFill>
                        </a:defRPr>
                      </a:pPr>
                      <a:r>
                        <a:rPr sz="1200"/>
                        <a:t>22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sz="1200"/>
                        <a:t>14</a:t>
                      </a:r>
                    </a:p>
                  </a:txBody>
                  <a:tcPr marL="0" marR="0" marT="0" marB="0" anchor="ctr" anchorCtr="0" horzOverflow="overflow"/>
                </a:tc>
                <a:tc>
                  <a:txBody>
                    <a:bodyPr/>
                    <a:lstStyle/>
                    <a:p>
                      <a:pPr algn="ctr">
                        <a:defRPr sz="1800">
                          <a:solidFill>
                            <a:srgbClr val="000000"/>
                          </a:solidFill>
                        </a:defRPr>
                      </a:pPr>
                      <a:r>
                        <a:rPr b="1" sz="1200"/>
                        <a:t>44</a:t>
                      </a:r>
                    </a:p>
                  </a:txBody>
                  <a:tcPr marL="0" marR="0" marT="0" marB="0" anchor="ctr" anchorCtr="0" horzOverflow="overflow"/>
                </a:tc>
              </a:tr>
              <a:tr h="216000">
                <a:tc>
                  <a:txBody>
                    <a:bodyPr/>
                    <a:lstStyle/>
                    <a:p>
                      <a:pPr algn="l">
                        <a:defRPr sz="1800">
                          <a:solidFill>
                            <a:srgbClr val="000000"/>
                          </a:solidFill>
                        </a:defRPr>
                      </a:pPr>
                      <a:r>
                        <a:rPr sz="1200"/>
                        <a:t>2014</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9</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b="1" sz="1200"/>
                        <a:t>9</a:t>
                      </a:r>
                    </a:p>
                  </a:txBody>
                  <a:tcPr marL="0" marR="0" marT="0" marB="0" anchor="ctr" anchorCtr="0" horzOverflow="overflow"/>
                </a:tc>
              </a:tr>
            </a:tbl>
          </a:graphicData>
        </a:graphic>
      </p:graphicFrame>
      <p:sp>
        <p:nvSpPr>
          <p:cNvPr id="388" name="Obdélník"/>
          <p:cNvSpPr/>
          <p:nvPr/>
        </p:nvSpPr>
        <p:spPr>
          <a:xfrm>
            <a:off x="2482850" y="725831"/>
            <a:ext cx="789236" cy="3844138"/>
          </a:xfrm>
          <a:prstGeom prst="rect">
            <a:avLst/>
          </a:prstGeom>
          <a:ln w="25400">
            <a:solidFill>
              <a:schemeClr val="accent6"/>
            </a:solidFill>
          </a:ln>
          <a:effectLst>
            <a:outerShdw sx="100000" sy="100000" kx="0" ky="0" algn="b" rotWithShape="0" blurRad="38100" dist="23000" dir="5400000">
              <a:srgbClr val="000000">
                <a:alpha val="35000"/>
              </a:srgbClr>
            </a:outerShdw>
          </a:effectLst>
        </p:spPr>
        <p:txBody>
          <a:bodyPr lIns="45719" rIns="45719" anchor="ctr"/>
          <a:lstStyle/>
          <a:p>
            <a:pPr/>
          </a:p>
        </p:txBody>
      </p:sp>
      <p:sp>
        <p:nvSpPr>
          <p:cNvPr id="389" name="Obdélník"/>
          <p:cNvSpPr/>
          <p:nvPr/>
        </p:nvSpPr>
        <p:spPr>
          <a:xfrm>
            <a:off x="6153150" y="725831"/>
            <a:ext cx="789236" cy="5762738"/>
          </a:xfrm>
          <a:prstGeom prst="rect">
            <a:avLst/>
          </a:prstGeom>
          <a:ln w="25400">
            <a:solidFill>
              <a:schemeClr val="accent6"/>
            </a:solidFill>
          </a:ln>
          <a:effectLst>
            <a:outerShdw sx="100000" sy="100000" kx="0" ky="0" algn="b" rotWithShape="0" blurRad="38100" dist="23000" dir="5400000">
              <a:srgbClr val="000000">
                <a:alpha val="35000"/>
              </a:srgbClr>
            </a:outerShdw>
          </a:effectLst>
        </p:spPr>
        <p:txBody>
          <a:bodyPr lIns="45719" rIns="45719" anchor="ctr"/>
          <a:lstStyle/>
          <a:p>
            <a:pP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1" name="Nadpis 1"/>
          <p:cNvSpPr txBox="1"/>
          <p:nvPr>
            <p:ph type="title"/>
          </p:nvPr>
        </p:nvSpPr>
        <p:spPr>
          <a:xfrm>
            <a:off x="107503" y="82550"/>
            <a:ext cx="4690866" cy="558800"/>
          </a:xfrm>
          <a:prstGeom prst="rect">
            <a:avLst/>
          </a:prstGeom>
        </p:spPr>
        <p:txBody>
          <a:bodyPr/>
          <a:lstStyle/>
          <a:p>
            <a:pPr>
              <a:defRPr b="1"/>
            </a:pPr>
            <a:r>
              <a:t>Example </a:t>
            </a:r>
            <a:r>
              <a:t>– PCB 153</a:t>
            </a:r>
            <a:r>
              <a:t> (air)</a:t>
            </a:r>
          </a:p>
        </p:txBody>
      </p:sp>
      <p:graphicFrame>
        <p:nvGraphicFramePr>
          <p:cNvPr id="392" name="Tabulka 5"/>
          <p:cNvGraphicFramePr/>
          <p:nvPr/>
        </p:nvGraphicFramePr>
        <p:xfrm>
          <a:off x="2571686" y="1194644"/>
          <a:ext cx="4000628" cy="108000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821299"/>
                <a:gridCol w="475923"/>
                <a:gridCol w="807203"/>
                <a:gridCol w="337113"/>
                <a:gridCol w="625847"/>
                <a:gridCol w="517071"/>
                <a:gridCol w="416170"/>
              </a:tblGrid>
              <a:tr h="216000">
                <a:tc>
                  <a:txBody>
                    <a:bodyPr/>
                    <a:lstStyle/>
                    <a:p>
                      <a:pPr algn="l">
                        <a:defRPr b="0" sz="1800">
                          <a:solidFill>
                            <a:srgbClr val="000000"/>
                          </a:solidFill>
                        </a:defRPr>
                      </a:pPr>
                      <a:r>
                        <a:rPr b="1" sz="1200">
                          <a:solidFill>
                            <a:srgbClr val="FFFFFF"/>
                          </a:solidFill>
                        </a:rPr>
                        <a:t>Time series</a:t>
                      </a:r>
                    </a:p>
                  </a:txBody>
                  <a:tcPr marL="0" marR="0" marT="0" marB="0" anchor="t" anchorCtr="0" horzOverflow="overflow"/>
                </a:tc>
                <a:tc>
                  <a:txBody>
                    <a:bodyPr/>
                    <a:lstStyle/>
                    <a:p>
                      <a:pPr algn="ctr">
                        <a:defRPr b="0" sz="1800">
                          <a:solidFill>
                            <a:srgbClr val="000000"/>
                          </a:solidFill>
                        </a:defRPr>
                      </a:pPr>
                      <a:r>
                        <a:rPr b="1" sz="1200">
                          <a:solidFill>
                            <a:srgbClr val="FFFFFF"/>
                          </a:solidFill>
                        </a:rPr>
                        <a:t>Africa</a:t>
                      </a:r>
                    </a:p>
                  </a:txBody>
                  <a:tcPr marL="0" marR="0" marT="0" marB="0" anchor="t" anchorCtr="0" horzOverflow="overflow"/>
                </a:tc>
                <a:tc>
                  <a:txBody>
                    <a:bodyPr/>
                    <a:lstStyle/>
                    <a:p>
                      <a:pPr algn="ctr"/>
                      <a:r>
                        <a:t>Asia </a:t>
                      </a:r>
                      <a:r>
                        <a:t>&amp;</a:t>
                      </a:r>
                      <a:r>
                        <a:t> Pac.</a:t>
                      </a:r>
                    </a:p>
                  </a:txBody>
                  <a:tcPr marL="0" marR="0" marT="0" marB="0" anchor="t" anchorCtr="0" horzOverflow="overflow"/>
                </a:tc>
                <a:tc>
                  <a:txBody>
                    <a:bodyPr/>
                    <a:lstStyle/>
                    <a:p>
                      <a:pPr algn="ctr">
                        <a:defRPr b="0" sz="1800">
                          <a:solidFill>
                            <a:srgbClr val="000000"/>
                          </a:solidFill>
                        </a:defRPr>
                      </a:pPr>
                      <a:r>
                        <a:rPr b="1" sz="1200">
                          <a:solidFill>
                            <a:srgbClr val="FFFFFF"/>
                          </a:solidFill>
                        </a:rPr>
                        <a:t>CEE</a:t>
                      </a:r>
                    </a:p>
                  </a:txBody>
                  <a:tcPr marL="0" marR="0" marT="0" marB="0" anchor="t" anchorCtr="0" horzOverflow="overflow"/>
                </a:tc>
                <a:tc>
                  <a:txBody>
                    <a:bodyPr/>
                    <a:lstStyle/>
                    <a:p>
                      <a:pPr algn="ctr">
                        <a:defRPr b="0" sz="1800">
                          <a:solidFill>
                            <a:srgbClr val="000000"/>
                          </a:solidFill>
                        </a:defRPr>
                      </a:pPr>
                      <a:r>
                        <a:rPr b="1" sz="1200">
                          <a:solidFill>
                            <a:srgbClr val="FFFFFF"/>
                          </a:solidFill>
                        </a:rPr>
                        <a:t>GRULAC</a:t>
                      </a:r>
                    </a:p>
                  </a:txBody>
                  <a:tcPr marL="0" marR="0" marT="0" marB="0" anchor="t" anchorCtr="0" horzOverflow="overflow"/>
                </a:tc>
                <a:tc>
                  <a:txBody>
                    <a:bodyPr/>
                    <a:lstStyle/>
                    <a:p>
                      <a:pPr algn="ctr">
                        <a:defRPr b="0" sz="1800">
                          <a:solidFill>
                            <a:srgbClr val="000000"/>
                          </a:solidFill>
                        </a:defRPr>
                      </a:pPr>
                      <a:r>
                        <a:rPr b="1" sz="1200">
                          <a:solidFill>
                            <a:srgbClr val="FFFFFF"/>
                          </a:solidFill>
                        </a:rPr>
                        <a:t>WEOG</a:t>
                      </a:r>
                    </a:p>
                  </a:txBody>
                  <a:tcPr marL="0" marR="0" marT="0" marB="0" anchor="t" anchorCtr="0" horzOverflow="overflow"/>
                </a:tc>
                <a:tc>
                  <a:txBody>
                    <a:bodyPr/>
                    <a:lstStyle/>
                    <a:p>
                      <a:pPr algn="ctr">
                        <a:defRPr b="0" sz="1800">
                          <a:solidFill>
                            <a:srgbClr val="000000"/>
                          </a:solidFill>
                        </a:defRPr>
                      </a:pPr>
                      <a:r>
                        <a:rPr b="1" sz="1200">
                          <a:solidFill>
                            <a:srgbClr val="FFFFFF"/>
                          </a:solidFill>
                        </a:rPr>
                        <a:t>Total</a:t>
                      </a:r>
                    </a:p>
                  </a:txBody>
                  <a:tcPr marL="0" marR="0" marT="0" marB="0" anchor="t" anchorCtr="0" horzOverflow="overflow"/>
                </a:tc>
              </a:tr>
              <a:tr h="216000">
                <a:tc>
                  <a:txBody>
                    <a:bodyPr/>
                    <a:lstStyle/>
                    <a:p>
                      <a:pPr algn="l">
                        <a:defRPr sz="1800">
                          <a:solidFill>
                            <a:srgbClr val="000000"/>
                          </a:solidFill>
                        </a:defRPr>
                      </a:pPr>
                      <a:r>
                        <a:rPr sz="1200">
                          <a:solidFill>
                            <a:srgbClr val="262626"/>
                          </a:solidFill>
                        </a:rPr>
                        <a:t>≥ 10 years</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5</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7</a:t>
                      </a:r>
                    </a:p>
                  </a:txBody>
                  <a:tcPr marL="0" marR="0" marT="0" marB="0" anchor="ctr" anchorCtr="0" horzOverflow="overflow"/>
                </a:tc>
                <a:tc>
                  <a:txBody>
                    <a:bodyPr/>
                    <a:lstStyle/>
                    <a:p>
                      <a:pPr algn="ctr">
                        <a:defRPr sz="1800">
                          <a:solidFill>
                            <a:srgbClr val="000000"/>
                          </a:solidFill>
                        </a:defRPr>
                      </a:pPr>
                      <a:r>
                        <a:rPr b="1" sz="1200">
                          <a:solidFill>
                            <a:srgbClr val="262626"/>
                          </a:solidFill>
                        </a:rPr>
                        <a:t>12</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7–9 year</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12</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7</a:t>
                      </a:r>
                    </a:p>
                  </a:txBody>
                  <a:tcPr marL="0" marR="0" marT="0" marB="0" anchor="ctr" anchorCtr="0" horzOverflow="overflow"/>
                </a:tc>
                <a:tc>
                  <a:txBody>
                    <a:bodyPr/>
                    <a:lstStyle/>
                    <a:p>
                      <a:pPr algn="ctr">
                        <a:defRPr sz="1800">
                          <a:solidFill>
                            <a:srgbClr val="000000"/>
                          </a:solidFill>
                        </a:defRPr>
                      </a:pPr>
                      <a:r>
                        <a:rPr b="1" sz="1200">
                          <a:solidFill>
                            <a:srgbClr val="262626"/>
                          </a:solidFill>
                        </a:rPr>
                        <a:t>19</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4–6 years</a:t>
                      </a:r>
                    </a:p>
                  </a:txBody>
                  <a:tcPr marL="0" marR="0" marT="0" marB="0" anchor="ctr" anchorCtr="0" horzOverflow="overflow"/>
                </a:tc>
                <a:tc>
                  <a:txBody>
                    <a:bodyPr/>
                    <a:lstStyle/>
                    <a:p>
                      <a:pPr algn="ctr">
                        <a:defRPr sz="1800">
                          <a:solidFill>
                            <a:srgbClr val="000000"/>
                          </a:solidFill>
                        </a:defRPr>
                      </a:pPr>
                      <a:r>
                        <a:rPr sz="1200">
                          <a:solidFill>
                            <a:srgbClr val="262626"/>
                          </a:solidFill>
                        </a:rPr>
                        <a:t>5</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15</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23</a:t>
                      </a:r>
                    </a:p>
                  </a:txBody>
                  <a:tcPr marL="0" marR="0" marT="0" marB="0" anchor="ctr" anchorCtr="0" horzOverflow="overflow"/>
                </a:tc>
                <a:tc>
                  <a:txBody>
                    <a:bodyPr/>
                    <a:lstStyle/>
                    <a:p>
                      <a:pPr algn="ctr">
                        <a:defRPr sz="1800">
                          <a:solidFill>
                            <a:srgbClr val="000000"/>
                          </a:solidFill>
                        </a:defRPr>
                      </a:pPr>
                      <a:r>
                        <a:rPr b="1" sz="1200">
                          <a:solidFill>
                            <a:srgbClr val="262626"/>
                          </a:solidFill>
                        </a:rPr>
                        <a:t>43</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2–3 years</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21</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9</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11</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27</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33</a:t>
                      </a:r>
                    </a:p>
                  </a:txBody>
                  <a:tcPr marL="0" marR="0" marT="0" marB="0" anchor="ctr" anchorCtr="0" horzOverflow="overflow">
                    <a:solidFill>
                      <a:srgbClr val="FCDBCC"/>
                    </a:solidFill>
                  </a:tcPr>
                </a:tc>
                <a:tc>
                  <a:txBody>
                    <a:bodyPr/>
                    <a:lstStyle/>
                    <a:p>
                      <a:pPr algn="ctr">
                        <a:defRPr sz="1800">
                          <a:solidFill>
                            <a:srgbClr val="000000"/>
                          </a:solidFill>
                        </a:defRPr>
                      </a:pPr>
                      <a:r>
                        <a:rPr b="1" sz="1200">
                          <a:solidFill>
                            <a:srgbClr val="262626"/>
                          </a:solidFill>
                        </a:rPr>
                        <a:t>101</a:t>
                      </a:r>
                    </a:p>
                  </a:txBody>
                  <a:tcPr marL="0" marR="0" marT="0" marB="0" anchor="ctr" anchorCtr="0" horzOverflow="overflow">
                    <a:solidFill>
                      <a:srgbClr val="FCDBCC"/>
                    </a:solidFill>
                  </a:tcPr>
                </a:tc>
              </a:tr>
            </a:tbl>
          </a:graphicData>
        </a:graphic>
      </p:graphicFrame>
      <p:sp>
        <p:nvSpPr>
          <p:cNvPr id="393" name="TextovéPole 1"/>
          <p:cNvSpPr txBox="1"/>
          <p:nvPr/>
        </p:nvSpPr>
        <p:spPr>
          <a:xfrm>
            <a:off x="3491879" y="979200"/>
            <a:ext cx="2160241" cy="215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b="1" sz="1400"/>
            </a:lvl1pPr>
          </a:lstStyle>
          <a:p>
            <a:pPr/>
            <a:r>
              <a:t>Air</a:t>
            </a:r>
          </a:p>
        </p:txBody>
      </p:sp>
      <p:pic>
        <p:nvPicPr>
          <p:cNvPr id="394" name="Obrázek 2" descr="Obrázek 2"/>
          <p:cNvPicPr>
            <a:picLocks noChangeAspect="1"/>
          </p:cNvPicPr>
          <p:nvPr/>
        </p:nvPicPr>
        <p:blipFill>
          <a:blip r:embed="rId2">
            <a:extLst/>
          </a:blip>
          <a:stretch>
            <a:fillRect/>
          </a:stretch>
        </p:blipFill>
        <p:spPr>
          <a:xfrm>
            <a:off x="252000" y="2426399"/>
            <a:ext cx="8640000" cy="4106669"/>
          </a:xfrm>
          <a:prstGeom prst="rect">
            <a:avLst/>
          </a:prstGeom>
          <a:ln w="12700">
            <a:miter lim="400000"/>
          </a:ln>
        </p:spPr>
      </p:pic>
      <p:pic>
        <p:nvPicPr>
          <p:cNvPr id="395" name="Obrázek 8" descr="Obrázek 8"/>
          <p:cNvPicPr>
            <a:picLocks noChangeAspect="1"/>
          </p:cNvPicPr>
          <p:nvPr/>
        </p:nvPicPr>
        <p:blipFill>
          <a:blip r:embed="rId3">
            <a:extLst/>
          </a:blip>
          <a:stretch>
            <a:fillRect/>
          </a:stretch>
        </p:blipFill>
        <p:spPr>
          <a:xfrm>
            <a:off x="7039994" y="4797152"/>
            <a:ext cx="1885951" cy="1066801"/>
          </a:xfrm>
          <a:prstGeom prst="rect">
            <a:avLst/>
          </a:prstGeom>
          <a:ln w="12700">
            <a:solidFill>
              <a:schemeClr val="accent1"/>
            </a:solidFill>
          </a:ln>
        </p:spPr>
      </p:pic>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97" name="Obrázek 4" descr="Obrázek 4"/>
          <p:cNvPicPr>
            <a:picLocks noChangeAspect="1"/>
          </p:cNvPicPr>
          <p:nvPr/>
        </p:nvPicPr>
        <p:blipFill>
          <a:blip r:embed="rId2">
            <a:extLst/>
          </a:blip>
          <a:stretch>
            <a:fillRect/>
          </a:stretch>
        </p:blipFill>
        <p:spPr>
          <a:xfrm>
            <a:off x="2051999" y="3931199"/>
            <a:ext cx="5040002" cy="2520002"/>
          </a:xfrm>
          <a:prstGeom prst="rect">
            <a:avLst/>
          </a:prstGeom>
          <a:ln w="12700">
            <a:miter lim="400000"/>
          </a:ln>
        </p:spPr>
      </p:pic>
      <p:sp>
        <p:nvSpPr>
          <p:cNvPr id="398" name="Nadpis 1"/>
          <p:cNvSpPr txBox="1"/>
          <p:nvPr>
            <p:ph type="title"/>
          </p:nvPr>
        </p:nvSpPr>
        <p:spPr>
          <a:xfrm>
            <a:off x="107503" y="82550"/>
            <a:ext cx="4690866" cy="558800"/>
          </a:xfrm>
          <a:prstGeom prst="rect">
            <a:avLst/>
          </a:prstGeom>
        </p:spPr>
        <p:txBody>
          <a:bodyPr/>
          <a:lstStyle/>
          <a:p>
            <a:pPr>
              <a:defRPr b="1"/>
            </a:pPr>
            <a:r>
              <a:t>Example </a:t>
            </a:r>
            <a:r>
              <a:t>– </a:t>
            </a:r>
            <a:r>
              <a:t>PCB 153 (air)</a:t>
            </a:r>
          </a:p>
        </p:txBody>
      </p:sp>
      <p:sp>
        <p:nvSpPr>
          <p:cNvPr id="399" name="TextovéPole 12"/>
          <p:cNvSpPr txBox="1"/>
          <p:nvPr/>
        </p:nvSpPr>
        <p:spPr>
          <a:xfrm>
            <a:off x="7090712" y="1197311"/>
            <a:ext cx="1657752" cy="215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b="1" sz="1400"/>
            </a:lvl1pPr>
          </a:lstStyle>
          <a:p>
            <a:pPr/>
            <a:r>
              <a:t>Aspvreten (SWE)</a:t>
            </a:r>
          </a:p>
        </p:txBody>
      </p:sp>
      <p:sp>
        <p:nvSpPr>
          <p:cNvPr id="400" name="TextovéPole 13"/>
          <p:cNvSpPr txBox="1"/>
          <p:nvPr/>
        </p:nvSpPr>
        <p:spPr>
          <a:xfrm>
            <a:off x="7090712" y="3930088"/>
            <a:ext cx="1657751" cy="215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b="1" sz="1400"/>
            </a:lvl1pPr>
          </a:lstStyle>
          <a:p>
            <a:pPr/>
            <a:r>
              <a:t>Egbert (CAN)</a:t>
            </a:r>
          </a:p>
        </p:txBody>
      </p:sp>
      <p:sp>
        <p:nvSpPr>
          <p:cNvPr id="401" name="Ovál 14"/>
          <p:cNvSpPr/>
          <p:nvPr/>
        </p:nvSpPr>
        <p:spPr>
          <a:xfrm>
            <a:off x="7090712" y="1625531"/>
            <a:ext cx="360001" cy="360001"/>
          </a:xfrm>
          <a:prstGeom prst="ellipse">
            <a:avLst/>
          </a:prstGeom>
          <a:solidFill>
            <a:srgbClr val="8DFB8F"/>
          </a:solidFill>
          <a:ln w="12700">
            <a:solidFill>
              <a:srgbClr val="808080"/>
            </a:solidFill>
          </a:ln>
        </p:spPr>
        <p:txBody>
          <a:bodyPr lIns="45719" rIns="45719" anchor="ctr"/>
          <a:lstStyle/>
          <a:p>
            <a:pPr algn="ctr">
              <a:defRPr>
                <a:solidFill>
                  <a:srgbClr val="FFFFFF"/>
                </a:solidFill>
              </a:defRPr>
            </a:pPr>
          </a:p>
        </p:txBody>
      </p:sp>
      <p:sp>
        <p:nvSpPr>
          <p:cNvPr id="402" name="Ovál 15"/>
          <p:cNvSpPr/>
          <p:nvPr/>
        </p:nvSpPr>
        <p:spPr>
          <a:xfrm>
            <a:off x="7094340" y="4360562"/>
            <a:ext cx="360001" cy="360001"/>
          </a:xfrm>
          <a:prstGeom prst="ellipse">
            <a:avLst/>
          </a:prstGeom>
          <a:solidFill>
            <a:srgbClr val="AFB5FC"/>
          </a:solidFill>
          <a:ln w="12700">
            <a:solidFill>
              <a:srgbClr val="808080"/>
            </a:solidFill>
          </a:ln>
        </p:spPr>
        <p:txBody>
          <a:bodyPr lIns="45719" rIns="45719" anchor="ctr"/>
          <a:lstStyle/>
          <a:p>
            <a:pPr algn="ctr">
              <a:defRPr>
                <a:solidFill>
                  <a:srgbClr val="FFFFFF"/>
                </a:solidFill>
              </a:defRPr>
            </a:pPr>
          </a:p>
        </p:txBody>
      </p:sp>
      <p:pic>
        <p:nvPicPr>
          <p:cNvPr id="403" name="Obrázek 1" descr="Obrázek 1"/>
          <p:cNvPicPr>
            <a:picLocks noChangeAspect="1"/>
          </p:cNvPicPr>
          <p:nvPr/>
        </p:nvPicPr>
        <p:blipFill>
          <a:blip r:embed="rId3">
            <a:extLst/>
          </a:blip>
          <a:stretch>
            <a:fillRect/>
          </a:stretch>
        </p:blipFill>
        <p:spPr>
          <a:xfrm>
            <a:off x="2051999" y="1195200"/>
            <a:ext cx="5040002" cy="2520001"/>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67" name="pasted-image.tiff" descr="pasted-image.tiff"/>
          <p:cNvPicPr>
            <a:picLocks noChangeAspect="1"/>
          </p:cNvPicPr>
          <p:nvPr/>
        </p:nvPicPr>
        <p:blipFill>
          <a:blip r:embed="rId2">
            <a:extLst/>
          </a:blip>
          <a:stretch>
            <a:fillRect/>
          </a:stretch>
        </p:blipFill>
        <p:spPr>
          <a:xfrm>
            <a:off x="403621" y="6279355"/>
            <a:ext cx="2172927" cy="517924"/>
          </a:xfrm>
          <a:prstGeom prst="rect">
            <a:avLst/>
          </a:prstGeom>
          <a:ln w="12700">
            <a:miter lim="400000"/>
          </a:ln>
        </p:spPr>
      </p:pic>
      <p:sp>
        <p:nvSpPr>
          <p:cNvPr id="268" name="Shape 149"/>
          <p:cNvSpPr txBox="1"/>
          <p:nvPr>
            <p:ph type="title"/>
          </p:nvPr>
        </p:nvSpPr>
        <p:spPr>
          <a:xfrm>
            <a:off x="401835" y="2026566"/>
            <a:ext cx="8340329" cy="680007"/>
          </a:xfrm>
          <a:prstGeom prst="rect">
            <a:avLst/>
          </a:prstGeom>
          <a:solidFill>
            <a:srgbClr val="0076BA"/>
          </a:solidFill>
        </p:spPr>
        <p:txBody>
          <a:bodyPr/>
          <a:lstStyle>
            <a:lvl1pPr algn="ctr">
              <a:defRPr sz="3000">
                <a:solidFill>
                  <a:srgbClr val="FFFFFF"/>
                </a:solidFill>
                <a:latin typeface="Tahoma"/>
                <a:ea typeface="Tahoma"/>
                <a:cs typeface="Tahoma"/>
                <a:sym typeface="Tahoma"/>
              </a:defRPr>
            </a:lvl1pPr>
          </a:lstStyle>
          <a:p>
            <a:pPr/>
            <a:r>
              <a:t>SCENE SETTING</a:t>
            </a:r>
          </a:p>
        </p:txBody>
      </p:sp>
      <p:sp>
        <p:nvSpPr>
          <p:cNvPr id="269" name="Shape 150"/>
          <p:cNvSpPr txBox="1"/>
          <p:nvPr>
            <p:ph type="body" sz="half" idx="1"/>
          </p:nvPr>
        </p:nvSpPr>
        <p:spPr>
          <a:xfrm>
            <a:off x="401835" y="3036372"/>
            <a:ext cx="8340329" cy="2913185"/>
          </a:xfrm>
          <a:prstGeom prst="rect">
            <a:avLst/>
          </a:prstGeom>
        </p:spPr>
        <p:txBody>
          <a:bodyPr/>
          <a:lstStyle/>
          <a:p>
            <a:pPr marL="162687" indent="-162687" defTabSz="250566">
              <a:spcBef>
                <a:spcPts val="300"/>
              </a:spcBef>
              <a:buSzPct val="100000"/>
              <a:buFontTx/>
              <a:defRPr sz="1700">
                <a:solidFill>
                  <a:srgbClr val="000000"/>
                </a:solidFill>
                <a:latin typeface="Tahoma"/>
                <a:ea typeface="Tahoma"/>
                <a:cs typeface="Tahoma"/>
                <a:sym typeface="Tahoma"/>
              </a:defRPr>
            </a:pPr>
            <a:r>
              <a:t>POPs monitoring embedded in the Stockholm Convention text (art 16 and 15) </a:t>
            </a:r>
          </a:p>
          <a:p>
            <a:pPr marL="162687" indent="-162687" defTabSz="250566">
              <a:spcBef>
                <a:spcPts val="300"/>
              </a:spcBef>
              <a:buSzPct val="100000"/>
              <a:buFontTx/>
              <a:defRPr sz="1700">
                <a:solidFill>
                  <a:srgbClr val="000000"/>
                </a:solidFill>
                <a:latin typeface="Tahoma"/>
                <a:ea typeface="Tahoma"/>
                <a:cs typeface="Tahoma"/>
                <a:sym typeface="Tahoma"/>
              </a:defRPr>
            </a:pPr>
            <a:r>
              <a:t>regional/global POPs monitoring reports serve as one of the key inputs for assessing effectiveness of the Stockholm Convention (follow up of the BRS presentation)</a:t>
            </a:r>
          </a:p>
          <a:p>
            <a:pPr marL="247904" indent="-216915" defTabSz="250566">
              <a:spcBef>
                <a:spcPts val="400"/>
              </a:spcBef>
              <a:buSzPct val="100000"/>
              <a:buFontTx/>
              <a:defRPr sz="1700">
                <a:solidFill>
                  <a:srgbClr val="000000"/>
                </a:solidFill>
                <a:latin typeface="Tahoma"/>
                <a:ea typeface="Tahoma"/>
                <a:cs typeface="Tahoma"/>
                <a:sym typeface="Tahoma"/>
              </a:defRPr>
            </a:pPr>
            <a:r>
              <a:t>Two sets of the </a:t>
            </a:r>
            <a:r>
              <a:rPr b="1"/>
              <a:t>Global Monitoring Plan regional reports</a:t>
            </a:r>
            <a:r>
              <a:t> (2008 and 2014) - approved by COP4 (2009) and COP6 (2015) available online: </a:t>
            </a:r>
            <a:r>
              <a:rPr sz="1000" u="sng">
                <a:solidFill>
                  <a:srgbClr val="0000FF"/>
                </a:solidFill>
                <a:uFill>
                  <a:solidFill>
                    <a:srgbClr val="0000FF"/>
                  </a:solidFill>
                </a:uFill>
                <a:hlinkClick r:id="rId3" invalidUrl="" action="" tgtFrame="" tooltip="" history="1" highlightClick="0" endSnd="0"/>
              </a:rPr>
              <a:t>http://chm.pops.int/Programmes/GlobalMonitoringPlan/MonitoringReports/tabid/525/Default.aspx</a:t>
            </a:r>
          </a:p>
          <a:p>
            <a:pPr marL="247904" indent="-216915" defTabSz="250566">
              <a:spcBef>
                <a:spcPts val="400"/>
              </a:spcBef>
              <a:buSzPct val="100000"/>
              <a:buFontTx/>
              <a:defRPr sz="1700">
                <a:solidFill>
                  <a:srgbClr val="000000"/>
                </a:solidFill>
                <a:latin typeface="Tahoma"/>
                <a:ea typeface="Tahoma"/>
                <a:cs typeface="Tahoma"/>
                <a:sym typeface="Tahoma"/>
              </a:defRPr>
            </a:pPr>
            <a:r>
              <a:t>but no harmonization of reports (content) and more user friendly tool suitable for 21st century existed in 2011 - BRS requested support to develop an electronic tool to SCRC Czech Republic RECETOX in 2011 and the first proposal was prepared in 2012 and refined further to be inaugurated in 2013 at the COP6 in Geneva. </a:t>
            </a:r>
          </a:p>
        </p:txBody>
      </p:sp>
      <p:sp>
        <p:nvSpPr>
          <p:cNvPr id="270" name="Slide Number Placeholder 1"/>
          <p:cNvSpPr txBox="1"/>
          <p:nvPr>
            <p:ph type="sldNum" sz="quarter" idx="4294967295"/>
          </p:nvPr>
        </p:nvSpPr>
        <p:spPr>
          <a:xfrm>
            <a:off x="8697773" y="6465092"/>
            <a:ext cx="147688" cy="207937"/>
          </a:xfrm>
          <a:prstGeom prst="rect">
            <a:avLst/>
          </a:prstGeom>
          <a:extLst>
            <a:ext uri="{C572A759-6A51-4108-AA02-DFA0A04FC94B}">
              <ma14:wrappingTextBoxFlag xmlns:ma14="http://schemas.microsoft.com/office/mac/drawingml/2011/main" val="1"/>
            </a:ext>
          </a:extLst>
        </p:spPr>
        <p:txBody>
          <a:bodyPr lIns="35717" tIns="35717" rIns="35717" bIns="35717" anchor="t"/>
          <a:lstStyle>
            <a:lvl1pPr defTabSz="410764">
              <a:defRPr sz="900">
                <a:solidFill>
                  <a:srgbClr val="000000"/>
                </a:solidFill>
                <a:latin typeface="Helvetica Neue"/>
                <a:ea typeface="Helvetica Neue"/>
                <a:cs typeface="Helvetica Neue"/>
                <a:sym typeface="Helvetica Neue"/>
              </a:defRPr>
            </a:lvl1pPr>
          </a:lstStyle>
          <a:p>
            <a:pPr/>
            <a:fld id="{86CB4B4D-7CA3-9044-876B-883B54F8677D}" type="slidenum"/>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5" name="Nadpis 1"/>
          <p:cNvSpPr txBox="1"/>
          <p:nvPr>
            <p:ph type="title"/>
          </p:nvPr>
        </p:nvSpPr>
        <p:spPr>
          <a:xfrm>
            <a:off x="107503" y="82550"/>
            <a:ext cx="4690866" cy="558800"/>
          </a:xfrm>
          <a:prstGeom prst="rect">
            <a:avLst/>
          </a:prstGeom>
        </p:spPr>
        <p:txBody>
          <a:bodyPr/>
          <a:lstStyle>
            <a:lvl1pPr>
              <a:defRPr b="1" sz="2400"/>
            </a:lvl1pPr>
          </a:lstStyle>
          <a:p>
            <a:pPr/>
            <a:r>
              <a:t>Countries – human milk</a:t>
            </a:r>
          </a:p>
        </p:txBody>
      </p:sp>
      <p:pic>
        <p:nvPicPr>
          <p:cNvPr id="406" name="Obrázek 2" descr="Obrázek 2"/>
          <p:cNvPicPr>
            <a:picLocks noChangeAspect="1"/>
          </p:cNvPicPr>
          <p:nvPr/>
        </p:nvPicPr>
        <p:blipFill>
          <a:blip r:embed="rId2">
            <a:extLst/>
          </a:blip>
          <a:stretch>
            <a:fillRect/>
          </a:stretch>
        </p:blipFill>
        <p:spPr>
          <a:xfrm>
            <a:off x="745655" y="799200"/>
            <a:ext cx="7662524" cy="5760000"/>
          </a:xfrm>
          <a:prstGeom prst="rect">
            <a:avLst/>
          </a:prstGeom>
          <a:ln w="12700">
            <a:miter lim="400000"/>
          </a:ln>
        </p:spPr>
      </p:pic>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8" name="Nadpis 1"/>
          <p:cNvSpPr txBox="1"/>
          <p:nvPr>
            <p:ph type="title"/>
          </p:nvPr>
        </p:nvSpPr>
        <p:spPr>
          <a:xfrm>
            <a:off x="107503" y="82550"/>
            <a:ext cx="4690866" cy="558800"/>
          </a:xfrm>
          <a:prstGeom prst="rect">
            <a:avLst/>
          </a:prstGeom>
        </p:spPr>
        <p:txBody>
          <a:bodyPr/>
          <a:lstStyle>
            <a:lvl1pPr>
              <a:defRPr b="1" sz="2400"/>
            </a:lvl1pPr>
          </a:lstStyle>
          <a:p>
            <a:pPr/>
            <a:r>
              <a:t>Countries – human milk</a:t>
            </a:r>
          </a:p>
        </p:txBody>
      </p:sp>
      <p:graphicFrame>
        <p:nvGraphicFramePr>
          <p:cNvPr id="409" name="Tabulka 3"/>
          <p:cNvGraphicFramePr/>
          <p:nvPr/>
        </p:nvGraphicFramePr>
        <p:xfrm>
          <a:off x="251519" y="1439999"/>
          <a:ext cx="4974465" cy="86400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795136"/>
                <a:gridCol w="475923"/>
                <a:gridCol w="807203"/>
                <a:gridCol w="337113"/>
                <a:gridCol w="625847"/>
                <a:gridCol w="517071"/>
                <a:gridCol w="416170"/>
              </a:tblGrid>
              <a:tr h="216000">
                <a:tc>
                  <a:txBody>
                    <a:bodyPr/>
                    <a:lstStyle/>
                    <a:p>
                      <a:pPr algn="l">
                        <a:defRPr b="0" sz="1800">
                          <a:solidFill>
                            <a:srgbClr val="000000"/>
                          </a:solidFill>
                        </a:defRPr>
                      </a:pPr>
                      <a:r>
                        <a:rPr b="1" sz="1200">
                          <a:solidFill>
                            <a:srgbClr val="FFFFFF"/>
                          </a:solidFill>
                        </a:rPr>
                        <a:t>Monitoring programme</a:t>
                      </a:r>
                    </a:p>
                  </a:txBody>
                  <a:tcPr marL="0" marR="0" marT="0" marB="0" anchor="t" anchorCtr="0" horzOverflow="overflow"/>
                </a:tc>
                <a:tc>
                  <a:txBody>
                    <a:bodyPr/>
                    <a:lstStyle/>
                    <a:p>
                      <a:pPr algn="ctr">
                        <a:defRPr b="0" sz="1800">
                          <a:solidFill>
                            <a:srgbClr val="000000"/>
                          </a:solidFill>
                        </a:defRPr>
                      </a:pPr>
                      <a:r>
                        <a:rPr b="1" sz="1200">
                          <a:solidFill>
                            <a:srgbClr val="FFFFFF"/>
                          </a:solidFill>
                        </a:rPr>
                        <a:t>Africa</a:t>
                      </a:r>
                    </a:p>
                  </a:txBody>
                  <a:tcPr marL="0" marR="0" marT="0" marB="0" anchor="t" anchorCtr="0" horzOverflow="overflow"/>
                </a:tc>
                <a:tc>
                  <a:txBody>
                    <a:bodyPr/>
                    <a:lstStyle/>
                    <a:p>
                      <a:pPr algn="ctr"/>
                      <a:r>
                        <a:t>Asia </a:t>
                      </a:r>
                      <a:r>
                        <a:t>&amp;</a:t>
                      </a:r>
                      <a:r>
                        <a:t> Pac.</a:t>
                      </a:r>
                    </a:p>
                  </a:txBody>
                  <a:tcPr marL="0" marR="0" marT="0" marB="0" anchor="t" anchorCtr="0" horzOverflow="overflow"/>
                </a:tc>
                <a:tc>
                  <a:txBody>
                    <a:bodyPr/>
                    <a:lstStyle/>
                    <a:p>
                      <a:pPr algn="ctr">
                        <a:defRPr b="0" sz="1800">
                          <a:solidFill>
                            <a:srgbClr val="000000"/>
                          </a:solidFill>
                        </a:defRPr>
                      </a:pPr>
                      <a:r>
                        <a:rPr b="1" sz="1200">
                          <a:solidFill>
                            <a:srgbClr val="FFFFFF"/>
                          </a:solidFill>
                        </a:rPr>
                        <a:t>CEE</a:t>
                      </a:r>
                    </a:p>
                  </a:txBody>
                  <a:tcPr marL="0" marR="0" marT="0" marB="0" anchor="t" anchorCtr="0" horzOverflow="overflow"/>
                </a:tc>
                <a:tc>
                  <a:txBody>
                    <a:bodyPr/>
                    <a:lstStyle/>
                    <a:p>
                      <a:pPr algn="ctr">
                        <a:defRPr b="0" sz="1800">
                          <a:solidFill>
                            <a:srgbClr val="000000"/>
                          </a:solidFill>
                        </a:defRPr>
                      </a:pPr>
                      <a:r>
                        <a:rPr b="1" sz="1200">
                          <a:solidFill>
                            <a:srgbClr val="FFFFFF"/>
                          </a:solidFill>
                        </a:rPr>
                        <a:t>GRULAC</a:t>
                      </a:r>
                    </a:p>
                  </a:txBody>
                  <a:tcPr marL="0" marR="0" marT="0" marB="0" anchor="t" anchorCtr="0" horzOverflow="overflow"/>
                </a:tc>
                <a:tc>
                  <a:txBody>
                    <a:bodyPr/>
                    <a:lstStyle/>
                    <a:p>
                      <a:pPr algn="ctr">
                        <a:defRPr b="0" sz="1800">
                          <a:solidFill>
                            <a:srgbClr val="000000"/>
                          </a:solidFill>
                        </a:defRPr>
                      </a:pPr>
                      <a:r>
                        <a:rPr b="1" sz="1200">
                          <a:solidFill>
                            <a:srgbClr val="FFFFFF"/>
                          </a:solidFill>
                        </a:rPr>
                        <a:t>WEOG</a:t>
                      </a:r>
                    </a:p>
                  </a:txBody>
                  <a:tcPr marL="0" marR="0" marT="0" marB="0" anchor="t" anchorCtr="0" horzOverflow="overflow"/>
                </a:tc>
                <a:tc>
                  <a:txBody>
                    <a:bodyPr/>
                    <a:lstStyle/>
                    <a:p>
                      <a:pPr algn="ctr">
                        <a:defRPr b="0" sz="1800">
                          <a:solidFill>
                            <a:srgbClr val="000000"/>
                          </a:solidFill>
                        </a:defRPr>
                      </a:pPr>
                      <a:r>
                        <a:rPr b="1" sz="1200">
                          <a:solidFill>
                            <a:srgbClr val="FFFFFF"/>
                          </a:solidFill>
                        </a:rPr>
                        <a:t>Total</a:t>
                      </a:r>
                    </a:p>
                  </a:txBody>
                  <a:tcPr marL="0" marR="0" marT="0" marB="0" anchor="t" anchorCtr="0" horzOverflow="overflow"/>
                </a:tc>
              </a:tr>
              <a:tr h="216000">
                <a:tc>
                  <a:txBody>
                    <a:bodyPr/>
                    <a:lstStyle/>
                    <a:p>
                      <a:pPr algn="l">
                        <a:defRPr sz="1800">
                          <a:solidFill>
                            <a:srgbClr val="000000"/>
                          </a:solidFill>
                        </a:defRPr>
                      </a:pPr>
                      <a:r>
                        <a:rPr sz="1200">
                          <a:solidFill>
                            <a:srgbClr val="262626"/>
                          </a:solidFill>
                        </a:rPr>
                        <a:t>GMP UNEP</a:t>
                      </a:r>
                    </a:p>
                  </a:txBody>
                  <a:tcPr marL="0" marR="0" marT="0" marB="0" anchor="ctr" anchorCtr="0" horzOverflow="overflow"/>
                </a:tc>
                <a:tc>
                  <a:txBody>
                    <a:bodyPr/>
                    <a:lstStyle/>
                    <a:p>
                      <a:pPr algn="ctr">
                        <a:defRPr sz="1800">
                          <a:solidFill>
                            <a:srgbClr val="000000"/>
                          </a:solidFill>
                        </a:defRPr>
                      </a:pPr>
                      <a:r>
                        <a:rPr sz="1200">
                          <a:solidFill>
                            <a:srgbClr val="262626"/>
                          </a:solidFill>
                        </a:rPr>
                        <a:t>15</a:t>
                      </a:r>
                    </a:p>
                  </a:txBody>
                  <a:tcPr marL="0" marR="0" marT="0" marB="0" anchor="ctr" anchorCtr="0" horzOverflow="overflow"/>
                </a:tc>
                <a:tc>
                  <a:txBody>
                    <a:bodyPr/>
                    <a:lstStyle/>
                    <a:p>
                      <a:pPr algn="ctr">
                        <a:defRPr sz="1800">
                          <a:solidFill>
                            <a:srgbClr val="000000"/>
                          </a:solidFill>
                        </a:defRPr>
                      </a:pPr>
                      <a:r>
                        <a:rPr sz="1200">
                          <a:solidFill>
                            <a:srgbClr val="262626"/>
                          </a:solidFill>
                        </a:rPr>
                        <a:t>20</a:t>
                      </a:r>
                    </a:p>
                  </a:txBody>
                  <a:tcPr marL="0" marR="0" marT="0" marB="0" anchor="ctr" anchorCtr="0" horzOverflow="overflow"/>
                </a:tc>
                <a:tc>
                  <a:txBody>
                    <a:bodyPr/>
                    <a:lstStyle/>
                    <a:p>
                      <a:pPr algn="ctr">
                        <a:defRPr sz="1800">
                          <a:solidFill>
                            <a:srgbClr val="000000"/>
                          </a:solidFill>
                        </a:defRPr>
                      </a:pPr>
                      <a:r>
                        <a:rPr sz="1200">
                          <a:solidFill>
                            <a:srgbClr val="262626"/>
                          </a:solidFill>
                        </a:rPr>
                        <a:t>14</a:t>
                      </a:r>
                    </a:p>
                  </a:txBody>
                  <a:tcPr marL="0" marR="0" marT="0" marB="0" anchor="ctr" anchorCtr="0" horzOverflow="overflow"/>
                </a:tc>
                <a:tc>
                  <a:txBody>
                    <a:bodyPr/>
                    <a:lstStyle/>
                    <a:p>
                      <a:pPr algn="ctr">
                        <a:defRPr sz="1800">
                          <a:solidFill>
                            <a:srgbClr val="000000"/>
                          </a:solidFill>
                        </a:defRPr>
                      </a:pPr>
                      <a:r>
                        <a:rPr sz="1200">
                          <a:solidFill>
                            <a:srgbClr val="262626"/>
                          </a:solidFill>
                        </a:rPr>
                        <a:t>11</a:t>
                      </a:r>
                    </a:p>
                  </a:txBody>
                  <a:tcPr marL="0" marR="0" marT="0" marB="0" anchor="ctr" anchorCtr="0" horzOverflow="overflow"/>
                </a:tc>
                <a:tc>
                  <a:txBody>
                    <a:bodyPr/>
                    <a:lstStyle/>
                    <a:p>
                      <a:pPr algn="ctr">
                        <a:defRPr sz="1800">
                          <a:solidFill>
                            <a:srgbClr val="000000"/>
                          </a:solidFill>
                        </a:defRPr>
                      </a:pPr>
                      <a:r>
                        <a:rPr sz="1200">
                          <a:solidFill>
                            <a:srgbClr val="262626"/>
                          </a:solidFill>
                        </a:rPr>
                        <a:t>19</a:t>
                      </a:r>
                    </a:p>
                  </a:txBody>
                  <a:tcPr marL="0" marR="0" marT="0" marB="0" anchor="ctr" anchorCtr="0" horzOverflow="overflow"/>
                </a:tc>
                <a:tc>
                  <a:txBody>
                    <a:bodyPr/>
                    <a:lstStyle/>
                    <a:p>
                      <a:pPr algn="ctr">
                        <a:defRPr sz="1800">
                          <a:solidFill>
                            <a:srgbClr val="000000"/>
                          </a:solidFill>
                        </a:defRPr>
                      </a:pPr>
                      <a:r>
                        <a:rPr b="1" sz="1200">
                          <a:solidFill>
                            <a:srgbClr val="262626"/>
                          </a:solidFill>
                        </a:rPr>
                        <a:t>79</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China Nat. POPs Monitor.</a:t>
                      </a: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sz="1200">
                          <a:solidFill>
                            <a:srgbClr val="262626"/>
                          </a:solidFill>
                        </a:rPr>
                        <a:t>27</a:t>
                      </a: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p>
                  </a:txBody>
                  <a:tcPr marL="0" marR="0" marT="0" marB="0" anchor="ctr" anchorCtr="0" horzOverflow="overflow"/>
                </a:tc>
                <a:tc>
                  <a:txBody>
                    <a:bodyPr/>
                    <a:lstStyle/>
                    <a:p>
                      <a:pPr algn="ctr">
                        <a:defRPr sz="1800">
                          <a:solidFill>
                            <a:srgbClr val="000000"/>
                          </a:solidFill>
                        </a:defRPr>
                      </a:pPr>
                      <a:r>
                        <a:rPr b="1" sz="1200">
                          <a:solidFill>
                            <a:srgbClr val="262626"/>
                          </a:solidFill>
                        </a:rPr>
                        <a:t>27</a:t>
                      </a:r>
                    </a:p>
                  </a:txBody>
                  <a:tcPr marL="0" marR="0" marT="0" marB="0" anchor="ctr" anchorCtr="0" horzOverflow="overflow"/>
                </a:tc>
              </a:tr>
              <a:tr h="216000">
                <a:tc>
                  <a:txBody>
                    <a:bodyPr/>
                    <a:lstStyle/>
                    <a:p>
                      <a:pPr algn="l">
                        <a:defRPr sz="1800">
                          <a:solidFill>
                            <a:srgbClr val="000000"/>
                          </a:solidFill>
                        </a:defRPr>
                      </a:pPr>
                      <a:r>
                        <a:rPr b="1" sz="1200">
                          <a:solidFill>
                            <a:srgbClr val="262626"/>
                          </a:solidFill>
                        </a:rPr>
                        <a:t>Total</a:t>
                      </a:r>
                    </a:p>
                  </a:txBody>
                  <a:tcPr marL="0" marR="0" marT="0" marB="0" anchor="ctr" anchorCtr="0" horzOverflow="overflow"/>
                </a:tc>
                <a:tc>
                  <a:txBody>
                    <a:bodyPr/>
                    <a:lstStyle/>
                    <a:p>
                      <a:pPr algn="ctr">
                        <a:defRPr sz="1800">
                          <a:solidFill>
                            <a:srgbClr val="000000"/>
                          </a:solidFill>
                        </a:defRPr>
                      </a:pPr>
                      <a:r>
                        <a:rPr b="1" sz="1200">
                          <a:solidFill>
                            <a:srgbClr val="262626"/>
                          </a:solidFill>
                        </a:rPr>
                        <a:t>15</a:t>
                      </a:r>
                    </a:p>
                  </a:txBody>
                  <a:tcPr marL="0" marR="0" marT="0" marB="0" anchor="ctr" anchorCtr="0" horzOverflow="overflow"/>
                </a:tc>
                <a:tc>
                  <a:txBody>
                    <a:bodyPr/>
                    <a:lstStyle/>
                    <a:p>
                      <a:pPr algn="ctr">
                        <a:defRPr sz="1800">
                          <a:solidFill>
                            <a:srgbClr val="000000"/>
                          </a:solidFill>
                        </a:defRPr>
                      </a:pPr>
                      <a:r>
                        <a:rPr b="1" sz="1200">
                          <a:solidFill>
                            <a:srgbClr val="262626"/>
                          </a:solidFill>
                        </a:rPr>
                        <a:t>47</a:t>
                      </a:r>
                    </a:p>
                  </a:txBody>
                  <a:tcPr marL="0" marR="0" marT="0" marB="0" anchor="ctr" anchorCtr="0" horzOverflow="overflow"/>
                </a:tc>
                <a:tc>
                  <a:txBody>
                    <a:bodyPr/>
                    <a:lstStyle/>
                    <a:p>
                      <a:pPr algn="ctr">
                        <a:defRPr sz="1800">
                          <a:solidFill>
                            <a:srgbClr val="000000"/>
                          </a:solidFill>
                        </a:defRPr>
                      </a:pPr>
                      <a:r>
                        <a:rPr b="1" sz="1200">
                          <a:solidFill>
                            <a:srgbClr val="262626"/>
                          </a:solidFill>
                        </a:rPr>
                        <a:t>14</a:t>
                      </a:r>
                    </a:p>
                  </a:txBody>
                  <a:tcPr marL="0" marR="0" marT="0" marB="0" anchor="ctr" anchorCtr="0" horzOverflow="overflow"/>
                </a:tc>
                <a:tc>
                  <a:txBody>
                    <a:bodyPr/>
                    <a:lstStyle/>
                    <a:p>
                      <a:pPr algn="ctr">
                        <a:defRPr sz="1800">
                          <a:solidFill>
                            <a:srgbClr val="000000"/>
                          </a:solidFill>
                        </a:defRPr>
                      </a:pPr>
                      <a:r>
                        <a:rPr b="1" sz="1200">
                          <a:solidFill>
                            <a:srgbClr val="262626"/>
                          </a:solidFill>
                        </a:rPr>
                        <a:t>11</a:t>
                      </a:r>
                    </a:p>
                  </a:txBody>
                  <a:tcPr marL="0" marR="0" marT="0" marB="0" anchor="ctr" anchorCtr="0" horzOverflow="overflow"/>
                </a:tc>
                <a:tc>
                  <a:txBody>
                    <a:bodyPr/>
                    <a:lstStyle/>
                    <a:p>
                      <a:pPr algn="ctr">
                        <a:defRPr sz="1800">
                          <a:solidFill>
                            <a:srgbClr val="000000"/>
                          </a:solidFill>
                        </a:defRPr>
                      </a:pPr>
                      <a:r>
                        <a:rPr b="1" sz="1200">
                          <a:solidFill>
                            <a:srgbClr val="262626"/>
                          </a:solidFill>
                        </a:rPr>
                        <a:t>19</a:t>
                      </a:r>
                    </a:p>
                  </a:txBody>
                  <a:tcPr marL="0" marR="0" marT="0" marB="0" anchor="ctr" anchorCtr="0" horzOverflow="overflow"/>
                </a:tc>
                <a:tc>
                  <a:txBody>
                    <a:bodyPr/>
                    <a:lstStyle/>
                    <a:p>
                      <a:pPr algn="ctr">
                        <a:defRPr sz="1800">
                          <a:solidFill>
                            <a:srgbClr val="000000"/>
                          </a:solidFill>
                        </a:defRPr>
                      </a:pPr>
                      <a:r>
                        <a:rPr b="1" sz="1200">
                          <a:solidFill>
                            <a:srgbClr val="262626"/>
                          </a:solidFill>
                        </a:rPr>
                        <a:t>106</a:t>
                      </a:r>
                    </a:p>
                  </a:txBody>
                  <a:tcPr marL="0" marR="0" marT="0" marB="0" anchor="ctr" anchorCtr="0" horzOverflow="overflow"/>
                </a:tc>
              </a:tr>
            </a:tbl>
          </a:graphicData>
        </a:graphic>
      </p:graphicFrame>
      <p:graphicFrame>
        <p:nvGraphicFramePr>
          <p:cNvPr id="410" name="Tabulka 4"/>
          <p:cNvGraphicFramePr/>
          <p:nvPr/>
        </p:nvGraphicFramePr>
        <p:xfrm>
          <a:off x="5300788" y="1439999"/>
          <a:ext cx="3597403" cy="345600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418075"/>
                <a:gridCol w="475923"/>
                <a:gridCol w="807203"/>
                <a:gridCol w="337113"/>
                <a:gridCol w="625847"/>
                <a:gridCol w="517071"/>
                <a:gridCol w="416170"/>
              </a:tblGrid>
              <a:tr h="216000">
                <a:tc>
                  <a:txBody>
                    <a:bodyPr/>
                    <a:lstStyle/>
                    <a:p>
                      <a:pPr algn="l">
                        <a:defRPr b="0" sz="1800">
                          <a:solidFill>
                            <a:srgbClr val="000000"/>
                          </a:solidFill>
                        </a:defRPr>
                      </a:pPr>
                      <a:r>
                        <a:rPr b="1" sz="1200">
                          <a:solidFill>
                            <a:srgbClr val="FFFFFF"/>
                          </a:solidFill>
                        </a:rPr>
                        <a:t>Year</a:t>
                      </a:r>
                    </a:p>
                  </a:txBody>
                  <a:tcPr marL="0" marR="0" marT="0" marB="0" anchor="t" anchorCtr="0" horzOverflow="overflow"/>
                </a:tc>
                <a:tc>
                  <a:txBody>
                    <a:bodyPr/>
                    <a:lstStyle/>
                    <a:p>
                      <a:pPr algn="ctr">
                        <a:defRPr b="0" sz="1800">
                          <a:solidFill>
                            <a:srgbClr val="000000"/>
                          </a:solidFill>
                        </a:defRPr>
                      </a:pPr>
                      <a:r>
                        <a:rPr b="1" sz="1200">
                          <a:solidFill>
                            <a:srgbClr val="FFFFFF"/>
                          </a:solidFill>
                        </a:rPr>
                        <a:t>Africa</a:t>
                      </a:r>
                    </a:p>
                  </a:txBody>
                  <a:tcPr marL="0" marR="0" marT="0" marB="0" anchor="t" anchorCtr="0" horzOverflow="overflow"/>
                </a:tc>
                <a:tc>
                  <a:txBody>
                    <a:bodyPr/>
                    <a:lstStyle/>
                    <a:p>
                      <a:pPr algn="ctr"/>
                      <a:r>
                        <a:t>Asia </a:t>
                      </a:r>
                      <a:r>
                        <a:t>&amp;</a:t>
                      </a:r>
                      <a:r>
                        <a:t> Pac.</a:t>
                      </a:r>
                    </a:p>
                  </a:txBody>
                  <a:tcPr marL="0" marR="0" marT="0" marB="0" anchor="t" anchorCtr="0" horzOverflow="overflow"/>
                </a:tc>
                <a:tc>
                  <a:txBody>
                    <a:bodyPr/>
                    <a:lstStyle/>
                    <a:p>
                      <a:pPr algn="ctr">
                        <a:defRPr b="0" sz="1800">
                          <a:solidFill>
                            <a:srgbClr val="000000"/>
                          </a:solidFill>
                        </a:defRPr>
                      </a:pPr>
                      <a:r>
                        <a:rPr b="1" sz="1200">
                          <a:solidFill>
                            <a:srgbClr val="FFFFFF"/>
                          </a:solidFill>
                        </a:rPr>
                        <a:t>CEE</a:t>
                      </a:r>
                    </a:p>
                  </a:txBody>
                  <a:tcPr marL="0" marR="0" marT="0" marB="0" anchor="t" anchorCtr="0" horzOverflow="overflow"/>
                </a:tc>
                <a:tc>
                  <a:txBody>
                    <a:bodyPr/>
                    <a:lstStyle/>
                    <a:p>
                      <a:pPr algn="ctr">
                        <a:defRPr b="0" sz="1800">
                          <a:solidFill>
                            <a:srgbClr val="000000"/>
                          </a:solidFill>
                        </a:defRPr>
                      </a:pPr>
                      <a:r>
                        <a:rPr b="1" sz="1200">
                          <a:solidFill>
                            <a:srgbClr val="FFFFFF"/>
                          </a:solidFill>
                        </a:rPr>
                        <a:t>GRULAC</a:t>
                      </a:r>
                    </a:p>
                  </a:txBody>
                  <a:tcPr marL="0" marR="0" marT="0" marB="0" anchor="t" anchorCtr="0" horzOverflow="overflow"/>
                </a:tc>
                <a:tc>
                  <a:txBody>
                    <a:bodyPr/>
                    <a:lstStyle/>
                    <a:p>
                      <a:pPr algn="ctr">
                        <a:defRPr b="0" sz="1800">
                          <a:solidFill>
                            <a:srgbClr val="000000"/>
                          </a:solidFill>
                        </a:defRPr>
                      </a:pPr>
                      <a:r>
                        <a:rPr b="1" sz="1200">
                          <a:solidFill>
                            <a:srgbClr val="FFFFFF"/>
                          </a:solidFill>
                        </a:rPr>
                        <a:t>WEOG</a:t>
                      </a:r>
                    </a:p>
                  </a:txBody>
                  <a:tcPr marL="0" marR="0" marT="0" marB="0" anchor="t" anchorCtr="0" horzOverflow="overflow"/>
                </a:tc>
                <a:tc>
                  <a:txBody>
                    <a:bodyPr/>
                    <a:lstStyle/>
                    <a:p>
                      <a:pPr algn="ctr">
                        <a:defRPr b="0" sz="1800">
                          <a:solidFill>
                            <a:srgbClr val="000000"/>
                          </a:solidFill>
                        </a:defRPr>
                      </a:pPr>
                      <a:r>
                        <a:rPr b="1" sz="1200">
                          <a:solidFill>
                            <a:srgbClr val="FFFFFF"/>
                          </a:solidFill>
                        </a:rPr>
                        <a:t>Total</a:t>
                      </a:r>
                    </a:p>
                  </a:txBody>
                  <a:tcPr marL="0" marR="0" marT="0" marB="0" anchor="t" anchorCtr="0" horzOverflow="overflow"/>
                </a:tc>
              </a:tr>
              <a:tr h="216000">
                <a:tc>
                  <a:txBody>
                    <a:bodyPr/>
                    <a:lstStyle/>
                    <a:p>
                      <a:pPr algn="l">
                        <a:defRPr sz="1800">
                          <a:solidFill>
                            <a:srgbClr val="000000"/>
                          </a:solidFill>
                        </a:defRPr>
                      </a:pPr>
                      <a:r>
                        <a:rPr sz="1200"/>
                        <a:t>1987</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4</a:t>
                      </a:r>
                    </a:p>
                  </a:txBody>
                  <a:tcPr marL="0" marR="0" marT="0" marB="0" anchor="ctr" anchorCtr="0" horzOverflow="overflow"/>
                </a:tc>
                <a:tc>
                  <a:txBody>
                    <a:bodyPr/>
                    <a:lstStyle/>
                    <a:p>
                      <a:pPr algn="ctr">
                        <a:defRPr sz="1800">
                          <a:solidFill>
                            <a:srgbClr val="000000"/>
                          </a:solidFill>
                        </a:defRPr>
                      </a:pPr>
                      <a:r>
                        <a:rPr sz="1200"/>
                        <a:t>3</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12</a:t>
                      </a:r>
                    </a:p>
                  </a:txBody>
                  <a:tcPr marL="0" marR="0" marT="0" marB="0" anchor="ctr" anchorCtr="0" horzOverflow="overflow"/>
                </a:tc>
                <a:tc>
                  <a:txBody>
                    <a:bodyPr/>
                    <a:lstStyle/>
                    <a:p>
                      <a:pPr algn="ctr">
                        <a:defRPr sz="1800">
                          <a:solidFill>
                            <a:srgbClr val="000000"/>
                          </a:solidFill>
                        </a:defRPr>
                      </a:pPr>
                      <a:r>
                        <a:rPr b="1" sz="1200"/>
                        <a:t>19</a:t>
                      </a:r>
                    </a:p>
                  </a:txBody>
                  <a:tcPr marL="0" marR="0" marT="0" marB="0" anchor="ctr" anchorCtr="0" horzOverflow="overflow"/>
                </a:tc>
              </a:tr>
              <a:tr h="216000">
                <a:tc>
                  <a:txBody>
                    <a:bodyPr/>
                    <a:lstStyle/>
                    <a:p>
                      <a:pPr algn="l">
                        <a:defRPr sz="1800">
                          <a:solidFill>
                            <a:srgbClr val="000000"/>
                          </a:solidFill>
                        </a:defRPr>
                      </a:pPr>
                      <a:r>
                        <a:rPr sz="1200"/>
                        <a:t>1992</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sz="1200"/>
                        <a:t>8</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8</a:t>
                      </a:r>
                    </a:p>
                  </a:txBody>
                  <a:tcPr marL="0" marR="0" marT="0" marB="0" anchor="ctr" anchorCtr="0" horzOverflow="overflow"/>
                </a:tc>
                <a:tc>
                  <a:txBody>
                    <a:bodyPr/>
                    <a:lstStyle/>
                    <a:p>
                      <a:pPr algn="ctr">
                        <a:defRPr sz="1800">
                          <a:solidFill>
                            <a:srgbClr val="000000"/>
                          </a:solidFill>
                        </a:defRPr>
                      </a:pPr>
                      <a:r>
                        <a:rPr b="1" sz="1200"/>
                        <a:t>17</a:t>
                      </a:r>
                    </a:p>
                  </a:txBody>
                  <a:tcPr marL="0" marR="0" marT="0" marB="0" anchor="ctr" anchorCtr="0" horzOverflow="overflow"/>
                </a:tc>
              </a:tr>
              <a:tr h="216000">
                <a:tc>
                  <a:txBody>
                    <a:bodyPr/>
                    <a:lstStyle/>
                    <a:p>
                      <a:pPr algn="l">
                        <a:defRPr sz="1800">
                          <a:solidFill>
                            <a:srgbClr val="000000"/>
                          </a:solidFill>
                        </a:defRPr>
                      </a:pPr>
                      <a:r>
                        <a:rPr sz="1200"/>
                        <a:t>2000</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b="1" sz="1200"/>
                        <a:t>1</a:t>
                      </a:r>
                    </a:p>
                  </a:txBody>
                  <a:tcPr marL="0" marR="0" marT="0" marB="0" anchor="ctr" anchorCtr="0" horzOverflow="overflow"/>
                </a:tc>
              </a:tr>
              <a:tr h="216000">
                <a:tc>
                  <a:txBody>
                    <a:bodyPr/>
                    <a:lstStyle/>
                    <a:p>
                      <a:pPr algn="l">
                        <a:defRPr sz="1800">
                          <a:solidFill>
                            <a:srgbClr val="000000"/>
                          </a:solidFill>
                        </a:defRPr>
                      </a:pPr>
                      <a:r>
                        <a:rPr sz="1200"/>
                        <a:t>2001</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8</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sz="1200"/>
                        <a:t>7</a:t>
                      </a:r>
                    </a:p>
                  </a:txBody>
                  <a:tcPr marL="0" marR="0" marT="0" marB="0" anchor="ctr" anchorCtr="0" horzOverflow="overflow"/>
                </a:tc>
                <a:tc>
                  <a:txBody>
                    <a:bodyPr/>
                    <a:lstStyle/>
                    <a:p>
                      <a:pPr algn="ctr">
                        <a:defRPr sz="1800">
                          <a:solidFill>
                            <a:srgbClr val="000000"/>
                          </a:solidFill>
                        </a:defRPr>
                      </a:pPr>
                      <a:r>
                        <a:rPr b="1" sz="1200"/>
                        <a:t>17</a:t>
                      </a:r>
                    </a:p>
                  </a:txBody>
                  <a:tcPr marL="0" marR="0" marT="0" marB="0" anchor="ctr" anchorCtr="0" horzOverflow="overflow"/>
                </a:tc>
              </a:tr>
              <a:tr h="216000">
                <a:tc>
                  <a:txBody>
                    <a:bodyPr/>
                    <a:lstStyle/>
                    <a:p>
                      <a:pPr algn="l">
                        <a:defRPr sz="1800">
                          <a:solidFill>
                            <a:srgbClr val="000000"/>
                          </a:solidFill>
                        </a:defRPr>
                      </a:pPr>
                      <a:r>
                        <a:rPr sz="1200"/>
                        <a:t>2002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sz="1200"/>
                        <a:t>3</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6</a:t>
                      </a:r>
                    </a:p>
                  </a:txBody>
                  <a:tcPr marL="0" marR="0" marT="0" marB="0" anchor="ctr" anchorCtr="0" horzOverflow="overflow"/>
                </a:tc>
                <a:tc>
                  <a:txBody>
                    <a:bodyPr/>
                    <a:lstStyle/>
                    <a:p>
                      <a:pPr algn="ctr">
                        <a:defRPr sz="1800">
                          <a:solidFill>
                            <a:srgbClr val="000000"/>
                          </a:solidFill>
                        </a:defRPr>
                      </a:pPr>
                      <a:r>
                        <a:rPr b="1" sz="1200"/>
                        <a:t>11</a:t>
                      </a:r>
                    </a:p>
                  </a:txBody>
                  <a:tcPr marL="0" marR="0" marT="0" marB="0" anchor="ctr" anchorCtr="0" horzOverflow="overflow"/>
                </a:tc>
              </a:tr>
              <a:tr h="216000">
                <a:tc>
                  <a:txBody>
                    <a:bodyPr/>
                    <a:lstStyle/>
                    <a:p>
                      <a:pPr algn="l">
                        <a:defRPr sz="1800">
                          <a:solidFill>
                            <a:srgbClr val="000000"/>
                          </a:solidFill>
                        </a:defRPr>
                      </a:pPr>
                      <a:r>
                        <a:rPr sz="1200"/>
                        <a:t>2003</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b="1" sz="1200"/>
                        <a:t>1</a:t>
                      </a:r>
                    </a:p>
                  </a:txBody>
                  <a:tcPr marL="0" marR="0" marT="0" marB="0" anchor="ctr" anchorCtr="0" horzOverflow="overflow"/>
                </a:tc>
              </a:tr>
              <a:tr h="216000">
                <a:tc>
                  <a:txBody>
                    <a:bodyPr/>
                    <a:lstStyle/>
                    <a:p>
                      <a:pPr algn="l">
                        <a:defRPr sz="1800">
                          <a:solidFill>
                            <a:srgbClr val="000000"/>
                          </a:solidFill>
                        </a:defRPr>
                      </a:pPr>
                      <a:r>
                        <a:rPr sz="1200"/>
                        <a:t>2004</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b="1" sz="1200"/>
                        <a:t>1</a:t>
                      </a:r>
                    </a:p>
                  </a:txBody>
                  <a:tcPr marL="0" marR="0" marT="0" marB="0" anchor="ctr" anchorCtr="0" horzOverflow="overflow"/>
                </a:tc>
              </a:tr>
              <a:tr h="216000">
                <a:tc>
                  <a:txBody>
                    <a:bodyPr/>
                    <a:lstStyle/>
                    <a:p>
                      <a:pPr algn="l">
                        <a:defRPr sz="1800">
                          <a:solidFill>
                            <a:srgbClr val="000000"/>
                          </a:solidFill>
                        </a:defRPr>
                      </a:pPr>
                      <a:r>
                        <a:rPr sz="1200"/>
                        <a:t>2006</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sz="1200"/>
                        <a:t>3</a:t>
                      </a:r>
                    </a:p>
                  </a:txBody>
                  <a:tcPr marL="0" marR="0" marT="0" marB="0" anchor="ctr" anchorCtr="0" horzOverflow="overflow"/>
                </a:tc>
                <a:tc>
                  <a:txBody>
                    <a:bodyPr/>
                    <a:lstStyle/>
                    <a:p>
                      <a:pPr algn="ctr">
                        <a:defRPr sz="1800">
                          <a:solidFill>
                            <a:srgbClr val="000000"/>
                          </a:solidFill>
                        </a:defRPr>
                      </a:pPr>
                      <a:r>
                        <a:rPr sz="1200"/>
                        <a:t>3</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3</a:t>
                      </a:r>
                    </a:p>
                  </a:txBody>
                  <a:tcPr marL="0" marR="0" marT="0" marB="0" anchor="ctr" anchorCtr="0" horzOverflow="overflow"/>
                </a:tc>
                <a:tc>
                  <a:txBody>
                    <a:bodyPr/>
                    <a:lstStyle/>
                    <a:p>
                      <a:pPr algn="ctr">
                        <a:defRPr sz="1800">
                          <a:solidFill>
                            <a:srgbClr val="000000"/>
                          </a:solidFill>
                        </a:defRPr>
                      </a:pPr>
                      <a:r>
                        <a:rPr b="1" sz="1200"/>
                        <a:t>10</a:t>
                      </a:r>
                    </a:p>
                  </a:txBody>
                  <a:tcPr marL="0" marR="0" marT="0" marB="0" anchor="ctr" anchorCtr="0" horzOverflow="overflow"/>
                </a:tc>
              </a:tr>
              <a:tr h="216000">
                <a:tc>
                  <a:txBody>
                    <a:bodyPr/>
                    <a:lstStyle/>
                    <a:p>
                      <a:pPr algn="l">
                        <a:defRPr sz="1800">
                          <a:solidFill>
                            <a:srgbClr val="000000"/>
                          </a:solidFill>
                        </a:defRPr>
                      </a:pPr>
                      <a:r>
                        <a:rPr sz="1200"/>
                        <a:t>2007</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23</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b="1" sz="1200"/>
                        <a:t>25</a:t>
                      </a:r>
                    </a:p>
                  </a:txBody>
                  <a:tcPr marL="0" marR="0" marT="0" marB="0" anchor="ctr" anchorCtr="0" horzOverflow="overflow"/>
                </a:tc>
              </a:tr>
              <a:tr h="216000">
                <a:tc>
                  <a:txBody>
                    <a:bodyPr/>
                    <a:lstStyle/>
                    <a:p>
                      <a:pPr algn="l">
                        <a:defRPr sz="1800">
                          <a:solidFill>
                            <a:srgbClr val="000000"/>
                          </a:solidFill>
                        </a:defRPr>
                      </a:pPr>
                      <a:r>
                        <a:rPr sz="1200"/>
                        <a:t>2008</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b="1" sz="1200"/>
                        <a:t>5</a:t>
                      </a:r>
                    </a:p>
                  </a:txBody>
                  <a:tcPr marL="0" marR="0" marT="0" marB="0" anchor="ctr" anchorCtr="0" horzOverflow="overflow"/>
                </a:tc>
              </a:tr>
              <a:tr h="216000">
                <a:tc>
                  <a:txBody>
                    <a:bodyPr/>
                    <a:lstStyle/>
                    <a:p>
                      <a:pPr algn="l">
                        <a:defRPr sz="1800">
                          <a:solidFill>
                            <a:srgbClr val="000000"/>
                          </a:solidFill>
                        </a:defRPr>
                      </a:pPr>
                      <a:r>
                        <a:rPr sz="1200"/>
                        <a:t>2009</a:t>
                      </a:r>
                    </a:p>
                  </a:txBody>
                  <a:tcPr marL="0" marR="0" marT="0" marB="0" anchor="ctr" anchorCtr="0" horzOverflow="overflow"/>
                </a:tc>
                <a:tc>
                  <a:txBody>
                    <a:bodyPr/>
                    <a:lstStyle/>
                    <a:p>
                      <a:pPr algn="ctr">
                        <a:defRPr sz="1800">
                          <a:solidFill>
                            <a:srgbClr val="000000"/>
                          </a:solidFill>
                        </a:defRPr>
                      </a:pPr>
                      <a:r>
                        <a:rPr sz="1200"/>
                        <a:t>7</a:t>
                      </a:r>
                    </a:p>
                  </a:txBody>
                  <a:tcPr marL="0" marR="0" marT="0" marB="0" anchor="ctr" anchorCtr="0" horzOverflow="overflow"/>
                </a:tc>
                <a:tc>
                  <a:txBody>
                    <a:bodyPr/>
                    <a:lstStyle/>
                    <a:p>
                      <a:pPr algn="ctr">
                        <a:defRPr sz="1800">
                          <a:solidFill>
                            <a:srgbClr val="000000"/>
                          </a:solidFill>
                        </a:defRPr>
                      </a:pPr>
                      <a:r>
                        <a:rPr sz="1200"/>
                        <a:t>3</a:t>
                      </a:r>
                    </a:p>
                  </a:txBody>
                  <a:tcPr marL="0" marR="0" marT="0" marB="0" anchor="ctr" anchorCtr="0" horzOverflow="overflow"/>
                </a:tc>
                <a:tc>
                  <a:txBody>
                    <a:bodyPr/>
                    <a:lstStyle/>
                    <a:p>
                      <a:pPr algn="ctr">
                        <a:defRPr sz="1800">
                          <a:solidFill>
                            <a:srgbClr val="000000"/>
                          </a:solidFill>
                        </a:defRPr>
                      </a:pPr>
                      <a:r>
                        <a:rPr sz="1200"/>
                        <a:t>4</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b="1" sz="1200"/>
                        <a:t>16</a:t>
                      </a:r>
                    </a:p>
                  </a:txBody>
                  <a:tcPr marL="0" marR="0" marT="0" marB="0" anchor="ctr" anchorCtr="0" horzOverflow="overflow"/>
                </a:tc>
              </a:tr>
              <a:tr h="216000">
                <a:tc>
                  <a:txBody>
                    <a:bodyPr/>
                    <a:lstStyle/>
                    <a:p>
                      <a:pPr algn="l">
                        <a:defRPr sz="1800">
                          <a:solidFill>
                            <a:srgbClr val="000000"/>
                          </a:solidFill>
                        </a:defRPr>
                      </a:pPr>
                      <a:r>
                        <a:rPr sz="1200"/>
                        <a:t>2010</a:t>
                      </a: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sz="1200"/>
                        <a:t>3</a:t>
                      </a:r>
                    </a:p>
                  </a:txBody>
                  <a:tcPr marL="0" marR="0" marT="0" marB="0" anchor="ctr" anchorCtr="0" horzOverflow="overflow"/>
                </a:tc>
                <a:tc>
                  <a:txBody>
                    <a:bodyPr/>
                    <a:lstStyle/>
                    <a:p>
                      <a:pPr algn="ctr">
                        <a:defRPr sz="1800">
                          <a:solidFill>
                            <a:srgbClr val="000000"/>
                          </a:solidFill>
                        </a:defRPr>
                      </a:pPr>
                      <a:r>
                        <a:rPr b="1" sz="1200"/>
                        <a:t>6</a:t>
                      </a:r>
                    </a:p>
                  </a:txBody>
                  <a:tcPr marL="0" marR="0" marT="0" marB="0" anchor="ctr" anchorCtr="0" horzOverflow="overflow"/>
                </a:tc>
              </a:tr>
              <a:tr h="216000">
                <a:tc>
                  <a:txBody>
                    <a:bodyPr/>
                    <a:lstStyle/>
                    <a:p>
                      <a:pPr algn="l">
                        <a:defRPr sz="1800">
                          <a:solidFill>
                            <a:srgbClr val="000000"/>
                          </a:solidFill>
                        </a:defRPr>
                      </a:pPr>
                      <a:r>
                        <a:rPr sz="1200"/>
                        <a:t>2011</a:t>
                      </a: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36</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6</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b="1" sz="1200"/>
                        <a:t>45</a:t>
                      </a:r>
                    </a:p>
                  </a:txBody>
                  <a:tcPr marL="0" marR="0" marT="0" marB="0" anchor="ctr" anchorCtr="0" horzOverflow="overflow"/>
                </a:tc>
              </a:tr>
              <a:tr h="216000">
                <a:tc>
                  <a:txBody>
                    <a:bodyPr/>
                    <a:lstStyle/>
                    <a:p>
                      <a:pPr algn="l">
                        <a:defRPr sz="1800">
                          <a:solidFill>
                            <a:srgbClr val="000000"/>
                          </a:solidFill>
                        </a:defRPr>
                      </a:pPr>
                      <a:r>
                        <a:rPr sz="1200"/>
                        <a:t>2012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b="1" sz="1200"/>
                        <a:t>4</a:t>
                      </a:r>
                    </a:p>
                  </a:txBody>
                  <a:tcPr marL="0" marR="0" marT="0" marB="0" anchor="ctr" anchorCtr="0" horzOverflow="overflow"/>
                </a:tc>
              </a:tr>
              <a:tr h="216000">
                <a:tc>
                  <a:txBody>
                    <a:bodyPr/>
                    <a:lstStyle/>
                    <a:p>
                      <a:pPr algn="l">
                        <a:defRPr sz="1800">
                          <a:solidFill>
                            <a:srgbClr val="000000"/>
                          </a:solidFill>
                        </a:defRPr>
                      </a:pPr>
                      <a:r>
                        <a:rPr sz="1200"/>
                        <a:t>2014</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2</a:t>
                      </a:r>
                    </a:p>
                  </a:txBody>
                  <a:tcPr marL="0" marR="0" marT="0" marB="0" anchor="ctr" anchorCtr="0" horzOverflow="overflow"/>
                </a:tc>
                <a:tc>
                  <a:txBody>
                    <a:bodyPr/>
                    <a:lstStyle/>
                    <a:p>
                      <a:pPr algn="ctr">
                        <a:defRPr>
                          <a:solidFill>
                            <a:srgbClr val="000000"/>
                          </a:solidFill>
                        </a:defRPr>
                      </a:pPr>
                    </a:p>
                  </a:txBody>
                  <a:tcPr marL="0" marR="0" marT="0" marB="0" anchor="ctr" anchorCtr="0" horzOverflow="overflow"/>
                </a:tc>
                <a:tc>
                  <a:txBody>
                    <a:bodyPr/>
                    <a:lstStyle/>
                    <a:p>
                      <a:pPr algn="ctr">
                        <a:defRPr sz="1800">
                          <a:solidFill>
                            <a:srgbClr val="000000"/>
                          </a:solidFill>
                        </a:defRPr>
                      </a:pPr>
                      <a:r>
                        <a:rPr sz="1200"/>
                        <a:t>1</a:t>
                      </a:r>
                    </a:p>
                  </a:txBody>
                  <a:tcPr marL="0" marR="0" marT="0" marB="0" anchor="ctr" anchorCtr="0" horzOverflow="overflow"/>
                </a:tc>
                <a:tc>
                  <a:txBody>
                    <a:bodyPr/>
                    <a:lstStyle/>
                    <a:p>
                      <a:pPr algn="ctr">
                        <a:defRPr sz="1800">
                          <a:solidFill>
                            <a:srgbClr val="000000"/>
                          </a:solidFill>
                        </a:defRPr>
                      </a:pPr>
                      <a:r>
                        <a:rPr b="1" sz="1200"/>
                        <a:t>3</a:t>
                      </a:r>
                    </a:p>
                  </a:txBody>
                  <a:tcPr marL="0" marR="0" marT="0" marB="0" anchor="ctr" anchorCtr="0" horzOverflow="overflow"/>
                </a:tc>
              </a:tr>
            </a:tbl>
          </a:graphicData>
        </a:graphic>
      </p:graphicFrame>
      <p:sp>
        <p:nvSpPr>
          <p:cNvPr id="411" name="Obdélník"/>
          <p:cNvSpPr/>
          <p:nvPr/>
        </p:nvSpPr>
        <p:spPr>
          <a:xfrm>
            <a:off x="6178550" y="1394489"/>
            <a:ext cx="831503" cy="3547022"/>
          </a:xfrm>
          <a:prstGeom prst="rect">
            <a:avLst/>
          </a:prstGeom>
          <a:ln w="25400">
            <a:solidFill>
              <a:schemeClr val="accent6"/>
            </a:solidFill>
          </a:ln>
          <a:effectLst>
            <a:outerShdw sx="100000" sy="100000" kx="0" ky="0" algn="b" rotWithShape="0" blurRad="38100" dist="23000" dir="5400000">
              <a:srgbClr val="000000">
                <a:alpha val="35000"/>
              </a:srgbClr>
            </a:outerShdw>
          </a:effectLst>
        </p:spPr>
        <p:txBody>
          <a:bodyPr lIns="45719" rIns="45719" anchor="ctr"/>
          <a:lstStyle/>
          <a:p>
            <a:pPr/>
          </a:p>
        </p:txBody>
      </p:sp>
      <p:sp>
        <p:nvSpPr>
          <p:cNvPr id="412" name="Obdélník"/>
          <p:cNvSpPr/>
          <p:nvPr/>
        </p:nvSpPr>
        <p:spPr>
          <a:xfrm>
            <a:off x="2520950" y="1368322"/>
            <a:ext cx="831503" cy="1007356"/>
          </a:xfrm>
          <a:prstGeom prst="rect">
            <a:avLst/>
          </a:prstGeom>
          <a:ln w="25400">
            <a:solidFill>
              <a:schemeClr val="accent6"/>
            </a:solidFill>
          </a:ln>
          <a:effectLst>
            <a:outerShdw sx="100000" sy="100000" kx="0" ky="0" algn="b" rotWithShape="0" blurRad="38100" dist="23000" dir="5400000">
              <a:srgbClr val="000000">
                <a:alpha val="35000"/>
              </a:srgbClr>
            </a:outerShdw>
          </a:effectLst>
        </p:spPr>
        <p:txBody>
          <a:bodyPr lIns="45719" rIns="45719" anchor="ctr"/>
          <a:lstStyle/>
          <a:p>
            <a:pP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4" name="Nadpis 1"/>
          <p:cNvSpPr txBox="1"/>
          <p:nvPr>
            <p:ph type="title"/>
          </p:nvPr>
        </p:nvSpPr>
        <p:spPr>
          <a:xfrm>
            <a:off x="107503" y="82550"/>
            <a:ext cx="4690866" cy="558800"/>
          </a:xfrm>
          <a:prstGeom prst="rect">
            <a:avLst/>
          </a:prstGeom>
        </p:spPr>
        <p:txBody>
          <a:bodyPr/>
          <a:lstStyle/>
          <a:p>
            <a:pPr>
              <a:defRPr b="1"/>
            </a:pPr>
            <a:r>
              <a:t>Example </a:t>
            </a:r>
            <a:r>
              <a:t>– </a:t>
            </a:r>
            <a:r>
              <a:t>PCDDs WHO 2005 TEQ UB</a:t>
            </a:r>
          </a:p>
        </p:txBody>
      </p:sp>
      <p:pic>
        <p:nvPicPr>
          <p:cNvPr id="415" name="Obrázek 10" descr="Obrázek 10"/>
          <p:cNvPicPr>
            <a:picLocks noChangeAspect="1"/>
          </p:cNvPicPr>
          <p:nvPr/>
        </p:nvPicPr>
        <p:blipFill>
          <a:blip r:embed="rId2">
            <a:extLst/>
          </a:blip>
          <a:stretch>
            <a:fillRect/>
          </a:stretch>
        </p:blipFill>
        <p:spPr>
          <a:xfrm>
            <a:off x="7039994" y="4797152"/>
            <a:ext cx="1885951" cy="1066801"/>
          </a:xfrm>
          <a:prstGeom prst="rect">
            <a:avLst/>
          </a:prstGeom>
          <a:ln w="12700">
            <a:solidFill>
              <a:schemeClr val="accent1"/>
            </a:solidFill>
          </a:ln>
        </p:spPr>
      </p:pic>
      <p:graphicFrame>
        <p:nvGraphicFramePr>
          <p:cNvPr id="416" name="Tabulka 11"/>
          <p:cNvGraphicFramePr/>
          <p:nvPr/>
        </p:nvGraphicFramePr>
        <p:xfrm>
          <a:off x="2570400" y="1193647"/>
          <a:ext cx="4000628" cy="108000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821299"/>
                <a:gridCol w="475923"/>
                <a:gridCol w="807203"/>
                <a:gridCol w="337113"/>
                <a:gridCol w="625847"/>
                <a:gridCol w="517071"/>
                <a:gridCol w="416170"/>
              </a:tblGrid>
              <a:tr h="216000">
                <a:tc>
                  <a:txBody>
                    <a:bodyPr/>
                    <a:lstStyle/>
                    <a:p>
                      <a:pPr algn="l">
                        <a:defRPr b="0" sz="1800">
                          <a:solidFill>
                            <a:srgbClr val="000000"/>
                          </a:solidFill>
                        </a:defRPr>
                      </a:pPr>
                      <a:r>
                        <a:rPr b="1" sz="1200">
                          <a:solidFill>
                            <a:srgbClr val="FFFFFF"/>
                          </a:solidFill>
                        </a:rPr>
                        <a:t>Time series</a:t>
                      </a:r>
                    </a:p>
                  </a:txBody>
                  <a:tcPr marL="0" marR="0" marT="0" marB="0" anchor="t" anchorCtr="0" horzOverflow="overflow"/>
                </a:tc>
                <a:tc>
                  <a:txBody>
                    <a:bodyPr/>
                    <a:lstStyle/>
                    <a:p>
                      <a:pPr algn="ctr">
                        <a:defRPr b="0" sz="1800">
                          <a:solidFill>
                            <a:srgbClr val="000000"/>
                          </a:solidFill>
                        </a:defRPr>
                      </a:pPr>
                      <a:r>
                        <a:rPr b="1" sz="1200">
                          <a:solidFill>
                            <a:srgbClr val="FFFFFF"/>
                          </a:solidFill>
                        </a:rPr>
                        <a:t>Africa</a:t>
                      </a:r>
                    </a:p>
                  </a:txBody>
                  <a:tcPr marL="0" marR="0" marT="0" marB="0" anchor="t" anchorCtr="0" horzOverflow="overflow"/>
                </a:tc>
                <a:tc>
                  <a:txBody>
                    <a:bodyPr/>
                    <a:lstStyle/>
                    <a:p>
                      <a:pPr algn="ctr"/>
                      <a:r>
                        <a:t>Asia </a:t>
                      </a:r>
                      <a:r>
                        <a:t>&amp;</a:t>
                      </a:r>
                      <a:r>
                        <a:t> Pac.</a:t>
                      </a:r>
                    </a:p>
                  </a:txBody>
                  <a:tcPr marL="0" marR="0" marT="0" marB="0" anchor="t" anchorCtr="0" horzOverflow="overflow"/>
                </a:tc>
                <a:tc>
                  <a:txBody>
                    <a:bodyPr/>
                    <a:lstStyle/>
                    <a:p>
                      <a:pPr algn="ctr">
                        <a:defRPr b="0" sz="1800">
                          <a:solidFill>
                            <a:srgbClr val="000000"/>
                          </a:solidFill>
                        </a:defRPr>
                      </a:pPr>
                      <a:r>
                        <a:rPr b="1" sz="1200">
                          <a:solidFill>
                            <a:srgbClr val="FFFFFF"/>
                          </a:solidFill>
                        </a:rPr>
                        <a:t>CEE</a:t>
                      </a:r>
                    </a:p>
                  </a:txBody>
                  <a:tcPr marL="0" marR="0" marT="0" marB="0" anchor="t" anchorCtr="0" horzOverflow="overflow"/>
                </a:tc>
                <a:tc>
                  <a:txBody>
                    <a:bodyPr/>
                    <a:lstStyle/>
                    <a:p>
                      <a:pPr algn="ctr">
                        <a:defRPr b="0" sz="1800">
                          <a:solidFill>
                            <a:srgbClr val="000000"/>
                          </a:solidFill>
                        </a:defRPr>
                      </a:pPr>
                      <a:r>
                        <a:rPr b="1" sz="1200">
                          <a:solidFill>
                            <a:srgbClr val="FFFFFF"/>
                          </a:solidFill>
                        </a:rPr>
                        <a:t>GRULAC</a:t>
                      </a:r>
                    </a:p>
                  </a:txBody>
                  <a:tcPr marL="0" marR="0" marT="0" marB="0" anchor="t" anchorCtr="0" horzOverflow="overflow"/>
                </a:tc>
                <a:tc>
                  <a:txBody>
                    <a:bodyPr/>
                    <a:lstStyle/>
                    <a:p>
                      <a:pPr algn="ctr">
                        <a:defRPr b="0" sz="1800">
                          <a:solidFill>
                            <a:srgbClr val="000000"/>
                          </a:solidFill>
                        </a:defRPr>
                      </a:pPr>
                      <a:r>
                        <a:rPr b="1" sz="1200">
                          <a:solidFill>
                            <a:srgbClr val="FFFFFF"/>
                          </a:solidFill>
                        </a:rPr>
                        <a:t>WEOG</a:t>
                      </a:r>
                    </a:p>
                  </a:txBody>
                  <a:tcPr marL="0" marR="0" marT="0" marB="0" anchor="t" anchorCtr="0" horzOverflow="overflow"/>
                </a:tc>
                <a:tc>
                  <a:txBody>
                    <a:bodyPr/>
                    <a:lstStyle/>
                    <a:p>
                      <a:pPr algn="ctr">
                        <a:defRPr b="0" sz="1800">
                          <a:solidFill>
                            <a:srgbClr val="000000"/>
                          </a:solidFill>
                        </a:defRPr>
                      </a:pPr>
                      <a:r>
                        <a:rPr b="1" sz="1200">
                          <a:solidFill>
                            <a:srgbClr val="FFFFFF"/>
                          </a:solidFill>
                        </a:rPr>
                        <a:t>Total</a:t>
                      </a:r>
                    </a:p>
                  </a:txBody>
                  <a:tcPr marL="0" marR="0" marT="0" marB="0" anchor="t" anchorCtr="0" horzOverflow="overflow"/>
                </a:tc>
              </a:tr>
              <a:tr h="216000">
                <a:tc>
                  <a:txBody>
                    <a:bodyPr/>
                    <a:lstStyle/>
                    <a:p>
                      <a:pPr algn="l">
                        <a:defRPr sz="1800">
                          <a:solidFill>
                            <a:srgbClr val="000000"/>
                          </a:solidFill>
                        </a:defRPr>
                      </a:pPr>
                      <a:r>
                        <a:rPr sz="1200">
                          <a:solidFill>
                            <a:srgbClr val="262626"/>
                          </a:solidFill>
                        </a:rPr>
                        <a:t>5 years</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1</a:t>
                      </a:r>
                    </a:p>
                  </a:txBody>
                  <a:tcPr marL="0" marR="0" marT="0" marB="0" anchor="ctr" anchorCtr="0" horzOverflow="overflow"/>
                </a:tc>
                <a:tc>
                  <a:txBody>
                    <a:bodyPr/>
                    <a:lstStyle/>
                    <a:p>
                      <a:pPr algn="ctr">
                        <a:defRPr sz="1800">
                          <a:solidFill>
                            <a:srgbClr val="000000"/>
                          </a:solidFill>
                        </a:defRPr>
                      </a:pPr>
                      <a:r>
                        <a:rPr b="1" sz="1200">
                          <a:solidFill>
                            <a:srgbClr val="262626"/>
                          </a:solidFill>
                        </a:rPr>
                        <a:t>1</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4 years</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1</a:t>
                      </a:r>
                    </a:p>
                  </a:txBody>
                  <a:tcPr marL="0" marR="0" marT="0" marB="0" anchor="ctr" anchorCtr="0" horzOverflow="overflow"/>
                </a:tc>
                <a:tc>
                  <a:txBody>
                    <a:bodyPr/>
                    <a:lstStyle/>
                    <a:p>
                      <a:pPr algn="ctr">
                        <a:defRPr sz="1800">
                          <a:solidFill>
                            <a:srgbClr val="000000"/>
                          </a:solidFill>
                        </a:defRPr>
                      </a:pPr>
                      <a:r>
                        <a:rPr sz="1200">
                          <a:solidFill>
                            <a:srgbClr val="262626"/>
                          </a:solidFill>
                        </a:rPr>
                        <a:t>0</a:t>
                      </a:r>
                    </a:p>
                  </a:txBody>
                  <a:tcPr marL="0" marR="0" marT="0" marB="0" anchor="ctr" anchorCtr="0" horzOverflow="overflow"/>
                </a:tc>
                <a:tc>
                  <a:txBody>
                    <a:bodyPr/>
                    <a:lstStyle/>
                    <a:p>
                      <a:pPr algn="ctr">
                        <a:defRPr sz="1800">
                          <a:solidFill>
                            <a:srgbClr val="000000"/>
                          </a:solidFill>
                        </a:defRPr>
                      </a:pPr>
                      <a:r>
                        <a:rPr sz="1200">
                          <a:solidFill>
                            <a:srgbClr val="262626"/>
                          </a:solidFill>
                        </a:rPr>
                        <a:t>2</a:t>
                      </a:r>
                    </a:p>
                  </a:txBody>
                  <a:tcPr marL="0" marR="0" marT="0" marB="0" anchor="ctr" anchorCtr="0" horzOverflow="overflow"/>
                </a:tc>
                <a:tc>
                  <a:txBody>
                    <a:bodyPr/>
                    <a:lstStyle/>
                    <a:p>
                      <a:pPr algn="ctr">
                        <a:defRPr sz="1800">
                          <a:solidFill>
                            <a:srgbClr val="000000"/>
                          </a:solidFill>
                        </a:defRPr>
                      </a:pPr>
                      <a:r>
                        <a:rPr b="1" sz="1200">
                          <a:solidFill>
                            <a:srgbClr val="262626"/>
                          </a:solidFill>
                        </a:rPr>
                        <a:t>3</a:t>
                      </a:r>
                    </a:p>
                  </a:txBody>
                  <a:tcPr marL="0" marR="0" marT="0" marB="0" anchor="ctr" anchorCtr="0" horzOverflow="overflow"/>
                </a:tc>
              </a:tr>
              <a:tr h="216000">
                <a:tc>
                  <a:txBody>
                    <a:bodyPr/>
                    <a:lstStyle/>
                    <a:p>
                      <a:pPr algn="l">
                        <a:defRPr sz="1800">
                          <a:solidFill>
                            <a:srgbClr val="000000"/>
                          </a:solidFill>
                        </a:defRPr>
                      </a:pPr>
                      <a:r>
                        <a:rPr sz="1200">
                          <a:solidFill>
                            <a:srgbClr val="262626"/>
                          </a:solidFill>
                        </a:rPr>
                        <a:t>3 years</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0</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2</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4</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0</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5</a:t>
                      </a:r>
                    </a:p>
                  </a:txBody>
                  <a:tcPr marL="0" marR="0" marT="0" marB="0" anchor="ctr" anchorCtr="0" horzOverflow="overflow">
                    <a:solidFill>
                      <a:srgbClr val="FCDBCC"/>
                    </a:solidFill>
                  </a:tcPr>
                </a:tc>
                <a:tc>
                  <a:txBody>
                    <a:bodyPr/>
                    <a:lstStyle/>
                    <a:p>
                      <a:pPr algn="ctr">
                        <a:defRPr sz="1800">
                          <a:solidFill>
                            <a:srgbClr val="000000"/>
                          </a:solidFill>
                        </a:defRPr>
                      </a:pPr>
                      <a:r>
                        <a:rPr b="1" sz="1200">
                          <a:solidFill>
                            <a:srgbClr val="262626"/>
                          </a:solidFill>
                        </a:rPr>
                        <a:t>11</a:t>
                      </a:r>
                    </a:p>
                  </a:txBody>
                  <a:tcPr marL="0" marR="0" marT="0" marB="0" anchor="ctr" anchorCtr="0" horzOverflow="overflow">
                    <a:solidFill>
                      <a:srgbClr val="FCDBCC"/>
                    </a:solidFill>
                  </a:tcPr>
                </a:tc>
              </a:tr>
              <a:tr h="216000">
                <a:tc>
                  <a:txBody>
                    <a:bodyPr/>
                    <a:lstStyle/>
                    <a:p>
                      <a:pPr algn="l">
                        <a:defRPr sz="1800">
                          <a:solidFill>
                            <a:srgbClr val="000000"/>
                          </a:solidFill>
                        </a:defRPr>
                      </a:pPr>
                      <a:r>
                        <a:rPr sz="1200">
                          <a:solidFill>
                            <a:srgbClr val="262626"/>
                          </a:solidFill>
                        </a:rPr>
                        <a:t>2 years</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0</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1</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3</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3</a:t>
                      </a:r>
                    </a:p>
                  </a:txBody>
                  <a:tcPr marL="0" marR="0" marT="0" marB="0" anchor="ctr" anchorCtr="0" horzOverflow="overflow">
                    <a:solidFill>
                      <a:srgbClr val="FCDBCC"/>
                    </a:solidFill>
                  </a:tcPr>
                </a:tc>
                <a:tc>
                  <a:txBody>
                    <a:bodyPr/>
                    <a:lstStyle/>
                    <a:p>
                      <a:pPr algn="ctr">
                        <a:defRPr sz="1800">
                          <a:solidFill>
                            <a:srgbClr val="000000"/>
                          </a:solidFill>
                        </a:defRPr>
                      </a:pPr>
                      <a:r>
                        <a:rPr sz="1200">
                          <a:solidFill>
                            <a:srgbClr val="262626"/>
                          </a:solidFill>
                        </a:rPr>
                        <a:t>7</a:t>
                      </a:r>
                    </a:p>
                  </a:txBody>
                  <a:tcPr marL="0" marR="0" marT="0" marB="0" anchor="ctr" anchorCtr="0" horzOverflow="overflow">
                    <a:solidFill>
                      <a:srgbClr val="FCDBCC"/>
                    </a:solidFill>
                  </a:tcPr>
                </a:tc>
                <a:tc>
                  <a:txBody>
                    <a:bodyPr/>
                    <a:lstStyle/>
                    <a:p>
                      <a:pPr algn="ctr">
                        <a:defRPr sz="1800">
                          <a:solidFill>
                            <a:srgbClr val="000000"/>
                          </a:solidFill>
                        </a:defRPr>
                      </a:pPr>
                      <a:r>
                        <a:rPr b="1" sz="1200">
                          <a:solidFill>
                            <a:srgbClr val="262626"/>
                          </a:solidFill>
                        </a:rPr>
                        <a:t>14</a:t>
                      </a:r>
                    </a:p>
                  </a:txBody>
                  <a:tcPr marL="0" marR="0" marT="0" marB="0" anchor="ctr" anchorCtr="0" horzOverflow="overflow">
                    <a:solidFill>
                      <a:srgbClr val="FCDBCC"/>
                    </a:solidFill>
                  </a:tcPr>
                </a:tc>
              </a:tr>
            </a:tbl>
          </a:graphicData>
        </a:graphic>
      </p:graphicFrame>
      <p:pic>
        <p:nvPicPr>
          <p:cNvPr id="417" name="Obrázek 2" descr="Obrázek 2"/>
          <p:cNvPicPr>
            <a:picLocks noChangeAspect="1"/>
          </p:cNvPicPr>
          <p:nvPr/>
        </p:nvPicPr>
        <p:blipFill>
          <a:blip r:embed="rId3">
            <a:extLst/>
          </a:blip>
          <a:stretch>
            <a:fillRect/>
          </a:stretch>
        </p:blipFill>
        <p:spPr>
          <a:xfrm>
            <a:off x="252000" y="2422799"/>
            <a:ext cx="8640000" cy="4106667"/>
          </a:xfrm>
          <a:prstGeom prst="rect">
            <a:avLst/>
          </a:prstGeom>
          <a:ln w="12700">
            <a:miter lim="400000"/>
          </a:ln>
        </p:spPr>
      </p:pic>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9" name="Nadpis 1"/>
          <p:cNvSpPr txBox="1"/>
          <p:nvPr>
            <p:ph type="title"/>
          </p:nvPr>
        </p:nvSpPr>
        <p:spPr>
          <a:xfrm>
            <a:off x="107503" y="82550"/>
            <a:ext cx="4690866" cy="558800"/>
          </a:xfrm>
          <a:prstGeom prst="rect">
            <a:avLst/>
          </a:prstGeom>
        </p:spPr>
        <p:txBody>
          <a:bodyPr/>
          <a:lstStyle/>
          <a:p>
            <a:pPr>
              <a:defRPr b="1"/>
            </a:pPr>
            <a:r>
              <a:t>Example </a:t>
            </a:r>
            <a:r>
              <a:t>– </a:t>
            </a:r>
            <a:r>
              <a:t>PCDDs WHO 2005 TEQ UB</a:t>
            </a:r>
          </a:p>
        </p:txBody>
      </p:sp>
      <p:pic>
        <p:nvPicPr>
          <p:cNvPr id="420" name="Obrázek 5" descr="Obrázek 5"/>
          <p:cNvPicPr>
            <a:picLocks noChangeAspect="1"/>
          </p:cNvPicPr>
          <p:nvPr/>
        </p:nvPicPr>
        <p:blipFill>
          <a:blip r:embed="rId2">
            <a:extLst/>
          </a:blip>
          <a:stretch>
            <a:fillRect/>
          </a:stretch>
        </p:blipFill>
        <p:spPr>
          <a:xfrm>
            <a:off x="2050713" y="1194644"/>
            <a:ext cx="5040001" cy="2520001"/>
          </a:xfrm>
          <a:prstGeom prst="rect">
            <a:avLst/>
          </a:prstGeom>
          <a:ln w="12700">
            <a:miter lim="400000"/>
          </a:ln>
        </p:spPr>
      </p:pic>
      <p:sp>
        <p:nvSpPr>
          <p:cNvPr id="421" name="TextovéPole 12"/>
          <p:cNvSpPr txBox="1"/>
          <p:nvPr/>
        </p:nvSpPr>
        <p:spPr>
          <a:xfrm>
            <a:off x="7090712" y="1197311"/>
            <a:ext cx="936105" cy="215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b="1" sz="1400"/>
            </a:lvl1pPr>
          </a:lstStyle>
          <a:p>
            <a:pPr/>
            <a:r>
              <a:t>Belgium</a:t>
            </a:r>
          </a:p>
        </p:txBody>
      </p:sp>
      <p:pic>
        <p:nvPicPr>
          <p:cNvPr id="422" name="Obrázek 6" descr="Obrázek 6"/>
          <p:cNvPicPr>
            <a:picLocks noChangeAspect="1"/>
          </p:cNvPicPr>
          <p:nvPr/>
        </p:nvPicPr>
        <p:blipFill>
          <a:blip r:embed="rId3">
            <a:extLst/>
          </a:blip>
          <a:stretch>
            <a:fillRect/>
          </a:stretch>
        </p:blipFill>
        <p:spPr>
          <a:xfrm>
            <a:off x="2050713" y="3930088"/>
            <a:ext cx="5040001" cy="2520001"/>
          </a:xfrm>
          <a:prstGeom prst="rect">
            <a:avLst/>
          </a:prstGeom>
          <a:ln w="12700">
            <a:miter lim="400000"/>
          </a:ln>
        </p:spPr>
      </p:pic>
      <p:sp>
        <p:nvSpPr>
          <p:cNvPr id="423" name="TextovéPole 13"/>
          <p:cNvSpPr txBox="1"/>
          <p:nvPr/>
        </p:nvSpPr>
        <p:spPr>
          <a:xfrm>
            <a:off x="7090712" y="3930088"/>
            <a:ext cx="936105" cy="2159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b="1" sz="1400"/>
            </a:lvl1pPr>
          </a:lstStyle>
          <a:p>
            <a:pPr/>
            <a:r>
              <a:t>Bulgaria</a:t>
            </a:r>
          </a:p>
        </p:txBody>
      </p:sp>
      <p:sp>
        <p:nvSpPr>
          <p:cNvPr id="424" name="Ovál 14"/>
          <p:cNvSpPr/>
          <p:nvPr/>
        </p:nvSpPr>
        <p:spPr>
          <a:xfrm>
            <a:off x="7090712" y="1625531"/>
            <a:ext cx="360001" cy="360001"/>
          </a:xfrm>
          <a:prstGeom prst="ellipse">
            <a:avLst/>
          </a:prstGeom>
          <a:solidFill>
            <a:srgbClr val="8DFB8F"/>
          </a:solidFill>
          <a:ln w="12700">
            <a:solidFill>
              <a:srgbClr val="808080"/>
            </a:solidFill>
          </a:ln>
        </p:spPr>
        <p:txBody>
          <a:bodyPr lIns="45719" rIns="45719" anchor="ctr"/>
          <a:lstStyle/>
          <a:p>
            <a:pPr algn="ctr">
              <a:defRPr>
                <a:solidFill>
                  <a:srgbClr val="FFFFFF"/>
                </a:solidFill>
              </a:defRPr>
            </a:pPr>
          </a:p>
        </p:txBody>
      </p:sp>
      <p:sp>
        <p:nvSpPr>
          <p:cNvPr id="425" name="Ovál 15"/>
          <p:cNvSpPr/>
          <p:nvPr/>
        </p:nvSpPr>
        <p:spPr>
          <a:xfrm>
            <a:off x="7094340" y="4360562"/>
            <a:ext cx="360001" cy="360001"/>
          </a:xfrm>
          <a:prstGeom prst="ellipse">
            <a:avLst/>
          </a:prstGeom>
          <a:solidFill>
            <a:srgbClr val="AFB5FC"/>
          </a:solidFill>
          <a:ln w="12700">
            <a:solidFill>
              <a:srgbClr val="808080"/>
            </a:solidFill>
          </a:ln>
        </p:spPr>
        <p:txBody>
          <a:bodyPr lIns="45719" rIns="45719" anchor="ctr"/>
          <a:lstStyle/>
          <a:p>
            <a:pPr algn="ctr">
              <a:defRPr>
                <a:solidFill>
                  <a:srgbClr val="FFFFFF"/>
                </a:solidFill>
              </a:defRPr>
            </a:pP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7" name="Nadpis 1"/>
          <p:cNvSpPr txBox="1"/>
          <p:nvPr>
            <p:ph type="title"/>
          </p:nvPr>
        </p:nvSpPr>
        <p:spPr>
          <a:xfrm>
            <a:off x="107503" y="82550"/>
            <a:ext cx="4690866" cy="558800"/>
          </a:xfrm>
          <a:prstGeom prst="rect">
            <a:avLst/>
          </a:prstGeom>
        </p:spPr>
        <p:txBody>
          <a:bodyPr/>
          <a:lstStyle>
            <a:lvl1pPr>
              <a:defRPr b="1" sz="2400"/>
            </a:lvl1pPr>
          </a:lstStyle>
          <a:p>
            <a:pPr/>
            <a:r>
              <a:t>Sites – water</a:t>
            </a:r>
          </a:p>
        </p:txBody>
      </p:sp>
      <p:pic>
        <p:nvPicPr>
          <p:cNvPr id="428" name="Obrázek 1" descr="Obrázek 1"/>
          <p:cNvPicPr>
            <a:picLocks noChangeAspect="1"/>
          </p:cNvPicPr>
          <p:nvPr/>
        </p:nvPicPr>
        <p:blipFill>
          <a:blip r:embed="rId2">
            <a:extLst/>
          </a:blip>
          <a:stretch>
            <a:fillRect/>
          </a:stretch>
        </p:blipFill>
        <p:spPr>
          <a:xfrm>
            <a:off x="745655" y="799200"/>
            <a:ext cx="7662524" cy="5760000"/>
          </a:xfrm>
          <a:prstGeom prst="rect">
            <a:avLst/>
          </a:prstGeom>
          <a:ln w="12700">
            <a:miter lim="400000"/>
          </a:ln>
        </p:spPr>
      </p:pic>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0" name="Zástupný symbol pro obsah 2"/>
          <p:cNvSpPr txBox="1"/>
          <p:nvPr>
            <p:ph type="body" idx="1"/>
          </p:nvPr>
        </p:nvSpPr>
        <p:spPr>
          <a:xfrm>
            <a:off x="457200" y="1268759"/>
            <a:ext cx="8229600" cy="4680521"/>
          </a:xfrm>
          <a:prstGeom prst="rect">
            <a:avLst/>
          </a:prstGeom>
        </p:spPr>
        <p:txBody>
          <a:bodyPr/>
          <a:lstStyle/>
          <a:p>
            <a:pPr marL="281177" indent="-281177" algn="ctr" defTabSz="749808">
              <a:spcBef>
                <a:spcPts val="600"/>
              </a:spcBef>
              <a:buSzTx/>
              <a:buNone/>
              <a:defRPr sz="2624"/>
            </a:pPr>
          </a:p>
          <a:p>
            <a:pPr marL="281177" indent="-281177" algn="ctr" defTabSz="749808">
              <a:spcBef>
                <a:spcPts val="600"/>
              </a:spcBef>
              <a:buSzTx/>
              <a:buNone/>
              <a:defRPr sz="2624"/>
            </a:pPr>
            <a:r>
              <a:t>THANK YOU FOR YOUR KIND ATTENTION</a:t>
            </a:r>
          </a:p>
          <a:p>
            <a:pPr marL="281177" indent="-281177" algn="ctr" defTabSz="749808">
              <a:spcBef>
                <a:spcPts val="600"/>
              </a:spcBef>
              <a:buSzTx/>
              <a:buNone/>
              <a:defRPr sz="2624"/>
            </a:pPr>
          </a:p>
          <a:p>
            <a:pPr marL="281177" indent="-281177" algn="ctr" defTabSz="749808">
              <a:buSzTx/>
              <a:buNone/>
              <a:defRPr sz="3280">
                <a:solidFill>
                  <a:srgbClr val="0070C0"/>
                </a:solidFill>
                <a:effectLst>
                  <a:outerShdw sx="100000" sy="100000" kx="0" ky="0" algn="b" rotWithShape="0" blurRad="31242" dist="31242" dir="2700000">
                    <a:srgbClr val="000000">
                      <a:alpha val="43137"/>
                    </a:srgbClr>
                  </a:outerShdw>
                </a:effectLst>
              </a:defRPr>
            </a:pPr>
            <a:r>
              <a:t>www.</a:t>
            </a:r>
            <a:r>
              <a:rPr>
                <a:solidFill>
                  <a:srgbClr val="FF9900"/>
                </a:solidFill>
              </a:rPr>
              <a:t>pops</a:t>
            </a:r>
            <a:r>
              <a:t>-gmp.</a:t>
            </a:r>
            <a:r>
              <a:rPr>
                <a:solidFill>
                  <a:srgbClr val="FF9900"/>
                </a:solidFill>
              </a:rPr>
              <a:t>org</a:t>
            </a:r>
            <a:endParaRPr>
              <a:solidFill>
                <a:srgbClr val="FF9900"/>
              </a:solidFill>
            </a:endParaRPr>
          </a:p>
          <a:p>
            <a:pPr marL="281177" indent="-281177" algn="ctr" defTabSz="749808">
              <a:spcBef>
                <a:spcPts val="600"/>
              </a:spcBef>
              <a:buSzTx/>
              <a:buNone/>
              <a:defRPr sz="2624"/>
            </a:pPr>
            <a:endParaRPr>
              <a:solidFill>
                <a:srgbClr val="FF9900"/>
              </a:solidFill>
            </a:endParaRPr>
          </a:p>
          <a:p>
            <a:pPr marL="281177" indent="-281177" algn="ctr" defTabSz="749808">
              <a:spcBef>
                <a:spcPts val="600"/>
              </a:spcBef>
              <a:buSzTx/>
              <a:buNone/>
              <a:defRPr sz="2624"/>
            </a:pPr>
            <a:endParaRPr>
              <a:solidFill>
                <a:srgbClr val="FF9900"/>
              </a:solidFill>
            </a:endParaRPr>
          </a:p>
          <a:p>
            <a:pPr marL="281177" indent="-281177" algn="ctr" defTabSz="749808">
              <a:spcBef>
                <a:spcPts val="600"/>
              </a:spcBef>
              <a:buSzTx/>
              <a:buNone/>
              <a:defRPr sz="2624"/>
            </a:pPr>
            <a:r>
              <a:rPr>
                <a:solidFill>
                  <a:srgbClr val="FF9900"/>
                </a:solidFill>
              </a:rPr>
              <a:t>GMP DWH HELP DESK: </a:t>
            </a:r>
            <a:r>
              <a:rPr u="sng">
                <a:solidFill>
                  <a:srgbClr val="003300"/>
                </a:solidFill>
                <a:uFill>
                  <a:solidFill>
                    <a:srgbClr val="003300"/>
                  </a:solidFill>
                </a:uFill>
                <a:hlinkClick r:id="rId2" invalidUrl="" action="" tgtFrame="" tooltip="" history="1" highlightClick="0" endSnd="0"/>
              </a:rPr>
              <a:t>gregor@iba.muni.cz</a:t>
            </a:r>
          </a:p>
          <a:p>
            <a:pPr marL="281177" indent="-281177" algn="ctr" defTabSz="749808">
              <a:spcBef>
                <a:spcPts val="600"/>
              </a:spcBef>
              <a:buSzTx/>
              <a:buNone/>
              <a:defRPr sz="2624"/>
            </a:pPr>
          </a:p>
          <a:p>
            <a:pPr marL="281177" indent="-281177" algn="ctr" defTabSz="749808">
              <a:spcBef>
                <a:spcPts val="600"/>
              </a:spcBef>
              <a:buSzTx/>
              <a:buNone/>
              <a:defRPr sz="2624"/>
            </a:pPr>
            <a:r>
              <a:t>general requests for cooperation: </a:t>
            </a:r>
            <a:r>
              <a:rPr u="sng">
                <a:solidFill>
                  <a:srgbClr val="003300"/>
                </a:solidFill>
                <a:uFill>
                  <a:solidFill>
                    <a:srgbClr val="003300"/>
                  </a:solidFill>
                </a:uFill>
                <a:hlinkClick r:id="rId3" invalidUrl="" action="" tgtFrame="" tooltip="" history="1" highlightClick="0" endSnd="0"/>
              </a:rPr>
              <a:t>sebkova@recetox.muni.cz</a:t>
            </a:r>
            <a:r>
              <a:t> </a:t>
            </a: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2" name="Nadpis 1"/>
          <p:cNvSpPr txBox="1"/>
          <p:nvPr>
            <p:ph type="title"/>
          </p:nvPr>
        </p:nvSpPr>
        <p:spPr>
          <a:xfrm>
            <a:off x="1482328" y="-19272"/>
            <a:ext cx="7358063" cy="824324"/>
          </a:xfrm>
          <a:prstGeom prst="rect">
            <a:avLst/>
          </a:prstGeom>
        </p:spPr>
        <p:txBody>
          <a:bodyPr/>
          <a:lstStyle/>
          <a:p>
            <a:pPr>
              <a:defRPr b="0">
                <a:latin typeface="Arial Bold"/>
                <a:ea typeface="Arial Bold"/>
                <a:cs typeface="Arial Bold"/>
                <a:sym typeface="Arial Bold"/>
              </a:defRPr>
            </a:pPr>
            <a:r>
              <a:t>About RECETOX in </a:t>
            </a:r>
            <a:r>
              <a:t>brief</a:t>
            </a:r>
          </a:p>
        </p:txBody>
      </p:sp>
      <p:sp>
        <p:nvSpPr>
          <p:cNvPr id="433" name="Obdélník 2"/>
          <p:cNvSpPr txBox="1"/>
          <p:nvPr/>
        </p:nvSpPr>
        <p:spPr>
          <a:xfrm>
            <a:off x="517689" y="1084858"/>
            <a:ext cx="8322702" cy="3196247"/>
          </a:xfrm>
          <a:prstGeom prst="rect">
            <a:avLst/>
          </a:prstGeom>
          <a:ln w="12700">
            <a:miter lim="400000"/>
          </a:ln>
          <a:extLst>
            <a:ext uri="{C572A759-6A51-4108-AA02-DFA0A04FC94B}">
              <ma14:wrappingTextBoxFlag xmlns:ma14="http://schemas.microsoft.com/office/mac/drawingml/2011/main" val="1"/>
            </a:ext>
          </a:extLst>
        </p:spPr>
        <p:txBody>
          <a:bodyPr lIns="32146" tIns="32146" rIns="32146" bIns="32146">
            <a:spAutoFit/>
          </a:bodyPr>
          <a:lstStyle/>
          <a:p>
            <a:pPr defTabSz="410765">
              <a:lnSpc>
                <a:spcPct val="110000"/>
              </a:lnSpc>
              <a:defRPr sz="1600">
                <a:solidFill>
                  <a:srgbClr val="000000"/>
                </a:solidFill>
                <a:latin typeface="Helvetica Neue"/>
                <a:ea typeface="Helvetica Neue"/>
                <a:cs typeface="Helvetica Neue"/>
                <a:sym typeface="Helvetica Neue"/>
              </a:defRPr>
            </a:pPr>
            <a:r>
              <a:t>RECETOX is leading Czech research institute covering a broad range of basic and applied research on toxic compounds in the environment and their effect on human health.</a:t>
            </a:r>
            <a:endParaRPr b="1"/>
          </a:p>
          <a:p>
            <a:pPr defTabSz="410765">
              <a:lnSpc>
                <a:spcPct val="110000"/>
              </a:lnSpc>
              <a:defRPr sz="1600">
                <a:solidFill>
                  <a:srgbClr val="000000"/>
                </a:solidFill>
                <a:latin typeface="+mn-lt"/>
                <a:ea typeface="+mn-ea"/>
                <a:cs typeface="+mn-cs"/>
                <a:sym typeface="Helvetica"/>
              </a:defRPr>
            </a:pPr>
          </a:p>
          <a:p>
            <a:pPr defTabSz="410765">
              <a:lnSpc>
                <a:spcPct val="110000"/>
              </a:lnSpc>
              <a:defRPr sz="1600">
                <a:solidFill>
                  <a:srgbClr val="000000"/>
                </a:solidFill>
                <a:latin typeface="+mn-lt"/>
                <a:ea typeface="+mn-ea"/>
                <a:cs typeface="+mn-cs"/>
                <a:sym typeface="Helvetica"/>
              </a:defRPr>
            </a:pPr>
            <a:r>
              <a:t>Functions of RECETOX:</a:t>
            </a:r>
            <a:endParaRPr b="1">
              <a:latin typeface="Helvetica Neue"/>
              <a:ea typeface="Helvetica Neue"/>
              <a:cs typeface="Helvetica Neue"/>
              <a:sym typeface="Helvetica Neue"/>
            </a:endParaRPr>
          </a:p>
          <a:p>
            <a:pPr marL="228600" indent="-228600" defTabSz="410765">
              <a:lnSpc>
                <a:spcPct val="110000"/>
              </a:lnSpc>
              <a:buSzPct val="100000"/>
              <a:buFont typeface="Arial"/>
              <a:buChar char="•"/>
              <a:defRPr sz="1600">
                <a:solidFill>
                  <a:srgbClr val="000000"/>
                </a:solidFill>
                <a:latin typeface="+mn-lt"/>
                <a:ea typeface="+mn-ea"/>
                <a:cs typeface="+mn-cs"/>
                <a:sym typeface="Helvetica"/>
              </a:defRPr>
            </a:pPr>
            <a:r>
              <a:t>Research activities</a:t>
            </a:r>
            <a:endParaRPr b="1">
              <a:latin typeface="Helvetica Neue"/>
              <a:ea typeface="Helvetica Neue"/>
              <a:cs typeface="Helvetica Neue"/>
              <a:sym typeface="Helvetica Neue"/>
            </a:endParaRPr>
          </a:p>
          <a:p>
            <a:pPr marL="228600" indent="-228600" defTabSz="410765">
              <a:lnSpc>
                <a:spcPct val="110000"/>
              </a:lnSpc>
              <a:buSzPct val="100000"/>
              <a:buFont typeface="Arial"/>
              <a:buChar char="•"/>
              <a:defRPr sz="1600">
                <a:solidFill>
                  <a:srgbClr val="000000"/>
                </a:solidFill>
                <a:latin typeface="+mn-lt"/>
                <a:ea typeface="+mn-ea"/>
                <a:cs typeface="+mn-cs"/>
                <a:sym typeface="Helvetica"/>
              </a:defRPr>
            </a:pPr>
            <a:r>
              <a:t>Education programmes</a:t>
            </a:r>
            <a:endParaRPr b="1">
              <a:latin typeface="Helvetica Neue"/>
              <a:ea typeface="Helvetica Neue"/>
              <a:cs typeface="Helvetica Neue"/>
              <a:sym typeface="Helvetica Neue"/>
            </a:endParaRPr>
          </a:p>
          <a:p>
            <a:pPr marL="228600" indent="-228600" defTabSz="410765">
              <a:lnSpc>
                <a:spcPct val="110000"/>
              </a:lnSpc>
              <a:buSzPct val="100000"/>
              <a:buFont typeface="Arial"/>
              <a:buChar char="•"/>
              <a:defRPr sz="1600">
                <a:solidFill>
                  <a:srgbClr val="000000"/>
                </a:solidFill>
                <a:latin typeface="+mn-lt"/>
                <a:ea typeface="+mn-ea"/>
                <a:cs typeface="+mn-cs"/>
                <a:sym typeface="Helvetica"/>
              </a:defRPr>
            </a:pPr>
            <a:r>
              <a:t>Open-Access Research Infrastructure</a:t>
            </a:r>
            <a:endParaRPr b="1">
              <a:latin typeface="Helvetica Neue"/>
              <a:ea typeface="Helvetica Neue"/>
              <a:cs typeface="Helvetica Neue"/>
              <a:sym typeface="Helvetica Neue"/>
            </a:endParaRPr>
          </a:p>
          <a:p>
            <a:pPr marL="228600" indent="-228600" defTabSz="410765">
              <a:lnSpc>
                <a:spcPct val="110000"/>
              </a:lnSpc>
              <a:buSzPct val="100000"/>
              <a:buFont typeface="Arial"/>
              <a:buChar char="•"/>
              <a:defRPr sz="1600">
                <a:solidFill>
                  <a:srgbClr val="000000"/>
                </a:solidFill>
                <a:latin typeface="+mn-lt"/>
                <a:ea typeface="+mn-ea"/>
                <a:cs typeface="+mn-cs"/>
                <a:sym typeface="Helvetica"/>
              </a:defRPr>
            </a:pPr>
            <a:r>
              <a:t>Science to Policy and Society platforms (National Centre for Toxic Compounds, Stockholm Convention Regional Centre for Capacity Building and the Transfer of Technology)</a:t>
            </a:r>
            <a:endParaRPr b="1">
              <a:latin typeface="Helvetica Neue"/>
              <a:ea typeface="Helvetica Neue"/>
              <a:cs typeface="Helvetica Neue"/>
              <a:sym typeface="Helvetica Neue"/>
            </a:endParaRPr>
          </a:p>
          <a:p>
            <a:pPr marL="228600" indent="-228600" defTabSz="410765">
              <a:lnSpc>
                <a:spcPct val="110000"/>
              </a:lnSpc>
              <a:buSzPct val="100000"/>
              <a:buFont typeface="Arial"/>
              <a:buChar char="•"/>
              <a:defRPr sz="1600">
                <a:solidFill>
                  <a:srgbClr val="000000"/>
                </a:solidFill>
                <a:latin typeface="+mn-lt"/>
                <a:ea typeface="+mn-ea"/>
                <a:cs typeface="+mn-cs"/>
                <a:sym typeface="Helvetica"/>
              </a:defRPr>
            </a:pPr>
            <a:r>
              <a:t>Application of research results (spin-off ENANTIS, collaborative and contractual research)</a:t>
            </a:r>
          </a:p>
        </p:txBody>
      </p:sp>
      <p:pic>
        <p:nvPicPr>
          <p:cNvPr id="434" name="Obrázek 4" descr="Obrázek 4"/>
          <p:cNvPicPr>
            <a:picLocks noChangeAspect="1"/>
          </p:cNvPicPr>
          <p:nvPr/>
        </p:nvPicPr>
        <p:blipFill>
          <a:blip r:embed="rId2">
            <a:extLst/>
          </a:blip>
          <a:stretch>
            <a:fillRect/>
          </a:stretch>
        </p:blipFill>
        <p:spPr>
          <a:xfrm>
            <a:off x="3682278" y="4850977"/>
            <a:ext cx="5060930" cy="1814978"/>
          </a:xfrm>
          <a:prstGeom prst="rect">
            <a:avLst/>
          </a:prstGeom>
          <a:ln w="12700">
            <a:miter lim="400000"/>
          </a:ln>
        </p:spPr>
      </p:pic>
      <p:sp>
        <p:nvSpPr>
          <p:cNvPr id="435" name="TextovéPole 5"/>
          <p:cNvSpPr txBox="1"/>
          <p:nvPr/>
        </p:nvSpPr>
        <p:spPr>
          <a:xfrm>
            <a:off x="517689" y="4878196"/>
            <a:ext cx="2905744" cy="1760539"/>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b="1" sz="1600">
                <a:solidFill>
                  <a:srgbClr val="006699"/>
                </a:solidFill>
                <a:latin typeface="+mn-lt"/>
                <a:ea typeface="+mn-ea"/>
                <a:cs typeface="+mn-cs"/>
                <a:sym typeface="Helvetica"/>
              </a:defRPr>
            </a:pPr>
            <a:r>
              <a:t>Research Centre for Toxic Compounds in the Environment </a:t>
            </a:r>
          </a:p>
          <a:p>
            <a:pPr defTabSz="410765">
              <a:defRPr b="1" sz="1600">
                <a:solidFill>
                  <a:srgbClr val="006699"/>
                </a:solidFill>
                <a:latin typeface="+mn-lt"/>
                <a:ea typeface="+mn-ea"/>
                <a:cs typeface="+mn-cs"/>
                <a:sym typeface="Helvetica"/>
              </a:defRPr>
            </a:pPr>
            <a:r>
              <a:t>(RECETOX) </a:t>
            </a:r>
            <a:endParaRPr>
              <a:latin typeface="Helvetica Neue"/>
              <a:ea typeface="Helvetica Neue"/>
              <a:cs typeface="Helvetica Neue"/>
              <a:sym typeface="Helvetica Neue"/>
            </a:endParaRPr>
          </a:p>
          <a:p>
            <a:pPr defTabSz="410765">
              <a:defRPr b="1" sz="1600">
                <a:solidFill>
                  <a:srgbClr val="006699"/>
                </a:solidFill>
                <a:latin typeface="+mn-lt"/>
                <a:ea typeface="+mn-ea"/>
                <a:cs typeface="+mn-cs"/>
                <a:sym typeface="Helvetica"/>
              </a:defRPr>
            </a:pPr>
            <a:r>
              <a:t>Faculty of Science </a:t>
            </a:r>
            <a:endParaRPr>
              <a:latin typeface="Helvetica Neue"/>
              <a:ea typeface="Helvetica Neue"/>
              <a:cs typeface="Helvetica Neue"/>
              <a:sym typeface="Helvetica Neue"/>
            </a:endParaRPr>
          </a:p>
          <a:p>
            <a:pPr defTabSz="410765">
              <a:defRPr b="1" sz="1600">
                <a:solidFill>
                  <a:srgbClr val="006699"/>
                </a:solidFill>
                <a:latin typeface="+mn-lt"/>
                <a:ea typeface="+mn-ea"/>
                <a:cs typeface="+mn-cs"/>
                <a:sym typeface="Helvetica"/>
              </a:defRPr>
            </a:pPr>
            <a:r>
              <a:t>Masaryk University</a:t>
            </a:r>
            <a:endParaRPr>
              <a:latin typeface="Helvetica Neue"/>
              <a:ea typeface="Helvetica Neue"/>
              <a:cs typeface="Helvetica Neue"/>
              <a:sym typeface="Helvetica Neue"/>
            </a:endParaRPr>
          </a:p>
          <a:p>
            <a:pPr defTabSz="410765">
              <a:defRPr b="1" sz="1600">
                <a:solidFill>
                  <a:srgbClr val="006699"/>
                </a:solidFill>
                <a:latin typeface="+mn-lt"/>
                <a:ea typeface="+mn-ea"/>
                <a:cs typeface="+mn-cs"/>
                <a:sym typeface="Helvetica"/>
              </a:defRPr>
            </a:pPr>
            <a:r>
              <a:t>Brno, Czech Republic</a:t>
            </a: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37" name="Obrázek 5" descr="Obrázek 5"/>
          <p:cNvPicPr>
            <a:picLocks noChangeAspect="1"/>
          </p:cNvPicPr>
          <p:nvPr/>
        </p:nvPicPr>
        <p:blipFill>
          <a:blip r:embed="rId2">
            <a:extLst/>
          </a:blip>
          <a:stretch>
            <a:fillRect/>
          </a:stretch>
        </p:blipFill>
        <p:spPr>
          <a:xfrm>
            <a:off x="5335546" y="3038035"/>
            <a:ext cx="3754054" cy="3778213"/>
          </a:xfrm>
          <a:prstGeom prst="rect">
            <a:avLst/>
          </a:prstGeom>
          <a:ln w="12700">
            <a:miter lim="400000"/>
          </a:ln>
        </p:spPr>
      </p:pic>
      <p:sp>
        <p:nvSpPr>
          <p:cNvPr id="438" name="Nadpis 1"/>
          <p:cNvSpPr txBox="1"/>
          <p:nvPr>
            <p:ph type="title"/>
          </p:nvPr>
        </p:nvSpPr>
        <p:spPr>
          <a:xfrm>
            <a:off x="1482328" y="-19272"/>
            <a:ext cx="7358063" cy="824324"/>
          </a:xfrm>
          <a:prstGeom prst="rect">
            <a:avLst/>
          </a:prstGeom>
        </p:spPr>
        <p:txBody>
          <a:bodyPr/>
          <a:lstStyle/>
          <a:p>
            <a:pPr>
              <a:defRPr b="0">
                <a:latin typeface="Arial Bold"/>
                <a:ea typeface="Arial Bold"/>
                <a:cs typeface="Arial Bold"/>
                <a:sym typeface="Arial Bold"/>
              </a:defRPr>
            </a:pPr>
            <a:r>
              <a:t>RESEARCH </a:t>
            </a:r>
            <a:r>
              <a:t>at</a:t>
            </a:r>
            <a:r>
              <a:t> RECETOX</a:t>
            </a:r>
          </a:p>
        </p:txBody>
      </p:sp>
      <p:sp>
        <p:nvSpPr>
          <p:cNvPr id="439" name="Obdélník 2"/>
          <p:cNvSpPr txBox="1"/>
          <p:nvPr/>
        </p:nvSpPr>
        <p:spPr>
          <a:xfrm>
            <a:off x="589359" y="952950"/>
            <a:ext cx="8169622" cy="823754"/>
          </a:xfrm>
          <a:prstGeom prst="rect">
            <a:avLst/>
          </a:prstGeom>
          <a:ln w="12700">
            <a:miter lim="400000"/>
          </a:ln>
          <a:extLst>
            <a:ext uri="{C572A759-6A51-4108-AA02-DFA0A04FC94B}">
              <ma14:wrappingTextBoxFlag xmlns:ma14="http://schemas.microsoft.com/office/mac/drawingml/2011/main" val="1"/>
            </a:ext>
          </a:extLst>
        </p:spPr>
        <p:txBody>
          <a:bodyPr lIns="32146" tIns="32146" rIns="32146" bIns="32146">
            <a:spAutoFit/>
          </a:bodyPr>
          <a:lstStyle/>
          <a:p>
            <a:pPr defTabSz="410765">
              <a:lnSpc>
                <a:spcPct val="110000"/>
              </a:lnSpc>
              <a:defRPr sz="1600">
                <a:solidFill>
                  <a:srgbClr val="000000"/>
                </a:solidFill>
                <a:latin typeface="+mn-lt"/>
                <a:ea typeface="+mn-ea"/>
                <a:cs typeface="+mn-cs"/>
                <a:sym typeface="Helvetica"/>
              </a:defRPr>
            </a:pPr>
            <a:r>
              <a:t>RECETOX targets research and education in cross-cutting area of Environment and Health.</a:t>
            </a:r>
            <a:r>
              <a:rPr>
                <a:latin typeface="Helvetica Neue"/>
                <a:ea typeface="Helvetica Neue"/>
                <a:cs typeface="Helvetica Neue"/>
                <a:sym typeface="Helvetica Neue"/>
              </a:rPr>
              <a:t> Our high quality interdisciplinary research combines chemical, biological, environmental and epidemiological approaches supported by state of the art facilities.</a:t>
            </a:r>
          </a:p>
        </p:txBody>
      </p:sp>
      <p:sp>
        <p:nvSpPr>
          <p:cNvPr id="440" name="TextovéPole 3"/>
          <p:cNvSpPr txBox="1"/>
          <p:nvPr/>
        </p:nvSpPr>
        <p:spPr>
          <a:xfrm>
            <a:off x="589359" y="2556295"/>
            <a:ext cx="5425860" cy="2859057"/>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p>
            <a:pPr defTabSz="410765">
              <a:lnSpc>
                <a:spcPct val="110000"/>
              </a:lnSpc>
              <a:defRPr b="1" sz="1600">
                <a:solidFill>
                  <a:srgbClr val="000000"/>
                </a:solidFill>
                <a:latin typeface="Helvetica Neue"/>
                <a:ea typeface="Helvetica Neue"/>
                <a:cs typeface="Helvetica Neue"/>
                <a:sym typeface="Helvetica Neue"/>
              </a:defRPr>
            </a:pPr>
            <a:r>
              <a:t>Research Programmes</a:t>
            </a:r>
          </a:p>
          <a:p>
            <a:pPr marL="228600" indent="-228600" defTabSz="410765">
              <a:lnSpc>
                <a:spcPct val="110000"/>
              </a:lnSpc>
              <a:buSzPct val="100000"/>
              <a:buFont typeface="Arial"/>
              <a:buChar char="•"/>
              <a:defRPr sz="1600">
                <a:solidFill>
                  <a:srgbClr val="000000"/>
                </a:solidFill>
                <a:latin typeface="Helvetica Neue"/>
                <a:ea typeface="Helvetica Neue"/>
                <a:cs typeface="Helvetica Neue"/>
                <a:sym typeface="Helvetica Neue"/>
              </a:defRPr>
            </a:pPr>
            <a:r>
              <a:t>Environmental Chemistry and Modelling</a:t>
            </a:r>
            <a:endParaRPr b="1"/>
          </a:p>
          <a:p>
            <a:pPr marL="228600" indent="-228600" defTabSz="410765">
              <a:lnSpc>
                <a:spcPct val="110000"/>
              </a:lnSpc>
              <a:buSzPct val="100000"/>
              <a:buFont typeface="Arial"/>
              <a:buChar char="•"/>
              <a:defRPr sz="1600">
                <a:solidFill>
                  <a:srgbClr val="000000"/>
                </a:solidFill>
                <a:latin typeface="Helvetica Neue"/>
                <a:ea typeface="Helvetica Neue"/>
                <a:cs typeface="Helvetica Neue"/>
                <a:sym typeface="Helvetica Neue"/>
              </a:defRPr>
            </a:pPr>
            <a:r>
              <a:t>Environmental Toxicology</a:t>
            </a:r>
            <a:endParaRPr b="1"/>
          </a:p>
          <a:p>
            <a:pPr marL="228600" indent="-228600" defTabSz="410765">
              <a:lnSpc>
                <a:spcPct val="110000"/>
              </a:lnSpc>
              <a:buSzPct val="100000"/>
              <a:buFont typeface="Arial"/>
              <a:buChar char="•"/>
              <a:defRPr sz="1600">
                <a:solidFill>
                  <a:srgbClr val="000000"/>
                </a:solidFill>
                <a:latin typeface="Helvetica Neue"/>
                <a:ea typeface="Helvetica Neue"/>
                <a:cs typeface="Helvetica Neue"/>
                <a:sym typeface="Helvetica Neue"/>
              </a:defRPr>
            </a:pPr>
            <a:r>
              <a:t>Organic Photochemistry and Supramolecular Chemistry</a:t>
            </a:r>
            <a:endParaRPr b="1"/>
          </a:p>
          <a:p>
            <a:pPr marL="228600" indent="-228600" defTabSz="410765">
              <a:lnSpc>
                <a:spcPct val="110000"/>
              </a:lnSpc>
              <a:buSzPct val="100000"/>
              <a:buFont typeface="Arial"/>
              <a:buChar char="•"/>
              <a:defRPr sz="1600">
                <a:solidFill>
                  <a:srgbClr val="000000"/>
                </a:solidFill>
                <a:latin typeface="Helvetica Neue"/>
                <a:ea typeface="Helvetica Neue"/>
                <a:cs typeface="Helvetica Neue"/>
                <a:sym typeface="Helvetica Neue"/>
              </a:defRPr>
            </a:pPr>
            <a:r>
              <a:t>Protein Engineering</a:t>
            </a:r>
            <a:endParaRPr b="1"/>
          </a:p>
          <a:p>
            <a:pPr defTabSz="410765">
              <a:lnSpc>
                <a:spcPct val="110000"/>
              </a:lnSpc>
              <a:defRPr b="1" sz="1600">
                <a:solidFill>
                  <a:srgbClr val="000000"/>
                </a:solidFill>
                <a:latin typeface="Helvetica Neue"/>
                <a:ea typeface="Helvetica Neue"/>
                <a:cs typeface="Helvetica Neue"/>
                <a:sym typeface="Helvetica Neue"/>
              </a:defRPr>
            </a:pPr>
          </a:p>
          <a:p>
            <a:pPr defTabSz="410765">
              <a:lnSpc>
                <a:spcPct val="110000"/>
              </a:lnSpc>
              <a:defRPr b="1" sz="1600">
                <a:solidFill>
                  <a:srgbClr val="000000"/>
                </a:solidFill>
                <a:latin typeface="Helvetica Neue"/>
                <a:ea typeface="Helvetica Neue"/>
                <a:cs typeface="Helvetica Neue"/>
                <a:sym typeface="Helvetica Neue"/>
              </a:defRPr>
            </a:pPr>
          </a:p>
          <a:p>
            <a:pPr defTabSz="410765">
              <a:lnSpc>
                <a:spcPct val="110000"/>
              </a:lnSpc>
              <a:defRPr b="1" sz="1600">
                <a:solidFill>
                  <a:srgbClr val="000000"/>
                </a:solidFill>
                <a:latin typeface="Helvetica Neue"/>
                <a:ea typeface="Helvetica Neue"/>
                <a:cs typeface="Helvetica Neue"/>
                <a:sym typeface="Helvetica Neue"/>
              </a:defRPr>
            </a:pPr>
            <a:r>
              <a:t>RECETOX Research Infrastructure</a:t>
            </a:r>
          </a:p>
          <a:p>
            <a:pPr marL="228600" indent="-228600" defTabSz="410765">
              <a:lnSpc>
                <a:spcPct val="110000"/>
              </a:lnSpc>
              <a:buSzPct val="100000"/>
              <a:buFont typeface="Arial"/>
              <a:buChar char="•"/>
              <a:defRPr sz="1600">
                <a:solidFill>
                  <a:srgbClr val="000000"/>
                </a:solidFill>
                <a:latin typeface="Helvetica Neue"/>
                <a:ea typeface="Helvetica Neue"/>
                <a:cs typeface="Helvetica Neue"/>
                <a:sym typeface="Helvetica Neue"/>
              </a:defRPr>
            </a:pPr>
            <a:r>
              <a:t>Trace Analytical Laboratories</a:t>
            </a:r>
            <a:endParaRPr b="1"/>
          </a:p>
          <a:p>
            <a:pPr marL="228600" indent="-228600" defTabSz="410765">
              <a:lnSpc>
                <a:spcPct val="110000"/>
              </a:lnSpc>
              <a:buSzPct val="100000"/>
              <a:buFont typeface="Arial"/>
              <a:buChar char="•"/>
              <a:defRPr sz="1600">
                <a:solidFill>
                  <a:srgbClr val="000000"/>
                </a:solidFill>
                <a:latin typeface="Helvetica Neue"/>
                <a:ea typeface="Helvetica Neue"/>
                <a:cs typeface="Helvetica Neue"/>
                <a:sym typeface="Helvetica Neue"/>
              </a:defRPr>
            </a:pPr>
            <a:r>
              <a:t>Data repositories and information systems</a:t>
            </a:r>
            <a:endParaRPr b="1"/>
          </a:p>
          <a:p>
            <a:pPr marL="228600" indent="-228600" defTabSz="410765">
              <a:lnSpc>
                <a:spcPct val="110000"/>
              </a:lnSpc>
              <a:buSzPct val="100000"/>
              <a:buFont typeface="Arial"/>
              <a:buChar char="•"/>
              <a:defRPr sz="1600">
                <a:solidFill>
                  <a:srgbClr val="000000"/>
                </a:solidFill>
                <a:latin typeface="Helvetica Neue"/>
                <a:ea typeface="Helvetica Neue"/>
                <a:cs typeface="Helvetica Neue"/>
                <a:sym typeface="Helvetica Neue"/>
              </a:defRPr>
            </a:pPr>
            <a:r>
              <a:t>Population studies</a:t>
            </a:r>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2" name="Nadpis 1"/>
          <p:cNvSpPr txBox="1"/>
          <p:nvPr>
            <p:ph type="title"/>
          </p:nvPr>
        </p:nvSpPr>
        <p:spPr>
          <a:xfrm>
            <a:off x="1482328" y="-19272"/>
            <a:ext cx="7358063" cy="824324"/>
          </a:xfrm>
          <a:prstGeom prst="rect">
            <a:avLst/>
          </a:prstGeom>
        </p:spPr>
        <p:txBody>
          <a:bodyPr/>
          <a:lstStyle>
            <a:lvl1pPr>
              <a:defRPr b="0">
                <a:latin typeface="Arial Bold"/>
                <a:ea typeface="Arial Bold"/>
                <a:cs typeface="Arial Bold"/>
                <a:sym typeface="Arial Bold"/>
              </a:defRPr>
            </a:lvl1pPr>
          </a:lstStyle>
          <a:p>
            <a:pPr/>
            <a:r>
              <a:t>Our research focus and tools</a:t>
            </a:r>
          </a:p>
        </p:txBody>
      </p:sp>
      <p:pic>
        <p:nvPicPr>
          <p:cNvPr id="443" name="Obrázek 2" descr="Obrázek 2"/>
          <p:cNvPicPr>
            <a:picLocks noChangeAspect="1"/>
          </p:cNvPicPr>
          <p:nvPr/>
        </p:nvPicPr>
        <p:blipFill>
          <a:blip r:embed="rId2">
            <a:extLst/>
          </a:blip>
          <a:stretch>
            <a:fillRect/>
          </a:stretch>
        </p:blipFill>
        <p:spPr>
          <a:xfrm>
            <a:off x="1482328" y="901714"/>
            <a:ext cx="6085130" cy="5956286"/>
          </a:xfrm>
          <a:prstGeom prst="rect">
            <a:avLst/>
          </a:prstGeom>
          <a:ln w="12700">
            <a:miter lim="400000"/>
          </a:ln>
        </p:spPr>
      </p:pic>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5" name="Nadpis 1"/>
          <p:cNvSpPr txBox="1"/>
          <p:nvPr>
            <p:ph type="title"/>
          </p:nvPr>
        </p:nvSpPr>
        <p:spPr>
          <a:xfrm>
            <a:off x="1482328" y="-19272"/>
            <a:ext cx="7358063" cy="824324"/>
          </a:xfrm>
          <a:prstGeom prst="rect">
            <a:avLst/>
          </a:prstGeom>
        </p:spPr>
        <p:txBody>
          <a:bodyPr/>
          <a:lstStyle>
            <a:lvl1pPr>
              <a:defRPr b="0">
                <a:latin typeface="Arial Bold"/>
                <a:ea typeface="Arial Bold"/>
                <a:cs typeface="Arial Bold"/>
                <a:sym typeface="Arial Bold"/>
              </a:defRPr>
            </a:lvl1pPr>
          </a:lstStyle>
          <a:p>
            <a:pPr/>
            <a:r>
              <a:t>RECETOX Research Infrastructure</a:t>
            </a:r>
          </a:p>
        </p:txBody>
      </p:sp>
      <p:sp>
        <p:nvSpPr>
          <p:cNvPr id="446" name="Obdélník 2"/>
          <p:cNvSpPr txBox="1"/>
          <p:nvPr/>
        </p:nvSpPr>
        <p:spPr>
          <a:xfrm>
            <a:off x="409141" y="1042813"/>
            <a:ext cx="8333140" cy="4822826"/>
          </a:xfrm>
          <a:prstGeom prst="rect">
            <a:avLst/>
          </a:prstGeom>
          <a:ln w="12700">
            <a:miter lim="400000"/>
          </a:ln>
          <a:extLst>
            <a:ext uri="{C572A759-6A51-4108-AA02-DFA0A04FC94B}">
              <ma14:wrappingTextBoxFlag xmlns:ma14="http://schemas.microsoft.com/office/mac/drawingml/2011/main" val="1"/>
            </a:ext>
          </a:extLst>
        </p:spPr>
        <p:txBody>
          <a:bodyPr lIns="32146" tIns="32146" rIns="32146" bIns="32146">
            <a:spAutoFit/>
          </a:bodyPr>
          <a:lstStyle/>
          <a:p>
            <a:pPr defTabSz="410765">
              <a:lnSpc>
                <a:spcPct val="110000"/>
              </a:lnSpc>
              <a:spcBef>
                <a:spcPts val="400"/>
              </a:spcBef>
              <a:defRPr sz="1600">
                <a:solidFill>
                  <a:srgbClr val="000000"/>
                </a:solidFill>
                <a:latin typeface="+mn-lt"/>
                <a:ea typeface="+mn-ea"/>
                <a:cs typeface="+mn-cs"/>
                <a:sym typeface="Helvetica"/>
              </a:defRPr>
            </a:pPr>
            <a:r>
              <a:t>The RECETOX Research Infrastructure (RI) is a </a:t>
            </a:r>
            <a:r>
              <a:rPr b="1"/>
              <a:t>single-sited research facility</a:t>
            </a:r>
            <a:r>
              <a:t>, which supports the implementation of interdisciplinary research projects and conducts </a:t>
            </a:r>
            <a:endParaRPr b="1">
              <a:latin typeface="Helvetica Neue"/>
              <a:ea typeface="Helvetica Neue"/>
              <a:cs typeface="Helvetica Neue"/>
              <a:sym typeface="Helvetica Neue"/>
            </a:endParaRPr>
          </a:p>
          <a:p>
            <a:pPr marL="517525" indent="-222250" defTabSz="410765">
              <a:lnSpc>
                <a:spcPct val="110000"/>
              </a:lnSpc>
              <a:spcBef>
                <a:spcPts val="400"/>
              </a:spcBef>
              <a:buSzPct val="100000"/>
              <a:buFont typeface="Arial"/>
              <a:buChar char="•"/>
              <a:defRPr sz="1600">
                <a:solidFill>
                  <a:srgbClr val="000000"/>
                </a:solidFill>
                <a:latin typeface="+mn-lt"/>
                <a:ea typeface="+mn-ea"/>
                <a:cs typeface="+mn-cs"/>
                <a:sym typeface="Helvetica"/>
              </a:defRPr>
            </a:pPr>
            <a:r>
              <a:t>the </a:t>
            </a:r>
            <a:r>
              <a:rPr>
                <a:solidFill>
                  <a:srgbClr val="2A2A2A"/>
                </a:solidFill>
              </a:rPr>
              <a:t>analyses of a broad range of anthropogenic and natural toxins in environmental or biological matrices, </a:t>
            </a:r>
            <a:endParaRPr b="1">
              <a:latin typeface="Helvetica Neue"/>
              <a:ea typeface="Helvetica Neue"/>
              <a:cs typeface="Helvetica Neue"/>
              <a:sym typeface="Helvetica Neue"/>
            </a:endParaRPr>
          </a:p>
          <a:p>
            <a:pPr marL="517525" indent="-222250" defTabSz="410765">
              <a:lnSpc>
                <a:spcPct val="110000"/>
              </a:lnSpc>
              <a:spcBef>
                <a:spcPts val="400"/>
              </a:spcBef>
              <a:buSzPct val="100000"/>
              <a:buFont typeface="Arial"/>
              <a:buChar char="•"/>
              <a:defRPr sz="1600">
                <a:solidFill>
                  <a:srgbClr val="2A2A2A"/>
                </a:solidFill>
                <a:latin typeface="+mn-lt"/>
                <a:ea typeface="+mn-ea"/>
                <a:cs typeface="+mn-cs"/>
                <a:sym typeface="Helvetica"/>
              </a:defRPr>
            </a:pPr>
            <a:r>
              <a:t>operation of long term environmental and population studies, and </a:t>
            </a:r>
            <a:endParaRPr b="1">
              <a:latin typeface="Helvetica Neue"/>
              <a:ea typeface="Helvetica Neue"/>
              <a:cs typeface="Helvetica Neue"/>
              <a:sym typeface="Helvetica Neue"/>
            </a:endParaRPr>
          </a:p>
          <a:p>
            <a:pPr marL="517525" indent="-222250" defTabSz="410765">
              <a:lnSpc>
                <a:spcPct val="110000"/>
              </a:lnSpc>
              <a:spcBef>
                <a:spcPts val="400"/>
              </a:spcBef>
              <a:buSzPct val="100000"/>
              <a:buFont typeface="Arial"/>
              <a:buChar char="•"/>
              <a:defRPr sz="1600">
                <a:solidFill>
                  <a:srgbClr val="2A2A2A"/>
                </a:solidFill>
                <a:latin typeface="+mn-lt"/>
                <a:ea typeface="+mn-ea"/>
                <a:cs typeface="+mn-cs"/>
                <a:sym typeface="Helvetica"/>
              </a:defRPr>
            </a:pPr>
            <a:r>
              <a:t>development of complex software tools for management, analysis, interpretation, and visualization of available data. </a:t>
            </a:r>
            <a:endParaRPr sz="2400">
              <a:latin typeface="+mj-lt"/>
              <a:ea typeface="+mj-ea"/>
              <a:cs typeface="+mj-cs"/>
              <a:sym typeface="Calibri"/>
            </a:endParaRPr>
          </a:p>
          <a:p>
            <a:pPr defTabSz="410765">
              <a:lnSpc>
                <a:spcPct val="110000"/>
              </a:lnSpc>
              <a:spcBef>
                <a:spcPts val="400"/>
              </a:spcBef>
              <a:defRPr b="1" sz="1600">
                <a:solidFill>
                  <a:srgbClr val="2A2A2A"/>
                </a:solidFill>
                <a:latin typeface="+mn-lt"/>
                <a:ea typeface="+mn-ea"/>
                <a:cs typeface="+mn-cs"/>
                <a:sym typeface="Helvetica"/>
              </a:defRPr>
            </a:pPr>
          </a:p>
          <a:p>
            <a:pPr defTabSz="410765">
              <a:lnSpc>
                <a:spcPct val="110000"/>
              </a:lnSpc>
              <a:spcBef>
                <a:spcPts val="400"/>
              </a:spcBef>
              <a:defRPr b="1" sz="1600">
                <a:solidFill>
                  <a:srgbClr val="2A2A2A"/>
                </a:solidFill>
                <a:latin typeface="+mn-lt"/>
                <a:ea typeface="+mn-ea"/>
                <a:cs typeface="+mn-cs"/>
                <a:sym typeface="Helvetica"/>
              </a:defRPr>
            </a:pPr>
            <a:r>
              <a:t>Core Facilities of the RECETOX RI:</a:t>
            </a:r>
            <a:endParaRPr sz="2400">
              <a:latin typeface="+mj-lt"/>
              <a:ea typeface="+mj-ea"/>
              <a:cs typeface="+mj-cs"/>
              <a:sym typeface="Calibri"/>
            </a:endParaRPr>
          </a:p>
          <a:p>
            <a:pPr marL="470428" indent="-221191" defTabSz="410765">
              <a:lnSpc>
                <a:spcPct val="110000"/>
              </a:lnSpc>
              <a:spcBef>
                <a:spcPts val="400"/>
              </a:spcBef>
              <a:buSzPct val="100000"/>
              <a:buFont typeface="Arial"/>
              <a:buChar char="•"/>
              <a:defRPr sz="1600">
                <a:solidFill>
                  <a:srgbClr val="2A2A2A"/>
                </a:solidFill>
                <a:latin typeface="+mn-lt"/>
                <a:ea typeface="+mn-ea"/>
                <a:cs typeface="+mn-cs"/>
                <a:sym typeface="Helvetica"/>
              </a:defRPr>
            </a:pPr>
            <a:r>
              <a:t>Trace Analytical Laboratories</a:t>
            </a:r>
            <a:endParaRPr sz="2400">
              <a:latin typeface="+mj-lt"/>
              <a:ea typeface="+mj-ea"/>
              <a:cs typeface="+mj-cs"/>
              <a:sym typeface="Calibri"/>
            </a:endParaRPr>
          </a:p>
          <a:p>
            <a:pPr marL="470428" indent="-221191" defTabSz="410765">
              <a:lnSpc>
                <a:spcPct val="110000"/>
              </a:lnSpc>
              <a:spcBef>
                <a:spcPts val="400"/>
              </a:spcBef>
              <a:buSzPct val="100000"/>
              <a:buFont typeface="Arial"/>
              <a:buChar char="•"/>
              <a:defRPr sz="1600">
                <a:solidFill>
                  <a:srgbClr val="2A2A2A"/>
                </a:solidFill>
                <a:latin typeface="+mn-lt"/>
                <a:ea typeface="+mn-ea"/>
                <a:cs typeface="+mn-cs"/>
                <a:sym typeface="Helvetica"/>
              </a:defRPr>
            </a:pPr>
            <a:r>
              <a:t>Cohort studies</a:t>
            </a:r>
            <a:endParaRPr sz="2400">
              <a:latin typeface="+mj-lt"/>
              <a:ea typeface="+mj-ea"/>
              <a:cs typeface="+mj-cs"/>
              <a:sym typeface="Calibri"/>
            </a:endParaRPr>
          </a:p>
          <a:p>
            <a:pPr marL="470428" indent="-221191" defTabSz="410765">
              <a:lnSpc>
                <a:spcPct val="110000"/>
              </a:lnSpc>
              <a:spcBef>
                <a:spcPts val="400"/>
              </a:spcBef>
              <a:buSzPct val="100000"/>
              <a:buFont typeface="Arial"/>
              <a:buChar char="•"/>
              <a:defRPr sz="1600">
                <a:solidFill>
                  <a:srgbClr val="2A2A2A"/>
                </a:solidFill>
                <a:latin typeface="+mn-lt"/>
                <a:ea typeface="+mn-ea"/>
                <a:cs typeface="+mn-cs"/>
                <a:sym typeface="Helvetica"/>
              </a:defRPr>
            </a:pPr>
            <a:r>
              <a:t>Data repositories and information systems</a:t>
            </a:r>
            <a:endParaRPr sz="2400">
              <a:latin typeface="+mj-lt"/>
              <a:ea typeface="+mj-ea"/>
              <a:cs typeface="+mj-cs"/>
              <a:sym typeface="Calibri"/>
            </a:endParaRPr>
          </a:p>
          <a:p>
            <a:pPr defTabSz="410765">
              <a:lnSpc>
                <a:spcPct val="110000"/>
              </a:lnSpc>
              <a:spcBef>
                <a:spcPts val="400"/>
              </a:spcBef>
              <a:defRPr b="1" sz="1600">
                <a:solidFill>
                  <a:srgbClr val="2A2A2A"/>
                </a:solidFill>
                <a:latin typeface="+mn-lt"/>
                <a:ea typeface="+mn-ea"/>
                <a:cs typeface="+mn-cs"/>
                <a:sym typeface="Helvetica"/>
              </a:defRPr>
            </a:pPr>
          </a:p>
          <a:p>
            <a:pPr defTabSz="410765">
              <a:lnSpc>
                <a:spcPct val="110000"/>
              </a:lnSpc>
              <a:spcBef>
                <a:spcPts val="400"/>
              </a:spcBef>
              <a:defRPr sz="1600">
                <a:solidFill>
                  <a:srgbClr val="2A2A2A"/>
                </a:solidFill>
                <a:latin typeface="+mn-lt"/>
                <a:ea typeface="+mn-ea"/>
                <a:cs typeface="+mn-cs"/>
                <a:sym typeface="Helvetica"/>
              </a:defRPr>
            </a:pPr>
            <a:r>
              <a:t>The infrastructure </a:t>
            </a:r>
            <a:r>
              <a:rPr>
                <a:solidFill>
                  <a:srgbClr val="000000"/>
                </a:solidFill>
              </a:rPr>
              <a:t>is equipped with state-of-the-art facilities, possesses excellent expertise and provides </a:t>
            </a:r>
            <a:r>
              <a:t>access to facilities, services and training to the international research community, collaborators and other partners </a:t>
            </a:r>
            <a:r>
              <a:rPr>
                <a:solidFill>
                  <a:srgbClr val="000000"/>
                </a:solidFill>
              </a:rPr>
              <a:t>in the </a:t>
            </a:r>
            <a:r>
              <a:rPr b="1">
                <a:solidFill>
                  <a:srgbClr val="000000"/>
                </a:solidFill>
              </a:rPr>
              <a:t>open-access mode</a:t>
            </a:r>
            <a:r>
              <a:rPr>
                <a:solidFill>
                  <a:srgbClr val="000000"/>
                </a:solidFill>
              </a:rPr>
              <a:t>.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2" name="Nadpis 1"/>
          <p:cNvSpPr txBox="1"/>
          <p:nvPr>
            <p:ph type="title"/>
          </p:nvPr>
        </p:nvSpPr>
        <p:spPr>
          <a:xfrm>
            <a:off x="107502" y="82550"/>
            <a:ext cx="4618859" cy="558800"/>
          </a:xfrm>
          <a:prstGeom prst="rect">
            <a:avLst/>
          </a:prstGeom>
        </p:spPr>
        <p:txBody>
          <a:bodyPr/>
          <a:lstStyle>
            <a:lvl1pPr>
              <a:defRPr b="1" sz="2400"/>
            </a:lvl1pPr>
          </a:lstStyle>
          <a:p>
            <a:pPr/>
            <a:r>
              <a:t>Scene Setting</a:t>
            </a:r>
          </a:p>
        </p:txBody>
      </p:sp>
      <p:sp>
        <p:nvSpPr>
          <p:cNvPr id="273" name="Zástupný symbol pro obsah 2"/>
          <p:cNvSpPr txBox="1"/>
          <p:nvPr>
            <p:ph type="body" idx="1"/>
          </p:nvPr>
        </p:nvSpPr>
        <p:spPr>
          <a:xfrm>
            <a:off x="114300" y="676275"/>
            <a:ext cx="8229600" cy="4525963"/>
          </a:xfrm>
          <a:prstGeom prst="rect">
            <a:avLst/>
          </a:prstGeom>
        </p:spPr>
        <p:txBody>
          <a:bodyPr/>
          <a:lstStyle/>
          <a:p>
            <a:pPr marL="0" indent="0" defTabSz="731519">
              <a:spcBef>
                <a:spcPts val="600"/>
              </a:spcBef>
              <a:buSzTx/>
              <a:buNone/>
              <a:defRPr sz="2500"/>
            </a:pPr>
            <a:r>
              <a:t>Objective of the GMP Data Warehouse:</a:t>
            </a:r>
          </a:p>
          <a:p>
            <a:pPr marL="274320" indent="-274320" defTabSz="731519">
              <a:spcBef>
                <a:spcPts val="400"/>
              </a:spcBef>
              <a:defRPr sz="1900"/>
            </a:pPr>
            <a:r>
              <a:t>Collection, storage, analysis, and visualization of GMP data on POP levels as required by the Stockholm Convention on POPs</a:t>
            </a:r>
          </a:p>
          <a:p>
            <a:pPr marL="274320" indent="-274320" defTabSz="731519">
              <a:spcBef>
                <a:spcPts val="400"/>
              </a:spcBef>
              <a:buSzPts val="1900"/>
              <a:defRPr sz="1900"/>
            </a:pPr>
            <a:r>
              <a:t>Put global data on POPs together</a:t>
            </a:r>
          </a:p>
          <a:p>
            <a:pPr marL="274320" indent="-274320" defTabSz="731519">
              <a:spcBef>
                <a:spcPts val="400"/>
              </a:spcBef>
              <a:defRPr sz="1900"/>
            </a:pPr>
            <a:r>
              <a:t>Support to ROGs and GCG in compilation of regional/global monitoring reports</a:t>
            </a:r>
          </a:p>
          <a:p>
            <a:pPr marL="274320" indent="-274320" defTabSz="731519">
              <a:spcBef>
                <a:spcPts val="400"/>
              </a:spcBef>
              <a:defRPr sz="1900"/>
            </a:pPr>
            <a:r>
              <a:t>Online presentation of GMP data publicly available 24/7</a:t>
            </a:r>
          </a:p>
          <a:p>
            <a:pPr marL="274320" indent="-274320" defTabSz="731519">
              <a:spcBef>
                <a:spcPts val="400"/>
              </a:spcBef>
              <a:defRPr sz="1900"/>
            </a:pPr>
            <a:r>
              <a:t>Useful to countries</a:t>
            </a:r>
          </a:p>
          <a:p>
            <a:pPr marL="274320" indent="-274320" defTabSz="731519">
              <a:spcBef>
                <a:spcPts val="400"/>
              </a:spcBef>
              <a:defRPr sz="1900"/>
            </a:pPr>
          </a:p>
          <a:p>
            <a:pPr marL="274320" indent="-274320" defTabSz="731519">
              <a:spcBef>
                <a:spcPts val="400"/>
              </a:spcBef>
              <a:defRPr sz="1900"/>
            </a:pPr>
            <a:r>
              <a:t>allow for data collection from heterogeneous sources</a:t>
            </a:r>
          </a:p>
          <a:p>
            <a:pPr marL="274320" indent="-274320" defTabSz="731519">
              <a:spcBef>
                <a:spcPts val="400"/>
              </a:spcBef>
              <a:defRPr sz="1900"/>
            </a:pPr>
            <a:r>
              <a:t>also allow input from existing international  and national monitoring programmes</a:t>
            </a:r>
          </a:p>
        </p:txBody>
      </p:sp>
      <p:pic>
        <p:nvPicPr>
          <p:cNvPr id="274" name="Picture 3" descr="Picture 3"/>
          <p:cNvPicPr>
            <a:picLocks noChangeAspect="1"/>
          </p:cNvPicPr>
          <p:nvPr/>
        </p:nvPicPr>
        <p:blipFill>
          <a:blip r:embed="rId2">
            <a:extLst/>
          </a:blip>
          <a:stretch>
            <a:fillRect/>
          </a:stretch>
        </p:blipFill>
        <p:spPr>
          <a:xfrm>
            <a:off x="3835400" y="4143668"/>
            <a:ext cx="5249942" cy="2719890"/>
          </a:xfrm>
          <a:prstGeom prst="rect">
            <a:avLst/>
          </a:prstGeom>
          <a:ln w="12700">
            <a:miter lim="400000"/>
          </a:ln>
        </p:spPr>
      </p:pic>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8" name="Nadpis 1"/>
          <p:cNvSpPr txBox="1"/>
          <p:nvPr>
            <p:ph type="title"/>
          </p:nvPr>
        </p:nvSpPr>
        <p:spPr>
          <a:xfrm>
            <a:off x="1482328" y="-19272"/>
            <a:ext cx="7358063" cy="824324"/>
          </a:xfrm>
          <a:prstGeom prst="rect">
            <a:avLst/>
          </a:prstGeom>
        </p:spPr>
        <p:txBody>
          <a:bodyPr/>
          <a:lstStyle>
            <a:lvl1pPr>
              <a:defRPr b="0">
                <a:latin typeface="Arial Bold"/>
                <a:ea typeface="Arial Bold"/>
                <a:cs typeface="Arial Bold"/>
                <a:sym typeface="Arial Bold"/>
              </a:defRPr>
            </a:lvl1pPr>
          </a:lstStyle>
          <a:p>
            <a:pPr/>
            <a:r>
              <a:t>EDUCATION</a:t>
            </a:r>
          </a:p>
        </p:txBody>
      </p:sp>
      <p:sp>
        <p:nvSpPr>
          <p:cNvPr id="449" name="TextovéPole 2"/>
          <p:cNvSpPr txBox="1"/>
          <p:nvPr/>
        </p:nvSpPr>
        <p:spPr>
          <a:xfrm>
            <a:off x="517689" y="1107129"/>
            <a:ext cx="8090994" cy="2845108"/>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lnSpc>
                <a:spcPct val="110000"/>
              </a:lnSpc>
              <a:defRPr sz="1600">
                <a:solidFill>
                  <a:srgbClr val="000000"/>
                </a:solidFill>
                <a:latin typeface="Helvetica Neue"/>
                <a:ea typeface="Helvetica Neue"/>
                <a:cs typeface="Helvetica Neue"/>
                <a:sym typeface="Helvetica Neue"/>
              </a:defRPr>
            </a:pPr>
            <a:r>
              <a:t>The RECETOX provides education in interesting disciplines that are on the cutting edge of scientific disciplines such as chemistry, biology, mathematics, statistics, or epidemiology. </a:t>
            </a:r>
            <a:endParaRPr b="1"/>
          </a:p>
          <a:p>
            <a:pPr defTabSz="410765">
              <a:lnSpc>
                <a:spcPct val="110000"/>
              </a:lnSpc>
              <a:defRPr sz="1600">
                <a:solidFill>
                  <a:srgbClr val="000000"/>
                </a:solidFill>
                <a:latin typeface="Helvetica Neue"/>
                <a:ea typeface="Helvetica Neue"/>
                <a:cs typeface="Helvetica Neue"/>
                <a:sym typeface="Helvetica Neue"/>
              </a:defRPr>
            </a:pPr>
          </a:p>
          <a:p>
            <a:pPr defTabSz="410765">
              <a:lnSpc>
                <a:spcPct val="110000"/>
              </a:lnSpc>
              <a:defRPr sz="1600">
                <a:solidFill>
                  <a:srgbClr val="000000"/>
                </a:solidFill>
                <a:latin typeface="Helvetica Neue"/>
                <a:ea typeface="Helvetica Neue"/>
                <a:cs typeface="Helvetica Neue"/>
                <a:sym typeface="Helvetica Neue"/>
              </a:defRPr>
            </a:pPr>
            <a:r>
              <a:t>Accredited educational programs:</a:t>
            </a:r>
            <a:endParaRPr b="1"/>
          </a:p>
          <a:p>
            <a:pPr marL="228600" indent="-228600" defTabSz="410765">
              <a:lnSpc>
                <a:spcPct val="110000"/>
              </a:lnSpc>
              <a:buSzPct val="100000"/>
              <a:buFont typeface="Arial"/>
              <a:buChar char="•"/>
              <a:defRPr b="1" sz="1600">
                <a:solidFill>
                  <a:srgbClr val="000000"/>
                </a:solidFill>
                <a:latin typeface="Helvetica Neue"/>
                <a:ea typeface="Helvetica Neue"/>
                <a:cs typeface="Helvetica Neue"/>
                <a:sym typeface="Helvetica Neue"/>
              </a:defRPr>
            </a:pPr>
            <a:r>
              <a:t>Environment and Health </a:t>
            </a:r>
            <a:r>
              <a:rPr b="0"/>
              <a:t>(bachelor's and master's program)</a:t>
            </a:r>
          </a:p>
          <a:p>
            <a:pPr marL="228600" indent="-228600" defTabSz="410765">
              <a:lnSpc>
                <a:spcPct val="110000"/>
              </a:lnSpc>
              <a:buSzPct val="100000"/>
              <a:buFont typeface="Arial"/>
              <a:buChar char="•"/>
              <a:defRPr b="1" sz="1600">
                <a:solidFill>
                  <a:srgbClr val="000000"/>
                </a:solidFill>
                <a:latin typeface="Helvetica Neue"/>
                <a:ea typeface="Helvetica Neue"/>
                <a:cs typeface="Helvetica Neue"/>
                <a:sym typeface="Helvetica Neue"/>
              </a:defRPr>
            </a:pPr>
            <a:r>
              <a:t>Mathematical Biology and Biomedicine </a:t>
            </a:r>
            <a:r>
              <a:rPr b="0"/>
              <a:t>(bachelor's and master's program)</a:t>
            </a:r>
          </a:p>
          <a:p>
            <a:pPr marL="228600" indent="-228600" defTabSz="410765">
              <a:lnSpc>
                <a:spcPct val="110000"/>
              </a:lnSpc>
              <a:buSzPct val="100000"/>
              <a:buFont typeface="Arial"/>
              <a:buChar char="•"/>
              <a:defRPr b="1" sz="1600">
                <a:solidFill>
                  <a:srgbClr val="000000"/>
                </a:solidFill>
                <a:latin typeface="Helvetica Neue"/>
                <a:ea typeface="Helvetica Neue"/>
                <a:cs typeface="Helvetica Neue"/>
                <a:sym typeface="Helvetica Neue"/>
              </a:defRPr>
            </a:pPr>
            <a:r>
              <a:t>Environmental Chemistry </a:t>
            </a:r>
            <a:r>
              <a:rPr b="0"/>
              <a:t>and</a:t>
            </a:r>
            <a:r>
              <a:t> Ecotoxicology</a:t>
            </a:r>
            <a:r>
              <a:rPr b="0"/>
              <a:t> (doctoral programs).</a:t>
            </a:r>
          </a:p>
          <a:p>
            <a:pPr marL="228600" indent="-228600" defTabSz="410765">
              <a:lnSpc>
                <a:spcPct val="110000"/>
              </a:lnSpc>
              <a:buSzPct val="100000"/>
              <a:buFont typeface="Arial"/>
              <a:buChar char="•"/>
              <a:defRPr sz="1600">
                <a:solidFill>
                  <a:srgbClr val="000000"/>
                </a:solidFill>
                <a:latin typeface="Helvetica Neue"/>
                <a:ea typeface="Helvetica Neue"/>
                <a:cs typeface="Helvetica Neue"/>
                <a:sym typeface="Helvetica Neue"/>
              </a:defRPr>
            </a:pPr>
          </a:p>
          <a:p>
            <a:pPr defTabSz="410765">
              <a:lnSpc>
                <a:spcPct val="110000"/>
              </a:lnSpc>
              <a:defRPr sz="1600">
                <a:solidFill>
                  <a:srgbClr val="000000"/>
                </a:solidFill>
                <a:latin typeface="Helvetica Neue"/>
                <a:ea typeface="Helvetica Neue"/>
                <a:cs typeface="Helvetica Neue"/>
                <a:sym typeface="Helvetica Neue"/>
              </a:defRPr>
            </a:pPr>
            <a:r>
              <a:t>Emphasize on: development of theoretical knowledge, practical skills and applications of results. </a:t>
            </a:r>
          </a:p>
        </p:txBody>
      </p:sp>
      <p:pic>
        <p:nvPicPr>
          <p:cNvPr id="450" name="Obrázek 5" descr="Obrázek 5"/>
          <p:cNvPicPr>
            <a:picLocks noChangeAspect="1"/>
          </p:cNvPicPr>
          <p:nvPr/>
        </p:nvPicPr>
        <p:blipFill>
          <a:blip r:embed="rId2">
            <a:extLst/>
          </a:blip>
          <a:stretch>
            <a:fillRect/>
          </a:stretch>
        </p:blipFill>
        <p:spPr>
          <a:xfrm>
            <a:off x="4312240" y="4254313"/>
            <a:ext cx="4831760" cy="2603687"/>
          </a:xfrm>
          <a:prstGeom prst="rect">
            <a:avLst/>
          </a:prstGeom>
          <a:ln w="12700">
            <a:miter lim="400000"/>
          </a:ln>
        </p:spPr>
      </p:pic>
      <p:sp>
        <p:nvSpPr>
          <p:cNvPr id="451" name="TextovéPole 6"/>
          <p:cNvSpPr txBox="1"/>
          <p:nvPr/>
        </p:nvSpPr>
        <p:spPr>
          <a:xfrm>
            <a:off x="576139" y="4781754"/>
            <a:ext cx="3306536" cy="1548804"/>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lvl1pPr defTabSz="410765">
              <a:lnSpc>
                <a:spcPct val="110000"/>
              </a:lnSpc>
              <a:defRPr sz="1600">
                <a:solidFill>
                  <a:srgbClr val="000000"/>
                </a:solidFill>
                <a:latin typeface="Helvetica Neue"/>
                <a:ea typeface="Helvetica Neue"/>
                <a:cs typeface="Helvetica Neue"/>
                <a:sym typeface="Helvetica Neue"/>
              </a:defRPr>
            </a:lvl1pPr>
          </a:lstStyle>
          <a:p>
            <a:pPr/>
            <a:r>
              <a:t>Our students are involved in research projects and can take part in international internships at prestigious research institutes and universities in Europe and North America.</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3" name="Nadpis 1"/>
          <p:cNvSpPr txBox="1"/>
          <p:nvPr>
            <p:ph type="title"/>
          </p:nvPr>
        </p:nvSpPr>
        <p:spPr>
          <a:xfrm>
            <a:off x="1482328" y="-19272"/>
            <a:ext cx="7358063" cy="824324"/>
          </a:xfrm>
          <a:prstGeom prst="rect">
            <a:avLst/>
          </a:prstGeom>
        </p:spPr>
        <p:txBody>
          <a:bodyPr/>
          <a:lstStyle/>
          <a:p>
            <a:pPr>
              <a:defRPr b="0">
                <a:latin typeface="Arial Bold"/>
                <a:ea typeface="Arial Bold"/>
                <a:cs typeface="Arial Bold"/>
                <a:sym typeface="Arial Bold"/>
              </a:defRPr>
            </a:pPr>
            <a:r>
              <a:t>RECETOX </a:t>
            </a:r>
            <a:r>
              <a:t>milestones</a:t>
            </a:r>
          </a:p>
        </p:txBody>
      </p:sp>
      <p:sp>
        <p:nvSpPr>
          <p:cNvPr id="454" name="TextovéPole 2"/>
          <p:cNvSpPr txBox="1"/>
          <p:nvPr/>
        </p:nvSpPr>
        <p:spPr>
          <a:xfrm>
            <a:off x="1482327" y="886213"/>
            <a:ext cx="6994852" cy="535649"/>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b="1" sz="1600">
                <a:solidFill>
                  <a:srgbClr val="000000"/>
                </a:solidFill>
                <a:latin typeface="Helvetica Neue"/>
                <a:ea typeface="Helvetica Neue"/>
                <a:cs typeface="Helvetica Neue"/>
                <a:sym typeface="Helvetica Neue"/>
              </a:defRPr>
            </a:pPr>
            <a:r>
              <a:t>Established</a:t>
            </a:r>
            <a:r>
              <a:rPr b="0"/>
              <a:t> at Faculty of Science, Masaryk University as the “Department of Formation and Protection of the Environment”</a:t>
            </a:r>
          </a:p>
        </p:txBody>
      </p:sp>
      <p:sp>
        <p:nvSpPr>
          <p:cNvPr id="455" name="TextovéPole 3"/>
          <p:cNvSpPr txBox="1"/>
          <p:nvPr/>
        </p:nvSpPr>
        <p:spPr>
          <a:xfrm>
            <a:off x="460119" y="1021021"/>
            <a:ext cx="536055" cy="306844"/>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1600">
                <a:solidFill>
                  <a:srgbClr val="000000"/>
                </a:solidFill>
                <a:latin typeface="Helvetica Neue"/>
                <a:ea typeface="Helvetica Neue"/>
                <a:cs typeface="Helvetica Neue"/>
                <a:sym typeface="Helvetica Neue"/>
              </a:defRPr>
            </a:lvl1pPr>
          </a:lstStyle>
          <a:p>
            <a:pPr/>
            <a:r>
              <a:t>1983</a:t>
            </a:r>
          </a:p>
        </p:txBody>
      </p:sp>
      <p:sp>
        <p:nvSpPr>
          <p:cNvPr id="456" name="TextovéPole 4"/>
          <p:cNvSpPr txBox="1"/>
          <p:nvPr/>
        </p:nvSpPr>
        <p:spPr>
          <a:xfrm>
            <a:off x="1482327" y="1513724"/>
            <a:ext cx="6994852" cy="548144"/>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sz="1600">
                <a:solidFill>
                  <a:srgbClr val="000000"/>
                </a:solidFill>
                <a:latin typeface="Helvetica Neue"/>
                <a:ea typeface="Helvetica Neue"/>
                <a:cs typeface="Helvetica Neue"/>
                <a:sym typeface="Helvetica Neue"/>
              </a:defRPr>
            </a:pPr>
            <a:r>
              <a:t>Partnerships with UNEP/UNIDO  initiated (inventories of </a:t>
            </a:r>
            <a:r>
              <a:rPr b="1"/>
              <a:t>persistent chemicals </a:t>
            </a:r>
            <a:r>
              <a:t>on the regional and continental scale)</a:t>
            </a:r>
          </a:p>
        </p:txBody>
      </p:sp>
      <p:sp>
        <p:nvSpPr>
          <p:cNvPr id="457" name="TextovéPole 5"/>
          <p:cNvSpPr txBox="1"/>
          <p:nvPr/>
        </p:nvSpPr>
        <p:spPr>
          <a:xfrm>
            <a:off x="460119" y="1634374"/>
            <a:ext cx="536055" cy="306844"/>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1600">
                <a:solidFill>
                  <a:srgbClr val="000000"/>
                </a:solidFill>
                <a:latin typeface="Helvetica Neue"/>
                <a:ea typeface="Helvetica Neue"/>
                <a:cs typeface="Helvetica Neue"/>
                <a:sym typeface="Helvetica Neue"/>
              </a:defRPr>
            </a:lvl1pPr>
          </a:lstStyle>
          <a:p>
            <a:pPr/>
            <a:r>
              <a:t>2001</a:t>
            </a:r>
          </a:p>
        </p:txBody>
      </p:sp>
      <p:sp>
        <p:nvSpPr>
          <p:cNvPr id="458" name="TextovéPole 7"/>
          <p:cNvSpPr txBox="1"/>
          <p:nvPr/>
        </p:nvSpPr>
        <p:spPr>
          <a:xfrm>
            <a:off x="1482327" y="2173619"/>
            <a:ext cx="6994852" cy="535649"/>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b="1" sz="1600">
                <a:solidFill>
                  <a:srgbClr val="000000"/>
                </a:solidFill>
                <a:latin typeface="Helvetica Neue"/>
                <a:ea typeface="Helvetica Neue"/>
                <a:cs typeface="Helvetica Neue"/>
                <a:sym typeface="Helvetica Neue"/>
              </a:defRPr>
            </a:pPr>
            <a:r>
              <a:t>National Centre for Persistent Organic Pollutants </a:t>
            </a:r>
            <a:r>
              <a:rPr b="0"/>
              <a:t>established at RECETOX based on agreement with Czech Ministry of Environment</a:t>
            </a:r>
          </a:p>
        </p:txBody>
      </p:sp>
      <p:sp>
        <p:nvSpPr>
          <p:cNvPr id="459" name="TextovéPole 8"/>
          <p:cNvSpPr txBox="1"/>
          <p:nvPr/>
        </p:nvSpPr>
        <p:spPr>
          <a:xfrm>
            <a:off x="460119" y="2288021"/>
            <a:ext cx="536055" cy="306844"/>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1600">
                <a:solidFill>
                  <a:srgbClr val="000000"/>
                </a:solidFill>
                <a:latin typeface="Helvetica Neue"/>
                <a:ea typeface="Helvetica Neue"/>
                <a:cs typeface="Helvetica Neue"/>
                <a:sym typeface="Helvetica Neue"/>
              </a:defRPr>
            </a:lvl1pPr>
          </a:lstStyle>
          <a:p>
            <a:pPr/>
            <a:r>
              <a:t>2006</a:t>
            </a:r>
          </a:p>
        </p:txBody>
      </p:sp>
      <p:sp>
        <p:nvSpPr>
          <p:cNvPr id="460" name="TextovéPole 9"/>
          <p:cNvSpPr txBox="1"/>
          <p:nvPr/>
        </p:nvSpPr>
        <p:spPr>
          <a:xfrm>
            <a:off x="1482327" y="2870971"/>
            <a:ext cx="6994852" cy="548144"/>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sz="1600">
                <a:solidFill>
                  <a:srgbClr val="000000"/>
                </a:solidFill>
                <a:latin typeface="Helvetica Neue"/>
                <a:ea typeface="Helvetica Neue"/>
                <a:cs typeface="Helvetica Neue"/>
                <a:sym typeface="Helvetica Neue"/>
              </a:defRPr>
            </a:pPr>
            <a:r>
              <a:t>RECETOX endorsed as </a:t>
            </a:r>
            <a:r>
              <a:rPr b="1"/>
              <a:t>Stockholm Convention Regional Centre for Capacity Building and the Transfer of Technology</a:t>
            </a:r>
          </a:p>
        </p:txBody>
      </p:sp>
      <p:sp>
        <p:nvSpPr>
          <p:cNvPr id="461" name="TextovéPole 10"/>
          <p:cNvSpPr txBox="1"/>
          <p:nvPr/>
        </p:nvSpPr>
        <p:spPr>
          <a:xfrm>
            <a:off x="460119" y="2991621"/>
            <a:ext cx="536055" cy="306844"/>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1600">
                <a:solidFill>
                  <a:srgbClr val="000000"/>
                </a:solidFill>
                <a:latin typeface="Helvetica Neue"/>
                <a:ea typeface="Helvetica Neue"/>
                <a:cs typeface="Helvetica Neue"/>
                <a:sym typeface="Helvetica Neue"/>
              </a:defRPr>
            </a:lvl1pPr>
          </a:lstStyle>
          <a:p>
            <a:pPr/>
            <a:r>
              <a:t>2009</a:t>
            </a:r>
          </a:p>
        </p:txBody>
      </p:sp>
      <p:sp>
        <p:nvSpPr>
          <p:cNvPr id="462" name="TextovéPole 11"/>
          <p:cNvSpPr txBox="1"/>
          <p:nvPr/>
        </p:nvSpPr>
        <p:spPr>
          <a:xfrm>
            <a:off x="1482327" y="3542433"/>
            <a:ext cx="6994852" cy="764249"/>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sz="1600">
                <a:solidFill>
                  <a:srgbClr val="000000"/>
                </a:solidFill>
                <a:latin typeface="Helvetica Neue"/>
                <a:ea typeface="Helvetica Neue"/>
                <a:cs typeface="Helvetica Neue"/>
                <a:sym typeface="Helvetica Neue"/>
              </a:defRPr>
            </a:pPr>
            <a:r>
              <a:t>New facilities build from the European Structural and Investment Funds. </a:t>
            </a:r>
            <a:r>
              <a:rPr b="1"/>
              <a:t>RECETOX Research Infrastructure</a:t>
            </a:r>
            <a:r>
              <a:t> is running in Open Access mode and included in Czech Roadmap of Large Infrastructures for R&amp;D&amp;I</a:t>
            </a:r>
          </a:p>
        </p:txBody>
      </p:sp>
      <p:sp>
        <p:nvSpPr>
          <p:cNvPr id="463" name="TextovéPole 12"/>
          <p:cNvSpPr txBox="1"/>
          <p:nvPr/>
        </p:nvSpPr>
        <p:spPr>
          <a:xfrm>
            <a:off x="460119" y="3771135"/>
            <a:ext cx="536055" cy="306845"/>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1600">
                <a:solidFill>
                  <a:srgbClr val="000000"/>
                </a:solidFill>
                <a:latin typeface="Helvetica Neue"/>
                <a:ea typeface="Helvetica Neue"/>
                <a:cs typeface="Helvetica Neue"/>
                <a:sym typeface="Helvetica Neue"/>
              </a:defRPr>
            </a:lvl1pPr>
          </a:lstStyle>
          <a:p>
            <a:pPr/>
            <a:r>
              <a:t>2010</a:t>
            </a:r>
          </a:p>
        </p:txBody>
      </p:sp>
      <p:sp>
        <p:nvSpPr>
          <p:cNvPr id="464" name="TextovéPole 13"/>
          <p:cNvSpPr txBox="1"/>
          <p:nvPr/>
        </p:nvSpPr>
        <p:spPr>
          <a:xfrm>
            <a:off x="1482327" y="4800090"/>
            <a:ext cx="6994852" cy="548145"/>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b="1" sz="1600">
                <a:solidFill>
                  <a:srgbClr val="000000"/>
                </a:solidFill>
                <a:latin typeface="Helvetica Neue"/>
                <a:ea typeface="Helvetica Neue"/>
                <a:cs typeface="Helvetica Neue"/>
                <a:sym typeface="Helvetica Neue"/>
              </a:defRPr>
            </a:pPr>
            <a:r>
              <a:t>Trace Analytical Laboratories </a:t>
            </a:r>
            <a:r>
              <a:rPr b="0"/>
              <a:t>accredited and Global monitoring plan data warehouse developed based on </a:t>
            </a:r>
            <a:r>
              <a:t>GENASIS</a:t>
            </a:r>
          </a:p>
        </p:txBody>
      </p:sp>
      <p:sp>
        <p:nvSpPr>
          <p:cNvPr id="465" name="TextovéPole 14"/>
          <p:cNvSpPr txBox="1"/>
          <p:nvPr/>
        </p:nvSpPr>
        <p:spPr>
          <a:xfrm>
            <a:off x="460119" y="4920741"/>
            <a:ext cx="536055" cy="306844"/>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1600">
                <a:solidFill>
                  <a:srgbClr val="000000"/>
                </a:solidFill>
                <a:latin typeface="Helvetica Neue"/>
                <a:ea typeface="Helvetica Neue"/>
                <a:cs typeface="Helvetica Neue"/>
                <a:sym typeface="Helvetica Neue"/>
              </a:defRPr>
            </a:lvl1pPr>
          </a:lstStyle>
          <a:p>
            <a:pPr/>
            <a:r>
              <a:t>2014</a:t>
            </a:r>
          </a:p>
        </p:txBody>
      </p:sp>
      <p:sp>
        <p:nvSpPr>
          <p:cNvPr id="466" name="TextovéPole 15"/>
          <p:cNvSpPr txBox="1"/>
          <p:nvPr/>
        </p:nvSpPr>
        <p:spPr>
          <a:xfrm>
            <a:off x="1482327" y="5455625"/>
            <a:ext cx="6994852" cy="535649"/>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sz="1600">
                <a:solidFill>
                  <a:srgbClr val="000000"/>
                </a:solidFill>
                <a:latin typeface="Helvetica Neue"/>
                <a:ea typeface="Helvetica Neue"/>
                <a:cs typeface="Helvetica Neue"/>
                <a:sym typeface="Helvetica Neue"/>
              </a:defRPr>
            </a:pPr>
            <a:r>
              <a:t>Three major EU projects acquired (</a:t>
            </a:r>
            <a:r>
              <a:rPr b="1"/>
              <a:t>HMB4EU, ERA-Planet, ICARUS</a:t>
            </a:r>
            <a:r>
              <a:t>) – out of 14 H2020 &amp; FP7 in total </a:t>
            </a:r>
          </a:p>
        </p:txBody>
      </p:sp>
      <p:sp>
        <p:nvSpPr>
          <p:cNvPr id="467" name="TextovéPole 16"/>
          <p:cNvSpPr txBox="1"/>
          <p:nvPr/>
        </p:nvSpPr>
        <p:spPr>
          <a:xfrm>
            <a:off x="460119" y="5570027"/>
            <a:ext cx="536055" cy="306845"/>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1600">
                <a:solidFill>
                  <a:srgbClr val="000000"/>
                </a:solidFill>
                <a:latin typeface="Helvetica Neue"/>
                <a:ea typeface="Helvetica Neue"/>
                <a:cs typeface="Helvetica Neue"/>
                <a:sym typeface="Helvetica Neue"/>
              </a:defRPr>
            </a:lvl1pPr>
          </a:lstStyle>
          <a:p>
            <a:pPr/>
            <a:r>
              <a:t>2016</a:t>
            </a:r>
          </a:p>
        </p:txBody>
      </p:sp>
      <p:sp>
        <p:nvSpPr>
          <p:cNvPr id="468" name="TextovéPole 17"/>
          <p:cNvSpPr txBox="1"/>
          <p:nvPr/>
        </p:nvSpPr>
        <p:spPr>
          <a:xfrm>
            <a:off x="1482327" y="6067805"/>
            <a:ext cx="6994852" cy="306844"/>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sz="1600">
                <a:solidFill>
                  <a:srgbClr val="000000"/>
                </a:solidFill>
                <a:latin typeface="Helvetica Neue"/>
                <a:ea typeface="Helvetica Neue"/>
                <a:cs typeface="Helvetica Neue"/>
                <a:sym typeface="Helvetica Neue"/>
              </a:defRPr>
            </a:pPr>
            <a:r>
              <a:t>H2020 </a:t>
            </a:r>
            <a:r>
              <a:rPr b="1"/>
              <a:t>TEAMING</a:t>
            </a:r>
            <a:r>
              <a:t> project and two </a:t>
            </a:r>
            <a:r>
              <a:rPr b="1"/>
              <a:t>ESIF </a:t>
            </a:r>
            <a:r>
              <a:t>projects granted</a:t>
            </a:r>
          </a:p>
        </p:txBody>
      </p:sp>
      <p:sp>
        <p:nvSpPr>
          <p:cNvPr id="469" name="TextovéPole 18"/>
          <p:cNvSpPr txBox="1"/>
          <p:nvPr/>
        </p:nvSpPr>
        <p:spPr>
          <a:xfrm>
            <a:off x="460119" y="6067805"/>
            <a:ext cx="536055" cy="306844"/>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1600">
                <a:solidFill>
                  <a:srgbClr val="000000"/>
                </a:solidFill>
                <a:latin typeface="Helvetica Neue"/>
                <a:ea typeface="Helvetica Neue"/>
                <a:cs typeface="Helvetica Neue"/>
                <a:sym typeface="Helvetica Neue"/>
              </a:defRPr>
            </a:lvl1pPr>
          </a:lstStyle>
          <a:p>
            <a:pPr/>
            <a:r>
              <a:t>2017</a:t>
            </a:r>
          </a:p>
        </p:txBody>
      </p:sp>
      <p:sp>
        <p:nvSpPr>
          <p:cNvPr id="470" name="TextovéPole 19"/>
          <p:cNvSpPr txBox="1"/>
          <p:nvPr/>
        </p:nvSpPr>
        <p:spPr>
          <a:xfrm>
            <a:off x="1482327" y="4411707"/>
            <a:ext cx="6994852" cy="306844"/>
          </a:xfrm>
          <a:prstGeom prst="rect">
            <a:avLst/>
          </a:prstGeom>
          <a:ln w="12700">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defTabSz="410765">
              <a:defRPr b="1" sz="1600">
                <a:solidFill>
                  <a:srgbClr val="000000"/>
                </a:solidFill>
                <a:latin typeface="Helvetica Neue"/>
                <a:ea typeface="Helvetica Neue"/>
                <a:cs typeface="Helvetica Neue"/>
                <a:sym typeface="Helvetica Neue"/>
              </a:defRPr>
            </a:pPr>
            <a:r>
              <a:t>ELSPAC</a:t>
            </a:r>
            <a:r>
              <a:rPr b="0"/>
              <a:t> cohort study relocated to RECETOX</a:t>
            </a:r>
          </a:p>
        </p:txBody>
      </p:sp>
      <p:sp>
        <p:nvSpPr>
          <p:cNvPr id="471" name="TextovéPole 20"/>
          <p:cNvSpPr txBox="1"/>
          <p:nvPr/>
        </p:nvSpPr>
        <p:spPr>
          <a:xfrm>
            <a:off x="460119" y="4411707"/>
            <a:ext cx="536055" cy="306844"/>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1600">
                <a:solidFill>
                  <a:srgbClr val="000000"/>
                </a:solidFill>
                <a:latin typeface="Helvetica Neue"/>
                <a:ea typeface="Helvetica Neue"/>
                <a:cs typeface="Helvetica Neue"/>
                <a:sym typeface="Helvetica Neue"/>
              </a:defRPr>
            </a:lvl1pPr>
          </a:lstStyle>
          <a:p>
            <a:pPr/>
            <a:r>
              <a:t>2012</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3" name="Nadpis 1"/>
          <p:cNvSpPr txBox="1"/>
          <p:nvPr>
            <p:ph type="title"/>
          </p:nvPr>
        </p:nvSpPr>
        <p:spPr>
          <a:xfrm>
            <a:off x="1482328" y="-19272"/>
            <a:ext cx="7358063" cy="824324"/>
          </a:xfrm>
          <a:prstGeom prst="rect">
            <a:avLst/>
          </a:prstGeom>
        </p:spPr>
        <p:txBody>
          <a:bodyPr/>
          <a:lstStyle/>
          <a:p>
            <a:pPr/>
            <a:r>
              <a:t>BRNO, the Czech Republic</a:t>
            </a:r>
          </a:p>
        </p:txBody>
      </p:sp>
      <p:pic>
        <p:nvPicPr>
          <p:cNvPr id="474" name="Obrázek 3" descr="Obrázek 3"/>
          <p:cNvPicPr>
            <a:picLocks noChangeAspect="1"/>
          </p:cNvPicPr>
          <p:nvPr/>
        </p:nvPicPr>
        <p:blipFill>
          <a:blip r:embed="rId3">
            <a:extLst/>
          </a:blip>
          <a:stretch>
            <a:fillRect/>
          </a:stretch>
        </p:blipFill>
        <p:spPr>
          <a:xfrm>
            <a:off x="0" y="-10197"/>
            <a:ext cx="9150389" cy="4118972"/>
          </a:xfrm>
          <a:prstGeom prst="rect">
            <a:avLst/>
          </a:prstGeom>
          <a:ln w="12700">
            <a:miter lim="400000"/>
          </a:ln>
        </p:spPr>
      </p:pic>
      <p:sp>
        <p:nvSpPr>
          <p:cNvPr id="475" name="TextovéPole 3"/>
          <p:cNvSpPr txBox="1"/>
          <p:nvPr/>
        </p:nvSpPr>
        <p:spPr>
          <a:xfrm>
            <a:off x="5699284" y="254055"/>
            <a:ext cx="3126880" cy="466205"/>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sz="2800">
                <a:solidFill>
                  <a:srgbClr val="FFFFFF"/>
                </a:solidFill>
                <a:latin typeface="Arial Bold"/>
                <a:ea typeface="Arial Bold"/>
                <a:cs typeface="Arial Bold"/>
                <a:sym typeface="Arial Bold"/>
              </a:defRPr>
            </a:lvl1pPr>
          </a:lstStyle>
          <a:p>
            <a:pPr/>
            <a:r>
              <a:t>BRNO, city for life</a:t>
            </a:r>
          </a:p>
        </p:txBody>
      </p:sp>
      <p:pic>
        <p:nvPicPr>
          <p:cNvPr id="476" name="Obrázek 6" descr="Obrázek 6"/>
          <p:cNvPicPr>
            <a:picLocks noChangeAspect="1"/>
          </p:cNvPicPr>
          <p:nvPr/>
        </p:nvPicPr>
        <p:blipFill>
          <a:blip r:embed="rId4">
            <a:extLst/>
          </a:blip>
          <a:srcRect l="0" t="0" r="4" b="0"/>
          <a:stretch>
            <a:fillRect/>
          </a:stretch>
        </p:blipFill>
        <p:spPr>
          <a:xfrm>
            <a:off x="332438" y="4393816"/>
            <a:ext cx="1897461" cy="18986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2" y="0"/>
                </a:moveTo>
                <a:cubicBezTo>
                  <a:pt x="4837" y="0"/>
                  <a:pt x="0" y="4835"/>
                  <a:pt x="0" y="10800"/>
                </a:cubicBezTo>
                <a:cubicBezTo>
                  <a:pt x="0" y="16765"/>
                  <a:pt x="4837" y="21600"/>
                  <a:pt x="10802" y="21600"/>
                </a:cubicBezTo>
                <a:cubicBezTo>
                  <a:pt x="16767" y="21600"/>
                  <a:pt x="21600" y="16765"/>
                  <a:pt x="21600" y="10800"/>
                </a:cubicBezTo>
                <a:cubicBezTo>
                  <a:pt x="21600" y="4835"/>
                  <a:pt x="16767" y="0"/>
                  <a:pt x="10802" y="0"/>
                </a:cubicBezTo>
                <a:close/>
              </a:path>
            </a:pathLst>
          </a:custGeom>
          <a:ln w="12700">
            <a:miter lim="400000"/>
          </a:ln>
        </p:spPr>
      </p:pic>
      <p:pic>
        <p:nvPicPr>
          <p:cNvPr id="477" name="Obrázek 7" descr="Obrázek 7"/>
          <p:cNvPicPr>
            <a:picLocks noChangeAspect="1"/>
          </p:cNvPicPr>
          <p:nvPr/>
        </p:nvPicPr>
        <p:blipFill>
          <a:blip r:embed="rId5">
            <a:extLst/>
          </a:blip>
          <a:stretch>
            <a:fillRect/>
          </a:stretch>
        </p:blipFill>
        <p:spPr>
          <a:xfrm>
            <a:off x="2557696" y="4393816"/>
            <a:ext cx="1900860" cy="19008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close/>
              </a:path>
            </a:pathLst>
          </a:custGeom>
          <a:ln w="12700">
            <a:miter lim="400000"/>
          </a:ln>
        </p:spPr>
      </p:pic>
      <p:pic>
        <p:nvPicPr>
          <p:cNvPr id="478" name="Obrázek 8" descr="Obrázek 8"/>
          <p:cNvPicPr>
            <a:picLocks noChangeAspect="1"/>
          </p:cNvPicPr>
          <p:nvPr/>
        </p:nvPicPr>
        <p:blipFill>
          <a:blip r:embed="rId6">
            <a:extLst/>
          </a:blip>
          <a:stretch>
            <a:fillRect/>
          </a:stretch>
        </p:blipFill>
        <p:spPr>
          <a:xfrm>
            <a:off x="4786261" y="4396284"/>
            <a:ext cx="1896201" cy="18962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close/>
              </a:path>
            </a:pathLst>
          </a:custGeom>
          <a:ln w="12700">
            <a:miter lim="400000"/>
          </a:ln>
        </p:spPr>
      </p:pic>
      <p:pic>
        <p:nvPicPr>
          <p:cNvPr id="479" name="Obrázek 9" descr="Obrázek 9"/>
          <p:cNvPicPr>
            <a:picLocks noChangeAspect="1"/>
          </p:cNvPicPr>
          <p:nvPr/>
        </p:nvPicPr>
        <p:blipFill>
          <a:blip r:embed="rId7">
            <a:extLst/>
          </a:blip>
          <a:stretch>
            <a:fillRect/>
          </a:stretch>
        </p:blipFill>
        <p:spPr>
          <a:xfrm>
            <a:off x="7010166" y="4393816"/>
            <a:ext cx="1900860" cy="190086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close/>
              </a:path>
            </a:pathLst>
          </a:custGeom>
          <a:ln w="12700">
            <a:miter lim="400000"/>
          </a:ln>
        </p:spPr>
      </p:pic>
      <p:sp>
        <p:nvSpPr>
          <p:cNvPr id="480" name="TextovéPole 11"/>
          <p:cNvSpPr txBox="1"/>
          <p:nvPr/>
        </p:nvSpPr>
        <p:spPr>
          <a:xfrm>
            <a:off x="893960" y="6311700"/>
            <a:ext cx="829768" cy="293391"/>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sz="1600">
                <a:solidFill>
                  <a:srgbClr val="000000"/>
                </a:solidFill>
                <a:latin typeface="Arial Bold"/>
                <a:ea typeface="Arial Bold"/>
                <a:cs typeface="Arial Bold"/>
                <a:sym typeface="Arial Bold"/>
              </a:defRPr>
            </a:lvl1pPr>
          </a:lstStyle>
          <a:p>
            <a:pPr/>
            <a:r>
              <a:t>science</a:t>
            </a:r>
          </a:p>
        </p:txBody>
      </p:sp>
      <p:sp>
        <p:nvSpPr>
          <p:cNvPr id="481" name="TextovéPole 12"/>
          <p:cNvSpPr txBox="1"/>
          <p:nvPr/>
        </p:nvSpPr>
        <p:spPr>
          <a:xfrm>
            <a:off x="2928218" y="6325194"/>
            <a:ext cx="1247380" cy="293391"/>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sz="1600">
                <a:solidFill>
                  <a:srgbClr val="000000"/>
                </a:solidFill>
                <a:latin typeface="Arial Bold"/>
                <a:ea typeface="Arial Bold"/>
                <a:cs typeface="Arial Bold"/>
                <a:sym typeface="Arial Bold"/>
              </a:defRPr>
            </a:lvl1pPr>
          </a:lstStyle>
          <a:p>
            <a:pPr/>
            <a:r>
              <a:t>architecture</a:t>
            </a:r>
          </a:p>
        </p:txBody>
      </p:sp>
      <p:sp>
        <p:nvSpPr>
          <p:cNvPr id="482" name="TextovéPole 13"/>
          <p:cNvSpPr txBox="1"/>
          <p:nvPr/>
        </p:nvSpPr>
        <p:spPr>
          <a:xfrm>
            <a:off x="5387119" y="6325194"/>
            <a:ext cx="761604" cy="293391"/>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sz="1600">
                <a:solidFill>
                  <a:srgbClr val="000000"/>
                </a:solidFill>
                <a:latin typeface="Arial Bold"/>
                <a:ea typeface="Arial Bold"/>
                <a:cs typeface="Arial Bold"/>
                <a:sym typeface="Arial Bold"/>
              </a:defRPr>
            </a:lvl1pPr>
          </a:lstStyle>
          <a:p>
            <a:pPr/>
            <a:r>
              <a:t>history</a:t>
            </a:r>
          </a:p>
        </p:txBody>
      </p:sp>
      <p:sp>
        <p:nvSpPr>
          <p:cNvPr id="483" name="TextovéPole 14"/>
          <p:cNvSpPr txBox="1"/>
          <p:nvPr/>
        </p:nvSpPr>
        <p:spPr>
          <a:xfrm>
            <a:off x="7590888" y="6363066"/>
            <a:ext cx="761604" cy="293391"/>
          </a:xfrm>
          <a:prstGeom prst="rect">
            <a:avLst/>
          </a:prstGeom>
          <a:ln w="12700">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sz="1600">
                <a:solidFill>
                  <a:srgbClr val="000000"/>
                </a:solidFill>
                <a:latin typeface="Arial Bold"/>
                <a:ea typeface="Arial Bold"/>
                <a:cs typeface="Arial Bold"/>
                <a:sym typeface="Arial Bold"/>
              </a:defRPr>
            </a:lvl1pPr>
          </a:lstStyle>
          <a:p>
            <a:pPr/>
            <a:r>
              <a:t>culture</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6" name="Title 1"/>
          <p:cNvSpPr txBox="1"/>
          <p:nvPr>
            <p:ph type="title"/>
          </p:nvPr>
        </p:nvSpPr>
        <p:spPr>
          <a:xfrm>
            <a:off x="107503" y="82550"/>
            <a:ext cx="5900740" cy="558800"/>
          </a:xfrm>
          <a:prstGeom prst="rect">
            <a:avLst/>
          </a:prstGeom>
        </p:spPr>
        <p:txBody>
          <a:bodyPr/>
          <a:lstStyle>
            <a:lvl1pPr>
              <a:defRPr b="1" sz="2400"/>
            </a:lvl1pPr>
          </a:lstStyle>
          <a:p>
            <a:pPr/>
            <a:r>
              <a:t>Global monitoring plan for POPs</a:t>
            </a:r>
          </a:p>
        </p:txBody>
      </p:sp>
      <p:sp>
        <p:nvSpPr>
          <p:cNvPr id="277" name="TextovéPole 5"/>
          <p:cNvSpPr txBox="1"/>
          <p:nvPr/>
        </p:nvSpPr>
        <p:spPr>
          <a:xfrm>
            <a:off x="163864" y="764704"/>
            <a:ext cx="7000424" cy="6173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a:latin typeface="Arial Bold"/>
                <a:ea typeface="Arial Bold"/>
                <a:cs typeface="Arial Bold"/>
                <a:sym typeface="Arial Bold"/>
              </a:defRPr>
            </a:pPr>
            <a:r>
              <a:t>Substances to be monitored</a:t>
            </a:r>
          </a:p>
          <a:p>
            <a:pPr>
              <a:defRPr>
                <a:latin typeface="Arial Bold"/>
                <a:ea typeface="Arial Bold"/>
                <a:cs typeface="Arial Bold"/>
                <a:sym typeface="Arial Bold"/>
              </a:defRPr>
            </a:pPr>
            <a:r>
              <a:t>GMP Guidance, chapter 2.2. table 2.2.</a:t>
            </a:r>
          </a:p>
        </p:txBody>
      </p:sp>
      <p:pic>
        <p:nvPicPr>
          <p:cNvPr id="278" name="Picture 2" descr="Picture 2"/>
          <p:cNvPicPr>
            <a:picLocks noChangeAspect="1"/>
          </p:cNvPicPr>
          <p:nvPr/>
        </p:nvPicPr>
        <p:blipFill>
          <a:blip r:embed="rId2">
            <a:extLst/>
          </a:blip>
          <a:stretch>
            <a:fillRect/>
          </a:stretch>
        </p:blipFill>
        <p:spPr>
          <a:xfrm>
            <a:off x="251519" y="1556791"/>
            <a:ext cx="8640962" cy="5026486"/>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 name="Title 1"/>
          <p:cNvSpPr txBox="1"/>
          <p:nvPr>
            <p:ph type="title"/>
          </p:nvPr>
        </p:nvSpPr>
        <p:spPr>
          <a:xfrm>
            <a:off x="107503" y="82550"/>
            <a:ext cx="5900740" cy="558800"/>
          </a:xfrm>
          <a:prstGeom prst="rect">
            <a:avLst/>
          </a:prstGeom>
        </p:spPr>
        <p:txBody>
          <a:bodyPr/>
          <a:lstStyle>
            <a:lvl1pPr>
              <a:defRPr b="1" sz="2400"/>
            </a:lvl1pPr>
          </a:lstStyle>
          <a:p>
            <a:pPr/>
            <a:r>
              <a:t>Global monitoring plan for POPs</a:t>
            </a:r>
          </a:p>
        </p:txBody>
      </p:sp>
      <p:sp>
        <p:nvSpPr>
          <p:cNvPr id="281" name="TextovéPole 6"/>
          <p:cNvSpPr txBox="1"/>
          <p:nvPr/>
        </p:nvSpPr>
        <p:spPr>
          <a:xfrm>
            <a:off x="163864" y="764704"/>
            <a:ext cx="7000424" cy="6173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a:latin typeface="Arial Bold"/>
                <a:ea typeface="Arial Bold"/>
                <a:cs typeface="Arial Bold"/>
                <a:sym typeface="Arial Bold"/>
              </a:defRPr>
            </a:pPr>
            <a:r>
              <a:t>Substances to be monitored</a:t>
            </a:r>
          </a:p>
          <a:p>
            <a:pPr>
              <a:defRPr>
                <a:latin typeface="Arial Bold"/>
                <a:ea typeface="Arial Bold"/>
                <a:cs typeface="Arial Bold"/>
                <a:sym typeface="Arial Bold"/>
              </a:defRPr>
            </a:pPr>
            <a:r>
              <a:t>GMP Guidance, chapter 2.2. table 2.2.</a:t>
            </a:r>
          </a:p>
        </p:txBody>
      </p:sp>
      <p:pic>
        <p:nvPicPr>
          <p:cNvPr id="282" name="Picture 2" descr="Picture 2"/>
          <p:cNvPicPr>
            <a:picLocks noChangeAspect="1"/>
          </p:cNvPicPr>
          <p:nvPr/>
        </p:nvPicPr>
        <p:blipFill>
          <a:blip r:embed="rId2">
            <a:extLst/>
          </a:blip>
          <a:stretch>
            <a:fillRect/>
          </a:stretch>
        </p:blipFill>
        <p:spPr>
          <a:xfrm>
            <a:off x="251519" y="1556791"/>
            <a:ext cx="8640001" cy="4245285"/>
          </a:xfrm>
          <a:prstGeom prst="rect">
            <a:avLst/>
          </a:prstGeom>
          <a:ln w="12700">
            <a:miter lim="400000"/>
          </a:ln>
        </p:spPr>
      </p:pic>
      <p:sp>
        <p:nvSpPr>
          <p:cNvPr id="283" name="POPs listed at COP7: Hexachlorobutadiene, PCN, Pentachlorophenol…"/>
          <p:cNvSpPr txBox="1"/>
          <p:nvPr/>
        </p:nvSpPr>
        <p:spPr>
          <a:xfrm>
            <a:off x="184572" y="5840729"/>
            <a:ext cx="6620452" cy="9296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marL="180473" indent="-180473">
              <a:buSzPct val="100000"/>
              <a:buChar char="+"/>
            </a:pPr>
            <a:r>
              <a:t>POPs listed at COP7: Hexachlorobutadiene, PCN, Pentachlorophenol</a:t>
            </a:r>
          </a:p>
          <a:p>
            <a:pPr/>
            <a:r>
              <a:t>                            COP8: SCCPs, deca-BDE</a:t>
            </a:r>
          </a:p>
          <a:p>
            <a:pPr/>
            <a:r>
              <a:t>+ candidate chemicals considered - dicofol, PFOA, PFHxS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5" name="Nadpis 1"/>
          <p:cNvSpPr txBox="1"/>
          <p:nvPr>
            <p:ph type="title"/>
          </p:nvPr>
        </p:nvSpPr>
        <p:spPr>
          <a:xfrm>
            <a:off x="107503" y="82550"/>
            <a:ext cx="4618858" cy="558800"/>
          </a:xfrm>
          <a:prstGeom prst="rect">
            <a:avLst/>
          </a:prstGeom>
        </p:spPr>
        <p:txBody>
          <a:bodyPr/>
          <a:lstStyle>
            <a:lvl1pPr>
              <a:defRPr b="1" sz="2400"/>
            </a:lvl1pPr>
          </a:lstStyle>
          <a:p>
            <a:pPr/>
            <a:r>
              <a:t>GMP Data Warehouse</a:t>
            </a:r>
          </a:p>
        </p:txBody>
      </p:sp>
      <p:sp>
        <p:nvSpPr>
          <p:cNvPr id="286" name="Zástupný symbol pro obsah 2"/>
          <p:cNvSpPr txBox="1"/>
          <p:nvPr>
            <p:ph type="body" idx="1"/>
          </p:nvPr>
        </p:nvSpPr>
        <p:spPr>
          <a:xfrm>
            <a:off x="457200" y="863600"/>
            <a:ext cx="8229600" cy="5130801"/>
          </a:xfrm>
          <a:prstGeom prst="rect">
            <a:avLst/>
          </a:prstGeom>
        </p:spPr>
        <p:txBody>
          <a:bodyPr/>
          <a:lstStyle/>
          <a:p>
            <a:pPr marL="0" indent="0">
              <a:buSzTx/>
              <a:buNone/>
            </a:pPr>
            <a:r>
              <a:t>Principles</a:t>
            </a:r>
            <a:r>
              <a:t>:</a:t>
            </a:r>
          </a:p>
          <a:p>
            <a:pPr>
              <a:spcBef>
                <a:spcPts val="500"/>
              </a:spcBef>
              <a:defRPr sz="2400"/>
            </a:pPr>
            <a:r>
              <a:t>Electronic data collection</a:t>
            </a:r>
          </a:p>
          <a:p>
            <a:pPr lvl="1" marL="800100" indent="-342900">
              <a:buClr>
                <a:schemeClr val="accent3"/>
              </a:buClr>
              <a:buChar char="•"/>
              <a:defRPr>
                <a:solidFill>
                  <a:schemeClr val="accent3"/>
                </a:solidFill>
              </a:defRPr>
            </a:pPr>
            <a:r>
              <a:t>Data providers</a:t>
            </a:r>
          </a:p>
          <a:p>
            <a:pPr lvl="2" marL="1181100" indent="-266700">
              <a:spcBef>
                <a:spcPts val="600"/>
              </a:spcBef>
              <a:buClr>
                <a:schemeClr val="accent3"/>
              </a:buClr>
              <a:defRPr sz="2800">
                <a:solidFill>
                  <a:schemeClr val="accent3"/>
                </a:solidFill>
              </a:defRPr>
            </a:pPr>
            <a:r>
              <a:t>identified by ROGs</a:t>
            </a:r>
          </a:p>
          <a:p>
            <a:pPr lvl="1" marL="800100" indent="-342900">
              <a:buClr>
                <a:schemeClr val="accent3"/>
              </a:buClr>
              <a:buChar char="•"/>
              <a:defRPr>
                <a:solidFill>
                  <a:schemeClr val="accent3"/>
                </a:solidFill>
              </a:defRPr>
            </a:pPr>
            <a:r>
              <a:t>Data reported as:</a:t>
            </a:r>
          </a:p>
          <a:p>
            <a:pPr lvl="2" marL="1181100" indent="-266700">
              <a:spcBef>
                <a:spcPts val="600"/>
              </a:spcBef>
              <a:buClr>
                <a:schemeClr val="accent3"/>
              </a:buClr>
              <a:defRPr sz="2800">
                <a:solidFill>
                  <a:schemeClr val="accent3"/>
                </a:solidFill>
              </a:defRPr>
            </a:pPr>
            <a:r>
              <a:t>Annually aggregated</a:t>
            </a:r>
          </a:p>
          <a:p>
            <a:pPr lvl="2" marL="1181100" indent="-266700">
              <a:spcBef>
                <a:spcPts val="600"/>
              </a:spcBef>
              <a:buClr>
                <a:schemeClr val="accent3"/>
              </a:buClr>
              <a:defRPr sz="2800">
                <a:solidFill>
                  <a:schemeClr val="accent3"/>
                </a:solidFill>
              </a:defRPr>
            </a:pPr>
            <a:r>
              <a:t>Primary (and later aggregated in GMP DWH)</a:t>
            </a:r>
          </a:p>
          <a:p>
            <a:pPr>
              <a:spcBef>
                <a:spcPts val="500"/>
              </a:spcBef>
              <a:defRPr sz="2400"/>
            </a:pPr>
            <a:r>
              <a:t>Standardized</a:t>
            </a:r>
            <a:r>
              <a:t> </a:t>
            </a:r>
            <a:r>
              <a:t>parametric</a:t>
            </a:r>
            <a:r>
              <a:t> data structure (next slide)</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8" name="Nadpis 1"/>
          <p:cNvSpPr txBox="1"/>
          <p:nvPr>
            <p:ph type="title"/>
          </p:nvPr>
        </p:nvSpPr>
        <p:spPr>
          <a:xfrm>
            <a:off x="107504" y="82550"/>
            <a:ext cx="4106863" cy="558800"/>
          </a:xfrm>
          <a:prstGeom prst="rect">
            <a:avLst/>
          </a:prstGeom>
        </p:spPr>
        <p:txBody>
          <a:bodyPr/>
          <a:lstStyle>
            <a:lvl1pPr>
              <a:defRPr b="1" sz="2400"/>
            </a:lvl1pPr>
          </a:lstStyle>
          <a:p>
            <a:pPr/>
            <a:r>
              <a:t>Data structure</a:t>
            </a:r>
          </a:p>
        </p:txBody>
      </p:sp>
      <p:sp>
        <p:nvSpPr>
          <p:cNvPr id="289" name="Zástupný symbol pro obsah 2"/>
          <p:cNvSpPr txBox="1"/>
          <p:nvPr>
            <p:ph type="body" idx="1"/>
          </p:nvPr>
        </p:nvSpPr>
        <p:spPr>
          <a:xfrm>
            <a:off x="457200" y="1268759"/>
            <a:ext cx="8229600" cy="4781129"/>
          </a:xfrm>
          <a:prstGeom prst="rect">
            <a:avLst/>
          </a:prstGeom>
        </p:spPr>
        <p:txBody>
          <a:bodyPr/>
          <a:lstStyle/>
          <a:p>
            <a:pPr>
              <a:spcBef>
                <a:spcPts val="600"/>
              </a:spcBef>
              <a:defRPr sz="2800"/>
            </a:pPr>
            <a:r>
              <a:t>All items grouped into 3</a:t>
            </a:r>
            <a:r>
              <a:t> </a:t>
            </a:r>
            <a:r>
              <a:t>hierarchical</a:t>
            </a:r>
            <a:r>
              <a:t> </a:t>
            </a:r>
            <a:r>
              <a:t>sections</a:t>
            </a:r>
            <a:r>
              <a:t>:</a:t>
            </a:r>
          </a:p>
        </p:txBody>
      </p:sp>
      <p:pic>
        <p:nvPicPr>
          <p:cNvPr id="290" name="Obrázek 22" descr="Obrázek 22"/>
          <p:cNvPicPr>
            <a:picLocks noChangeAspect="1"/>
          </p:cNvPicPr>
          <p:nvPr/>
        </p:nvPicPr>
        <p:blipFill>
          <a:blip r:embed="rId2">
            <a:extLst/>
          </a:blip>
          <a:stretch>
            <a:fillRect/>
          </a:stretch>
        </p:blipFill>
        <p:spPr>
          <a:xfrm>
            <a:off x="251518" y="2276872"/>
            <a:ext cx="8640001" cy="4043380"/>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 name="Nadpis 1"/>
          <p:cNvSpPr txBox="1"/>
          <p:nvPr>
            <p:ph type="title"/>
          </p:nvPr>
        </p:nvSpPr>
        <p:spPr>
          <a:xfrm>
            <a:off x="107503" y="82550"/>
            <a:ext cx="4618858" cy="558800"/>
          </a:xfrm>
          <a:prstGeom prst="rect">
            <a:avLst/>
          </a:prstGeom>
        </p:spPr>
        <p:txBody>
          <a:bodyPr/>
          <a:lstStyle>
            <a:lvl1pPr>
              <a:defRPr b="1" sz="2400"/>
            </a:lvl1pPr>
          </a:lstStyle>
          <a:p>
            <a:pPr/>
            <a:r>
              <a:t>GMP DWH data structure</a:t>
            </a:r>
          </a:p>
        </p:txBody>
      </p:sp>
      <p:sp>
        <p:nvSpPr>
          <p:cNvPr id="293" name="Zástupný symbol pro obsah 2"/>
          <p:cNvSpPr txBox="1"/>
          <p:nvPr>
            <p:ph type="body" sz="half" idx="1"/>
          </p:nvPr>
        </p:nvSpPr>
        <p:spPr>
          <a:xfrm>
            <a:off x="457200" y="847253"/>
            <a:ext cx="8229600" cy="1569661"/>
          </a:xfrm>
          <a:prstGeom prst="rect">
            <a:avLst/>
          </a:prstGeom>
        </p:spPr>
        <p:txBody>
          <a:bodyPr/>
          <a:lstStyle/>
          <a:p>
            <a:pPr marL="0" indent="0">
              <a:spcBef>
                <a:spcPts val="500"/>
              </a:spcBef>
              <a:buSzTx/>
              <a:buNone/>
              <a:defRPr sz="2400"/>
            </a:pPr>
            <a:r>
              <a:t>PCB 153 was monitored at the Košetice station in 2013. 26 values were collected by means of air-active sampling. Median value was 1.457 pg/m</a:t>
            </a:r>
            <a:r>
              <a:rPr baseline="30000"/>
              <a:t>3</a:t>
            </a:r>
            <a:r>
              <a:t>, mean value 1.633 pg/m</a:t>
            </a:r>
            <a:r>
              <a:rPr baseline="30000"/>
              <a:t>3</a:t>
            </a:r>
            <a:r>
              <a:t>, maximum concentration reached 4.382 pg/m</a:t>
            </a:r>
            <a:r>
              <a:rPr baseline="30000"/>
              <a:t>3</a:t>
            </a:r>
            <a:r>
              <a:t>.</a:t>
            </a:r>
          </a:p>
        </p:txBody>
      </p:sp>
      <p:sp>
        <p:nvSpPr>
          <p:cNvPr id="294" name="Zástupný symbol pro obsah 2"/>
          <p:cNvSpPr txBox="1"/>
          <p:nvPr/>
        </p:nvSpPr>
        <p:spPr>
          <a:xfrm>
            <a:off x="456381" y="2876742"/>
            <a:ext cx="8229601" cy="1196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spcBef>
                <a:spcPts val="500"/>
              </a:spcBef>
              <a:defRPr sz="2400"/>
            </a:pPr>
            <a:r>
              <a:t>Air-active monitoring of PCB 153 at the Košetice station was performed in 2013. Median of the total 26 values was 1.457 pg/m</a:t>
            </a:r>
            <a:r>
              <a:rPr baseline="30000"/>
              <a:t>3</a:t>
            </a:r>
            <a:r>
              <a:t>. Mean value was higher and reached 1.633 pg/m</a:t>
            </a:r>
            <a:r>
              <a:rPr baseline="30000"/>
              <a:t>3</a:t>
            </a:r>
            <a:r>
              <a:t>.</a:t>
            </a:r>
          </a:p>
        </p:txBody>
      </p:sp>
      <p:graphicFrame>
        <p:nvGraphicFramePr>
          <p:cNvPr id="295" name="Tabulka 2"/>
          <p:cNvGraphicFramePr/>
          <p:nvPr/>
        </p:nvGraphicFramePr>
        <p:xfrm>
          <a:off x="497136" y="5118968"/>
          <a:ext cx="8333617" cy="74168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012571"/>
                <a:gridCol w="698818"/>
                <a:gridCol w="1224725"/>
                <a:gridCol w="467043"/>
                <a:gridCol w="784543"/>
                <a:gridCol w="962343"/>
                <a:gridCol w="1162368"/>
                <a:gridCol w="1199960"/>
                <a:gridCol w="821246"/>
              </a:tblGrid>
              <a:tr h="370840">
                <a:tc>
                  <a:txBody>
                    <a:bodyPr/>
                    <a:lstStyle/>
                    <a:p>
                      <a:pPr algn="l">
                        <a:defRPr b="0" sz="1800">
                          <a:solidFill>
                            <a:srgbClr val="000000"/>
                          </a:solidFill>
                        </a:defRPr>
                      </a:pPr>
                      <a:r>
                        <a:rPr b="1">
                          <a:solidFill>
                            <a:srgbClr val="FFFFFF"/>
                          </a:solidFill>
                        </a:rPr>
                        <a:t>Site</a:t>
                      </a:r>
                    </a:p>
                  </a:txBody>
                  <a:tcPr marL="45720" marR="45720" marT="45720" marB="45720" anchor="t" anchorCtr="0" horzOverflow="overflow">
                    <a:solidFill>
                      <a:schemeClr val="accent5"/>
                    </a:solidFill>
                  </a:tcPr>
                </a:tc>
                <a:tc>
                  <a:txBody>
                    <a:bodyPr/>
                    <a:lstStyle/>
                    <a:p>
                      <a:pPr algn="l">
                        <a:defRPr b="0" sz="1800">
                          <a:solidFill>
                            <a:srgbClr val="000000"/>
                          </a:solidFill>
                        </a:defRPr>
                      </a:pPr>
                      <a:r>
                        <a:rPr b="1">
                          <a:solidFill>
                            <a:srgbClr val="FFFFFF"/>
                          </a:solidFill>
                        </a:rPr>
                        <a:t>Year</a:t>
                      </a:r>
                    </a:p>
                  </a:txBody>
                  <a:tcPr marL="45720" marR="45720" marT="45720" marB="45720" anchor="t" anchorCtr="0" horzOverflow="overflow">
                    <a:solidFill>
                      <a:schemeClr val="accent5"/>
                    </a:solidFill>
                  </a:tcPr>
                </a:tc>
                <a:tc>
                  <a:txBody>
                    <a:bodyPr/>
                    <a:lstStyle/>
                    <a:p>
                      <a:pPr algn="l">
                        <a:defRPr b="0" sz="1800">
                          <a:solidFill>
                            <a:srgbClr val="000000"/>
                          </a:solidFill>
                        </a:defRPr>
                      </a:pPr>
                      <a:r>
                        <a:rPr b="1">
                          <a:solidFill>
                            <a:srgbClr val="FFFFFF"/>
                          </a:solidFill>
                        </a:rPr>
                        <a:t>Parameter</a:t>
                      </a:r>
                    </a:p>
                  </a:txBody>
                  <a:tcPr marL="45720" marR="45720" marT="45720" marB="45720" anchor="t" anchorCtr="0" horzOverflow="overflow">
                    <a:solidFill>
                      <a:schemeClr val="accent5"/>
                    </a:solidFill>
                  </a:tcPr>
                </a:tc>
                <a:tc>
                  <a:txBody>
                    <a:bodyPr/>
                    <a:lstStyle/>
                    <a:p>
                      <a:pPr algn="l">
                        <a:defRPr b="0" sz="1800">
                          <a:solidFill>
                            <a:srgbClr val="000000"/>
                          </a:solidFill>
                        </a:defRPr>
                      </a:pPr>
                      <a:r>
                        <a:rPr b="1">
                          <a:solidFill>
                            <a:srgbClr val="FFFFFF"/>
                          </a:solidFill>
                        </a:rPr>
                        <a:t>N</a:t>
                      </a:r>
                    </a:p>
                  </a:txBody>
                  <a:tcPr marL="45720" marR="45720" marT="45720" marB="45720" anchor="t" anchorCtr="0" horzOverflow="overflow">
                    <a:solidFill>
                      <a:schemeClr val="accent5"/>
                    </a:solidFill>
                  </a:tcPr>
                </a:tc>
                <a:tc>
                  <a:txBody>
                    <a:bodyPr/>
                    <a:lstStyle/>
                    <a:p>
                      <a:pPr algn="l">
                        <a:defRPr b="0" sz="1800">
                          <a:solidFill>
                            <a:srgbClr val="000000"/>
                          </a:solidFill>
                        </a:defRPr>
                      </a:pPr>
                      <a:r>
                        <a:rPr b="1">
                          <a:solidFill>
                            <a:srgbClr val="FFFFFF"/>
                          </a:solidFill>
                        </a:rPr>
                        <a:t>Mean</a:t>
                      </a:r>
                    </a:p>
                  </a:txBody>
                  <a:tcPr marL="45720" marR="45720" marT="45720" marB="45720" anchor="t" anchorCtr="0" horzOverflow="overflow">
                    <a:solidFill>
                      <a:schemeClr val="accent5"/>
                    </a:solidFill>
                  </a:tcPr>
                </a:tc>
                <a:tc>
                  <a:txBody>
                    <a:bodyPr/>
                    <a:lstStyle/>
                    <a:p>
                      <a:pPr algn="l">
                        <a:defRPr b="0" sz="1800">
                          <a:solidFill>
                            <a:srgbClr val="000000"/>
                          </a:solidFill>
                        </a:defRPr>
                      </a:pPr>
                      <a:r>
                        <a:rPr b="1">
                          <a:solidFill>
                            <a:srgbClr val="FFFFFF"/>
                          </a:solidFill>
                        </a:rPr>
                        <a:t>Median</a:t>
                      </a:r>
                    </a:p>
                  </a:txBody>
                  <a:tcPr marL="45720" marR="45720" marT="45720" marB="45720" anchor="t" anchorCtr="0" horzOverflow="overflow">
                    <a:solidFill>
                      <a:schemeClr val="accent5"/>
                    </a:solidFill>
                  </a:tcPr>
                </a:tc>
                <a:tc>
                  <a:txBody>
                    <a:bodyPr/>
                    <a:lstStyle/>
                    <a:p>
                      <a:pPr algn="l">
                        <a:defRPr b="0" sz="1800">
                          <a:solidFill>
                            <a:srgbClr val="000000"/>
                          </a:solidFill>
                        </a:defRPr>
                      </a:pPr>
                      <a:r>
                        <a:rPr b="1">
                          <a:solidFill>
                            <a:srgbClr val="FFFFFF"/>
                          </a:solidFill>
                        </a:rPr>
                        <a:t>Minimum</a:t>
                      </a:r>
                    </a:p>
                  </a:txBody>
                  <a:tcPr marL="45720" marR="45720" marT="45720" marB="45720" anchor="t" anchorCtr="0" horzOverflow="overflow">
                    <a:solidFill>
                      <a:schemeClr val="accent5"/>
                    </a:solidFill>
                  </a:tcPr>
                </a:tc>
                <a:tc>
                  <a:txBody>
                    <a:bodyPr/>
                    <a:lstStyle/>
                    <a:p>
                      <a:pPr algn="l">
                        <a:defRPr b="0" sz="1800">
                          <a:solidFill>
                            <a:srgbClr val="000000"/>
                          </a:solidFill>
                        </a:defRPr>
                      </a:pPr>
                      <a:r>
                        <a:rPr b="1">
                          <a:solidFill>
                            <a:srgbClr val="FFFFFF"/>
                          </a:solidFill>
                        </a:rPr>
                        <a:t>Maximum</a:t>
                      </a:r>
                    </a:p>
                  </a:txBody>
                  <a:tcPr marL="45720" marR="45720" marT="45720" marB="45720" anchor="t" anchorCtr="0" horzOverflow="overflow">
                    <a:solidFill>
                      <a:schemeClr val="accent5"/>
                    </a:solidFill>
                  </a:tcPr>
                </a:tc>
                <a:tc>
                  <a:txBody>
                    <a:bodyPr/>
                    <a:lstStyle/>
                    <a:p>
                      <a:pPr algn="l">
                        <a:defRPr b="0" sz="1800">
                          <a:solidFill>
                            <a:srgbClr val="000000"/>
                          </a:solidFill>
                        </a:defRPr>
                      </a:pPr>
                      <a:r>
                        <a:rPr b="1">
                          <a:solidFill>
                            <a:srgbClr val="FFFFFF"/>
                          </a:solidFill>
                        </a:rPr>
                        <a:t>Unit</a:t>
                      </a:r>
                    </a:p>
                  </a:txBody>
                  <a:tcPr marL="45720" marR="45720" marT="45720" marB="45720" anchor="t" anchorCtr="0" horzOverflow="overflow">
                    <a:solidFill>
                      <a:schemeClr val="accent5"/>
                    </a:solidFill>
                  </a:tcPr>
                </a:tc>
              </a:tr>
              <a:tr h="370840">
                <a:tc>
                  <a:txBody>
                    <a:bodyPr/>
                    <a:lstStyle/>
                    <a:p>
                      <a:pPr algn="l">
                        <a:defRPr sz="1800">
                          <a:solidFill>
                            <a:srgbClr val="000000"/>
                          </a:solidFill>
                        </a:defRPr>
                      </a:pPr>
                      <a:r>
                        <a:rPr>
                          <a:solidFill>
                            <a:srgbClr val="262626"/>
                          </a:solidFill>
                        </a:rPr>
                        <a:t>Košetice</a:t>
                      </a:r>
                    </a:p>
                  </a:txBody>
                  <a:tcPr marL="45720" marR="45720" marT="45720" marB="45720" anchor="t" anchorCtr="0" horzOverflow="overflow">
                    <a:solidFill>
                      <a:srgbClr val="CEE2EA"/>
                    </a:solidFill>
                  </a:tcPr>
                </a:tc>
                <a:tc>
                  <a:txBody>
                    <a:bodyPr/>
                    <a:lstStyle/>
                    <a:p>
                      <a:pPr algn="l">
                        <a:defRPr sz="1800">
                          <a:solidFill>
                            <a:srgbClr val="000000"/>
                          </a:solidFill>
                        </a:defRPr>
                      </a:pPr>
                      <a:r>
                        <a:rPr>
                          <a:solidFill>
                            <a:srgbClr val="262626"/>
                          </a:solidFill>
                        </a:rPr>
                        <a:t>2013</a:t>
                      </a:r>
                    </a:p>
                  </a:txBody>
                  <a:tcPr marL="45720" marR="45720" marT="45720" marB="45720" anchor="t" anchorCtr="0" horzOverflow="overflow">
                    <a:solidFill>
                      <a:srgbClr val="CEE2EA"/>
                    </a:solidFill>
                  </a:tcPr>
                </a:tc>
                <a:tc>
                  <a:txBody>
                    <a:bodyPr/>
                    <a:lstStyle/>
                    <a:p>
                      <a:pPr algn="l">
                        <a:defRPr sz="1800">
                          <a:solidFill>
                            <a:srgbClr val="000000"/>
                          </a:solidFill>
                        </a:defRPr>
                      </a:pPr>
                      <a:r>
                        <a:rPr>
                          <a:solidFill>
                            <a:srgbClr val="262626"/>
                          </a:solidFill>
                        </a:rPr>
                        <a:t>PCB 153</a:t>
                      </a:r>
                    </a:p>
                  </a:txBody>
                  <a:tcPr marL="45720" marR="45720" marT="45720" marB="45720" anchor="t" anchorCtr="0" horzOverflow="overflow">
                    <a:solidFill>
                      <a:srgbClr val="CEE2EA"/>
                    </a:solidFill>
                  </a:tcPr>
                </a:tc>
                <a:tc>
                  <a:txBody>
                    <a:bodyPr/>
                    <a:lstStyle/>
                    <a:p>
                      <a:pPr algn="l">
                        <a:defRPr sz="1800">
                          <a:solidFill>
                            <a:srgbClr val="000000"/>
                          </a:solidFill>
                        </a:defRPr>
                      </a:pPr>
                      <a:r>
                        <a:rPr>
                          <a:solidFill>
                            <a:srgbClr val="262626"/>
                          </a:solidFill>
                        </a:rPr>
                        <a:t>26</a:t>
                      </a:r>
                    </a:p>
                  </a:txBody>
                  <a:tcPr marL="45720" marR="45720" marT="45720" marB="45720" anchor="t" anchorCtr="0" horzOverflow="overflow">
                    <a:solidFill>
                      <a:srgbClr val="CEE2EA"/>
                    </a:solidFill>
                  </a:tcPr>
                </a:tc>
                <a:tc>
                  <a:txBody>
                    <a:bodyPr/>
                    <a:lstStyle/>
                    <a:p>
                      <a:pPr algn="l">
                        <a:defRPr sz="1800">
                          <a:solidFill>
                            <a:srgbClr val="000000"/>
                          </a:solidFill>
                        </a:defRPr>
                      </a:pPr>
                      <a:r>
                        <a:rPr>
                          <a:solidFill>
                            <a:srgbClr val="262626"/>
                          </a:solidFill>
                        </a:rPr>
                        <a:t>1.633</a:t>
                      </a:r>
                    </a:p>
                  </a:txBody>
                  <a:tcPr marL="45720" marR="45720" marT="45720" marB="45720" anchor="t" anchorCtr="0" horzOverflow="overflow">
                    <a:solidFill>
                      <a:srgbClr val="CEE2EA"/>
                    </a:solidFill>
                  </a:tcPr>
                </a:tc>
                <a:tc>
                  <a:txBody>
                    <a:bodyPr/>
                    <a:lstStyle/>
                    <a:p>
                      <a:pPr algn="l">
                        <a:defRPr sz="1800">
                          <a:solidFill>
                            <a:srgbClr val="000000"/>
                          </a:solidFill>
                        </a:defRPr>
                      </a:pPr>
                      <a:r>
                        <a:rPr>
                          <a:solidFill>
                            <a:srgbClr val="262626"/>
                          </a:solidFill>
                        </a:rPr>
                        <a:t>1.457</a:t>
                      </a:r>
                    </a:p>
                  </a:txBody>
                  <a:tcPr marL="45720" marR="45720" marT="45720" marB="45720" anchor="t" anchorCtr="0" horzOverflow="overflow">
                    <a:solidFill>
                      <a:srgbClr val="CEE2EA"/>
                    </a:solidFill>
                  </a:tcPr>
                </a:tc>
                <a:tc>
                  <a:txBody>
                    <a:bodyPr/>
                    <a:lstStyle/>
                    <a:p>
                      <a:pPr algn="l">
                        <a:defRPr sz="1800">
                          <a:solidFill>
                            <a:srgbClr val="000000"/>
                          </a:solidFill>
                        </a:defRPr>
                      </a:pPr>
                      <a:r>
                        <a:rPr>
                          <a:solidFill>
                            <a:srgbClr val="262626"/>
                          </a:solidFill>
                        </a:rPr>
                        <a:t>0.506</a:t>
                      </a:r>
                    </a:p>
                  </a:txBody>
                  <a:tcPr marL="45720" marR="45720" marT="45720" marB="45720" anchor="t" anchorCtr="0" horzOverflow="overflow">
                    <a:solidFill>
                      <a:srgbClr val="CEE2EA"/>
                    </a:solidFill>
                  </a:tcPr>
                </a:tc>
                <a:tc>
                  <a:txBody>
                    <a:bodyPr/>
                    <a:lstStyle/>
                    <a:p>
                      <a:pPr algn="l">
                        <a:defRPr sz="1800">
                          <a:solidFill>
                            <a:srgbClr val="000000"/>
                          </a:solidFill>
                        </a:defRPr>
                      </a:pPr>
                      <a:r>
                        <a:rPr>
                          <a:solidFill>
                            <a:srgbClr val="262626"/>
                          </a:solidFill>
                        </a:rPr>
                        <a:t>4.382</a:t>
                      </a:r>
                    </a:p>
                  </a:txBody>
                  <a:tcPr marL="45720" marR="45720" marT="45720" marB="45720" anchor="t" anchorCtr="0" horzOverflow="overflow">
                    <a:solidFill>
                      <a:srgbClr val="CEE2EA"/>
                    </a:solidFill>
                  </a:tcPr>
                </a:tc>
                <a:tc>
                  <a:txBody>
                    <a:bodyPr/>
                    <a:lstStyle/>
                    <a:p>
                      <a:pPr algn="l">
                        <a:defRPr sz="1800"/>
                      </a:pPr>
                      <a:r>
                        <a:t>pg/m</a:t>
                      </a:r>
                      <a:r>
                        <a:rPr baseline="30000"/>
                        <a:t>3</a:t>
                      </a:r>
                    </a:p>
                  </a:txBody>
                  <a:tcPr marL="45720" marR="45720" marT="45720" marB="45720" anchor="t" anchorCtr="0" horzOverflow="overflow">
                    <a:solidFill>
                      <a:srgbClr val="CEE2EA"/>
                    </a:solidFill>
                  </a:tcPr>
                </a:tc>
              </a:tr>
            </a:tbl>
          </a:graphicData>
        </a:graphic>
      </p:graphicFrame>
      <p:sp>
        <p:nvSpPr>
          <p:cNvPr id="296" name="Přímá spojnice 7"/>
          <p:cNvSpPr/>
          <p:nvPr/>
        </p:nvSpPr>
        <p:spPr>
          <a:xfrm>
            <a:off x="539551" y="908720"/>
            <a:ext cx="7920882" cy="1440160"/>
          </a:xfrm>
          <a:prstGeom prst="line">
            <a:avLst/>
          </a:prstGeom>
          <a:ln w="38100">
            <a:solidFill>
              <a:srgbClr val="FF0000"/>
            </a:solidFill>
          </a:ln>
        </p:spPr>
        <p:txBody>
          <a:bodyPr lIns="45719" rIns="45719"/>
          <a:lstStyle/>
          <a:p>
            <a:pPr/>
          </a:p>
        </p:txBody>
      </p:sp>
      <p:sp>
        <p:nvSpPr>
          <p:cNvPr id="297" name="Přímá spojnice 9"/>
          <p:cNvSpPr/>
          <p:nvPr/>
        </p:nvSpPr>
        <p:spPr>
          <a:xfrm flipV="1">
            <a:off x="539551" y="980728"/>
            <a:ext cx="8073282" cy="1368152"/>
          </a:xfrm>
          <a:prstGeom prst="line">
            <a:avLst/>
          </a:prstGeom>
          <a:ln w="38100">
            <a:solidFill>
              <a:srgbClr val="FF0000"/>
            </a:solidFill>
          </a:ln>
        </p:spPr>
        <p:txBody>
          <a:bodyPr lIns="45719" rIns="45719"/>
          <a:lstStyle/>
          <a:p>
            <a:pPr/>
          </a:p>
        </p:txBody>
      </p:sp>
      <p:sp>
        <p:nvSpPr>
          <p:cNvPr id="298" name="Přímá spojnice 12"/>
          <p:cNvSpPr/>
          <p:nvPr/>
        </p:nvSpPr>
        <p:spPr>
          <a:xfrm>
            <a:off x="611559" y="3006243"/>
            <a:ext cx="7560842" cy="1142837"/>
          </a:xfrm>
          <a:prstGeom prst="line">
            <a:avLst/>
          </a:prstGeom>
          <a:ln w="38100">
            <a:solidFill>
              <a:srgbClr val="FF0000"/>
            </a:solidFill>
          </a:ln>
        </p:spPr>
        <p:txBody>
          <a:bodyPr lIns="45719" rIns="45719"/>
          <a:lstStyle/>
          <a:p>
            <a:pPr/>
          </a:p>
        </p:txBody>
      </p:sp>
      <p:sp>
        <p:nvSpPr>
          <p:cNvPr id="299" name="Přímá spojnice 13"/>
          <p:cNvSpPr/>
          <p:nvPr/>
        </p:nvSpPr>
        <p:spPr>
          <a:xfrm flipV="1">
            <a:off x="539551" y="3006242"/>
            <a:ext cx="7632850" cy="1070831"/>
          </a:xfrm>
          <a:prstGeom prst="line">
            <a:avLst/>
          </a:prstGeom>
          <a:ln w="38100">
            <a:solidFill>
              <a:srgbClr val="FF0000"/>
            </a:solidFill>
          </a:ln>
        </p:spPr>
        <p:txBody>
          <a:bodyPr lIns="45719" rIns="45719"/>
          <a:lstStyle/>
          <a:p>
            <a:pPr/>
          </a:p>
        </p:txBody>
      </p:sp>
      <p:sp>
        <p:nvSpPr>
          <p:cNvPr id="300" name="Obdélník 18"/>
          <p:cNvSpPr/>
          <p:nvPr/>
        </p:nvSpPr>
        <p:spPr>
          <a:xfrm>
            <a:off x="323527" y="4797152"/>
            <a:ext cx="8496946" cy="1080121"/>
          </a:xfrm>
          <a:prstGeom prst="rect">
            <a:avLst/>
          </a:prstGeom>
          <a:ln w="38100">
            <a:solidFill>
              <a:schemeClr val="accent3"/>
            </a:solidFill>
          </a:ln>
        </p:spPr>
        <p:txBody>
          <a:bodyPr lIns="45719" rIns="45719" anchor="ctr"/>
          <a:lstStyle/>
          <a:p>
            <a:pPr algn="ctr">
              <a:defRPr>
                <a:solidFill>
                  <a:srgbClr val="FFFFFF"/>
                </a:solidFill>
              </a:defRPr>
            </a:pP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Motiv sady Office">
  <a:themeElements>
    <a:clrScheme name="Motiv sady Office">
      <a:dk1>
        <a:srgbClr val="262626"/>
      </a:dk1>
      <a:lt1>
        <a:srgbClr val="FFFFFF"/>
      </a:lt1>
      <a:dk2>
        <a:srgbClr val="A7A7A7"/>
      </a:dk2>
      <a:lt2>
        <a:srgbClr val="535353"/>
      </a:lt2>
      <a:accent1>
        <a:srgbClr val="627A08"/>
      </a:accent1>
      <a:accent2>
        <a:srgbClr val="B19A0F"/>
      </a:accent2>
      <a:accent3>
        <a:srgbClr val="96BE0D"/>
      </a:accent3>
      <a:accent4>
        <a:srgbClr val="EED236"/>
      </a:accent4>
      <a:accent5>
        <a:srgbClr val="4BACC6"/>
      </a:accent5>
      <a:accent6>
        <a:srgbClr val="E5500D"/>
      </a:accent6>
      <a:hlink>
        <a:srgbClr val="0000FF"/>
      </a:hlink>
      <a:folHlink>
        <a:srgbClr val="FF00FF"/>
      </a:folHlink>
    </a:clrScheme>
    <a:fontScheme name="Motiv sady Office">
      <a:majorFont>
        <a:latin typeface="Calibri"/>
        <a:ea typeface="Calibri"/>
        <a:cs typeface="Calibri"/>
      </a:majorFont>
      <a:minorFont>
        <a:latin typeface="Helvetica"/>
        <a:ea typeface="Helvetica"/>
        <a:cs typeface="Helvetica"/>
      </a:minorFont>
    </a:fontScheme>
    <a:fmtScheme name="Motiv sady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Motiv sady Office">
  <a:themeElements>
    <a:clrScheme name="Motiv sady Office">
      <a:dk1>
        <a:srgbClr val="000000"/>
      </a:dk1>
      <a:lt1>
        <a:srgbClr val="FFFFFF"/>
      </a:lt1>
      <a:dk2>
        <a:srgbClr val="A7A7A7"/>
      </a:dk2>
      <a:lt2>
        <a:srgbClr val="535353"/>
      </a:lt2>
      <a:accent1>
        <a:srgbClr val="627A08"/>
      </a:accent1>
      <a:accent2>
        <a:srgbClr val="B19A0F"/>
      </a:accent2>
      <a:accent3>
        <a:srgbClr val="96BE0D"/>
      </a:accent3>
      <a:accent4>
        <a:srgbClr val="EED236"/>
      </a:accent4>
      <a:accent5>
        <a:srgbClr val="4BACC6"/>
      </a:accent5>
      <a:accent6>
        <a:srgbClr val="E5500D"/>
      </a:accent6>
      <a:hlink>
        <a:srgbClr val="0000FF"/>
      </a:hlink>
      <a:folHlink>
        <a:srgbClr val="FF00FF"/>
      </a:folHlink>
    </a:clrScheme>
    <a:fontScheme name="Motiv sady Office">
      <a:majorFont>
        <a:latin typeface="Calibri"/>
        <a:ea typeface="Calibri"/>
        <a:cs typeface="Calibri"/>
      </a:majorFont>
      <a:minorFont>
        <a:latin typeface="Helvetica"/>
        <a:ea typeface="Helvetica"/>
        <a:cs typeface="Helvetica"/>
      </a:minorFont>
    </a:fontScheme>
    <a:fmtScheme name="Motiv sady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26262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