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362" r:id="rId3"/>
    <p:sldId id="366" r:id="rId4"/>
    <p:sldId id="363" r:id="rId5"/>
    <p:sldId id="342" r:id="rId6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707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EFC0E8-09F6-4548-8A47-0C260C0F391F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</dgm:pt>
    <dgm:pt modelId="{70935460-B0E7-4BF7-8174-8341C00B9CAD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B6DF8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cap="none" normalizeH="0" baseline="0" dirty="0">
              <a:ln>
                <a:noFill/>
              </a:ln>
              <a:solidFill>
                <a:srgbClr val="FD2009"/>
              </a:solidFill>
              <a:effectLst/>
              <a:latin typeface="+mn-lt"/>
              <a:cs typeface="Times New Roman" pitchFamily="18" charset="0"/>
            </a:rPr>
            <a:t>Humans</a:t>
          </a:r>
        </a:p>
      </dgm:t>
    </dgm:pt>
    <dgm:pt modelId="{DC44B649-CA8B-426D-A845-A8F364B8EF17}" type="parTrans" cxnId="{2B5E6681-ABC1-4252-B35E-6DC999A54231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075C233C-C628-4848-A5E9-2BCA71C2DF03}" type="sibTrans" cxnId="{2B5E6681-ABC1-4252-B35E-6DC999A54231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FBF69268-1CEA-4B0F-88AB-39DBADC1C83F}" type="asst">
      <dgm:prSet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ABE9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???</a:t>
          </a:r>
        </a:p>
      </dgm:t>
    </dgm:pt>
    <dgm:pt modelId="{A8FFC8FC-1E8B-4686-9631-07D7587E9936}" type="parTrans" cxnId="{063FDF9B-0A34-4FF5-BD7E-6BE31517BEAA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F235C376-0066-447F-959B-57B633644FD8}" type="sibTrans" cxnId="{063FDF9B-0A34-4FF5-BD7E-6BE31517BEAA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06B84B2A-59F2-4957-840E-1EEFB87E4D9F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B6DF8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Big Fish</a:t>
          </a:r>
        </a:p>
      </dgm:t>
    </dgm:pt>
    <dgm:pt modelId="{CE6054F9-CD10-481F-9761-8A25698B9295}" type="parTrans" cxnId="{A726F075-FAF6-45AA-A108-480F92C42D2D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AF9C176E-254E-4452-ACE8-5F48A60B4F7A}" type="sibTrans" cxnId="{A726F075-FAF6-45AA-A108-480F92C42D2D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A8C88153-F297-4F7A-9049-72F8B7CFA277}" type="asst">
      <dgm:prSet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ABE9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5 x</a:t>
          </a:r>
        </a:p>
      </dgm:t>
    </dgm:pt>
    <dgm:pt modelId="{64D90537-B6C6-4EE0-AC0F-943086A731A0}" type="parTrans" cxnId="{EBAC0C8A-86D2-4B33-9001-31F6855C3B92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0CA0B329-9CE8-4E43-B7A4-E6777582734F}" type="sibTrans" cxnId="{EBAC0C8A-86D2-4B33-9001-31F6855C3B92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A3482191-9259-49E2-BB0A-F40FED10F387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B6DF8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Small Fish</a:t>
          </a:r>
        </a:p>
      </dgm:t>
    </dgm:pt>
    <dgm:pt modelId="{F22CBFAE-9742-4724-B207-B381197784F6}" type="parTrans" cxnId="{49ED8BF2-6FB0-4F6C-A753-7DFCD2E97281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A9F7B97E-AC2D-409F-9CD1-AEC72EC9223E}" type="sibTrans" cxnId="{49ED8BF2-6FB0-4F6C-A753-7DFCD2E97281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85D90E67-E400-42B4-948B-B9A5FF373FB9}" type="asst">
      <dgm:prSet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ABE9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8 x</a:t>
          </a:r>
        </a:p>
      </dgm:t>
    </dgm:pt>
    <dgm:pt modelId="{E20A27C0-E447-49A9-BF6A-06A372A74507}" type="parTrans" cxnId="{05A0979E-7A76-40ED-A6E6-DB8776DBAFCE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B3998154-5E91-4B66-B9F7-8E1C5C6DB039}" type="sibTrans" cxnId="{05A0979E-7A76-40ED-A6E6-DB8776DBAFCE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530F107B-A078-4412-B8E4-569976D352DC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B6DF8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Zooplankton</a:t>
          </a:r>
        </a:p>
      </dgm:t>
    </dgm:pt>
    <dgm:pt modelId="{0A1094E1-52E4-4D6C-A215-35294A6F88CF}" type="parTrans" cxnId="{3DD1ADF8-C5EB-4E29-9CDB-38AB6FAFFD39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13C59CFD-7EAD-4303-A2EC-F9EDA05748B4}" type="sibTrans" cxnId="{3DD1ADF8-C5EB-4E29-9CDB-38AB6FAFFD39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58E5D380-BCD5-405C-A0D5-D77917F119D3}" type="asst">
      <dgm:prSet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ABE9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5 x</a:t>
          </a:r>
        </a:p>
      </dgm:t>
    </dgm:pt>
    <dgm:pt modelId="{3BFFD1D1-53FA-4578-A633-11A7929E0987}" type="parTrans" cxnId="{EA60585A-EF0B-4145-B933-A2863F1F57E6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70F68542-1BC2-4B1F-83FB-F086B985E75E}" type="sibTrans" cxnId="{EA60585A-EF0B-4145-B933-A2863F1F57E6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853C6E69-BFAA-4745-90BA-E667267AB055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B6DF8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Phytoplankton</a:t>
          </a:r>
        </a:p>
      </dgm:t>
    </dgm:pt>
    <dgm:pt modelId="{67A19B17-7B67-4B64-8503-FD2337B6ED75}" type="parTrans" cxnId="{37A5653C-2BD4-49E0-BF23-72C2ABE4010A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17052898-3F47-4E30-B7C6-9F07A88A5196}" type="sibTrans" cxnId="{37A5653C-2BD4-49E0-BF23-72C2ABE4010A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697F5172-C96B-4AF6-8C42-138622E73113}" type="asst">
      <dgm:prSet custT="1">
        <dgm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dgm:style>
      </dgm:prSet>
      <dgm:spPr>
        <a:solidFill>
          <a:srgbClr val="ABE9FF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 12 500 x</a:t>
          </a:r>
        </a:p>
      </dgm:t>
    </dgm:pt>
    <dgm:pt modelId="{E13FD208-8C94-4B09-9BF3-60B577FF96B3}" type="parTrans" cxnId="{1D93705C-E345-42E2-8A44-37F7410C1FA9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2ED7577E-2ECD-4930-A397-985FF0A44B65}" type="sibTrans" cxnId="{1D93705C-E345-42E2-8A44-37F7410C1FA9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6527CE32-453B-47BC-BEC8-84E26753EDF6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>
        <a:solidFill>
          <a:srgbClr val="B6DF89"/>
        </a:solidFill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Environment</a:t>
          </a:r>
        </a:p>
      </dgm:t>
    </dgm:pt>
    <dgm:pt modelId="{AF05FA30-0EC8-4B0E-8424-08B8DAD70213}" type="parTrans" cxnId="{7488FEBA-5CB6-498D-A75C-C1ABF1831AB2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2CD976FB-C7BA-406D-AFEF-EE91C37F0474}" type="sibTrans" cxnId="{7488FEBA-5CB6-498D-A75C-C1ABF1831AB2}">
      <dgm:prSet/>
      <dgm:spPr/>
      <dgm:t>
        <a:bodyPr/>
        <a:lstStyle/>
        <a:p>
          <a:endParaRPr lang="en-US" b="1">
            <a:latin typeface="+mj-lt"/>
          </a:endParaRPr>
        </a:p>
      </dgm:t>
    </dgm:pt>
    <dgm:pt modelId="{675406EF-968D-4440-A143-CE1593504128}" type="pres">
      <dgm:prSet presAssocID="{B9EFC0E8-09F6-4548-8A47-0C260C0F391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E9C6ACA-F994-4271-BCC4-62EDBAC083D4}" type="pres">
      <dgm:prSet presAssocID="{70935460-B0E7-4BF7-8174-8341C00B9CAD}" presName="hierRoot1" presStyleCnt="0">
        <dgm:presLayoutVars>
          <dgm:hierBranch/>
        </dgm:presLayoutVars>
      </dgm:prSet>
      <dgm:spPr/>
    </dgm:pt>
    <dgm:pt modelId="{9C4EBAEB-053E-4B6D-8DCB-D38E05522C86}" type="pres">
      <dgm:prSet presAssocID="{70935460-B0E7-4BF7-8174-8341C00B9CAD}" presName="rootComposite1" presStyleCnt="0"/>
      <dgm:spPr/>
    </dgm:pt>
    <dgm:pt modelId="{C0A22C52-3F76-4449-83F7-1F62A535804B}" type="pres">
      <dgm:prSet presAssocID="{70935460-B0E7-4BF7-8174-8341C00B9CAD}" presName="rootText1" presStyleLbl="node0" presStyleIdx="0" presStyleCnt="1">
        <dgm:presLayoutVars>
          <dgm:chPref val="3"/>
        </dgm:presLayoutVars>
      </dgm:prSet>
      <dgm:spPr/>
    </dgm:pt>
    <dgm:pt modelId="{4DC527DE-BF13-43BA-B82F-21CF370956C3}" type="pres">
      <dgm:prSet presAssocID="{70935460-B0E7-4BF7-8174-8341C00B9CAD}" presName="rootConnector1" presStyleLbl="node1" presStyleIdx="0" presStyleCnt="0"/>
      <dgm:spPr/>
    </dgm:pt>
    <dgm:pt modelId="{EE612EE6-8FD5-484E-85B4-56FDAD64ADB2}" type="pres">
      <dgm:prSet presAssocID="{70935460-B0E7-4BF7-8174-8341C00B9CAD}" presName="hierChild2" presStyleCnt="0"/>
      <dgm:spPr/>
    </dgm:pt>
    <dgm:pt modelId="{53FDAF4B-4567-4B16-AC3D-48353F9F6A60}" type="pres">
      <dgm:prSet presAssocID="{CE6054F9-CD10-481F-9761-8A25698B9295}" presName="Name35" presStyleLbl="parChTrans1D2" presStyleIdx="0" presStyleCnt="2"/>
      <dgm:spPr/>
    </dgm:pt>
    <dgm:pt modelId="{CCD67BCE-9C54-4366-8BCD-7ECDD7551763}" type="pres">
      <dgm:prSet presAssocID="{06B84B2A-59F2-4957-840E-1EEFB87E4D9F}" presName="hierRoot2" presStyleCnt="0">
        <dgm:presLayoutVars>
          <dgm:hierBranch/>
        </dgm:presLayoutVars>
      </dgm:prSet>
      <dgm:spPr/>
    </dgm:pt>
    <dgm:pt modelId="{46D2E848-38B6-4076-A665-AD5A18A55F27}" type="pres">
      <dgm:prSet presAssocID="{06B84B2A-59F2-4957-840E-1EEFB87E4D9F}" presName="rootComposite" presStyleCnt="0"/>
      <dgm:spPr/>
    </dgm:pt>
    <dgm:pt modelId="{28892C54-7E74-472B-A37D-2FF6C4E040C8}" type="pres">
      <dgm:prSet presAssocID="{06B84B2A-59F2-4957-840E-1EEFB87E4D9F}" presName="rootText" presStyleLbl="node2" presStyleIdx="0" presStyleCnt="1">
        <dgm:presLayoutVars>
          <dgm:chPref val="3"/>
        </dgm:presLayoutVars>
      </dgm:prSet>
      <dgm:spPr/>
    </dgm:pt>
    <dgm:pt modelId="{C1410F08-302D-40E9-8DCC-E94DED7D711D}" type="pres">
      <dgm:prSet presAssocID="{06B84B2A-59F2-4957-840E-1EEFB87E4D9F}" presName="rootConnector" presStyleLbl="node2" presStyleIdx="0" presStyleCnt="1"/>
      <dgm:spPr/>
    </dgm:pt>
    <dgm:pt modelId="{704336CD-FB5B-4273-B071-EC9527C7C932}" type="pres">
      <dgm:prSet presAssocID="{06B84B2A-59F2-4957-840E-1EEFB87E4D9F}" presName="hierChild4" presStyleCnt="0"/>
      <dgm:spPr/>
    </dgm:pt>
    <dgm:pt modelId="{E0E490EB-5DB9-4814-9275-65147DEFEC90}" type="pres">
      <dgm:prSet presAssocID="{F22CBFAE-9742-4724-B207-B381197784F6}" presName="Name35" presStyleLbl="parChTrans1D3" presStyleIdx="0" presStyleCnt="2"/>
      <dgm:spPr/>
    </dgm:pt>
    <dgm:pt modelId="{2A60CEC6-3BEF-4E3B-B54B-9748E4BF3264}" type="pres">
      <dgm:prSet presAssocID="{A3482191-9259-49E2-BB0A-F40FED10F387}" presName="hierRoot2" presStyleCnt="0">
        <dgm:presLayoutVars>
          <dgm:hierBranch val="r"/>
        </dgm:presLayoutVars>
      </dgm:prSet>
      <dgm:spPr/>
    </dgm:pt>
    <dgm:pt modelId="{A9C6E1CE-C08C-4B9A-9A33-780C4CF9AA7F}" type="pres">
      <dgm:prSet presAssocID="{A3482191-9259-49E2-BB0A-F40FED10F387}" presName="rootComposite" presStyleCnt="0"/>
      <dgm:spPr/>
    </dgm:pt>
    <dgm:pt modelId="{C6D48F9B-7012-4FF3-8D83-2F1C6CE1E045}" type="pres">
      <dgm:prSet presAssocID="{A3482191-9259-49E2-BB0A-F40FED10F387}" presName="rootText" presStyleLbl="node3" presStyleIdx="0" presStyleCnt="1">
        <dgm:presLayoutVars>
          <dgm:chPref val="3"/>
        </dgm:presLayoutVars>
      </dgm:prSet>
      <dgm:spPr/>
    </dgm:pt>
    <dgm:pt modelId="{F2DB88B7-203F-461A-ACC7-410F7D2B2D12}" type="pres">
      <dgm:prSet presAssocID="{A3482191-9259-49E2-BB0A-F40FED10F387}" presName="rootConnector" presStyleLbl="node3" presStyleIdx="0" presStyleCnt="1"/>
      <dgm:spPr/>
    </dgm:pt>
    <dgm:pt modelId="{DFF1D416-EEB3-4A8B-B000-53690DDCB861}" type="pres">
      <dgm:prSet presAssocID="{A3482191-9259-49E2-BB0A-F40FED10F387}" presName="hierChild4" presStyleCnt="0"/>
      <dgm:spPr/>
    </dgm:pt>
    <dgm:pt modelId="{D15390F8-6463-4E86-AB4A-22281327303B}" type="pres">
      <dgm:prSet presAssocID="{0A1094E1-52E4-4D6C-A215-35294A6F88CF}" presName="Name50" presStyleLbl="parChTrans1D4" presStyleIdx="0" presStyleCnt="6"/>
      <dgm:spPr/>
    </dgm:pt>
    <dgm:pt modelId="{A57AE758-3BF3-4D4B-90DC-9321AC0D5CEE}" type="pres">
      <dgm:prSet presAssocID="{530F107B-A078-4412-B8E4-569976D352DC}" presName="hierRoot2" presStyleCnt="0">
        <dgm:presLayoutVars>
          <dgm:hierBranch val="r"/>
        </dgm:presLayoutVars>
      </dgm:prSet>
      <dgm:spPr/>
    </dgm:pt>
    <dgm:pt modelId="{FDC76D8A-049F-49F3-9796-EAEB1D477095}" type="pres">
      <dgm:prSet presAssocID="{530F107B-A078-4412-B8E4-569976D352DC}" presName="rootComposite" presStyleCnt="0"/>
      <dgm:spPr/>
    </dgm:pt>
    <dgm:pt modelId="{BD01D26A-DC31-4CFA-82EA-B3ABA2F65EAB}" type="pres">
      <dgm:prSet presAssocID="{530F107B-A078-4412-B8E4-569976D352DC}" presName="rootText" presStyleLbl="node4" presStyleIdx="0" presStyleCnt="3">
        <dgm:presLayoutVars>
          <dgm:chPref val="3"/>
        </dgm:presLayoutVars>
      </dgm:prSet>
      <dgm:spPr/>
    </dgm:pt>
    <dgm:pt modelId="{7D1A577C-9080-4924-8DAE-298EEEEDCF5C}" type="pres">
      <dgm:prSet presAssocID="{530F107B-A078-4412-B8E4-569976D352DC}" presName="rootConnector" presStyleLbl="node4" presStyleIdx="0" presStyleCnt="3"/>
      <dgm:spPr/>
    </dgm:pt>
    <dgm:pt modelId="{BAED2B35-5533-4FD3-B1B0-C4C9E49F6869}" type="pres">
      <dgm:prSet presAssocID="{530F107B-A078-4412-B8E4-569976D352DC}" presName="hierChild4" presStyleCnt="0"/>
      <dgm:spPr/>
    </dgm:pt>
    <dgm:pt modelId="{FB87C697-922C-4EDD-9947-50194290C158}" type="pres">
      <dgm:prSet presAssocID="{67A19B17-7B67-4B64-8503-FD2337B6ED75}" presName="Name50" presStyleLbl="parChTrans1D4" presStyleIdx="1" presStyleCnt="6"/>
      <dgm:spPr/>
    </dgm:pt>
    <dgm:pt modelId="{5353DA7D-CC6F-4480-89AA-05E597646126}" type="pres">
      <dgm:prSet presAssocID="{853C6E69-BFAA-4745-90BA-E667267AB055}" presName="hierRoot2" presStyleCnt="0">
        <dgm:presLayoutVars>
          <dgm:hierBranch val="r"/>
        </dgm:presLayoutVars>
      </dgm:prSet>
      <dgm:spPr/>
    </dgm:pt>
    <dgm:pt modelId="{C37CC38C-97E9-46C7-A4D0-53289670C604}" type="pres">
      <dgm:prSet presAssocID="{853C6E69-BFAA-4745-90BA-E667267AB055}" presName="rootComposite" presStyleCnt="0"/>
      <dgm:spPr/>
    </dgm:pt>
    <dgm:pt modelId="{25C87A90-62C9-4875-87BC-45CE83BC5B9F}" type="pres">
      <dgm:prSet presAssocID="{853C6E69-BFAA-4745-90BA-E667267AB055}" presName="rootText" presStyleLbl="node4" presStyleIdx="1" presStyleCnt="3" custScaleX="119330">
        <dgm:presLayoutVars>
          <dgm:chPref val="3"/>
        </dgm:presLayoutVars>
      </dgm:prSet>
      <dgm:spPr/>
    </dgm:pt>
    <dgm:pt modelId="{C8F38F7A-B1B7-4470-8398-0D9D765A48F6}" type="pres">
      <dgm:prSet presAssocID="{853C6E69-BFAA-4745-90BA-E667267AB055}" presName="rootConnector" presStyleLbl="node4" presStyleIdx="1" presStyleCnt="3"/>
      <dgm:spPr/>
    </dgm:pt>
    <dgm:pt modelId="{BE1768B7-E850-40CC-93CB-885C4ABE7FE3}" type="pres">
      <dgm:prSet presAssocID="{853C6E69-BFAA-4745-90BA-E667267AB055}" presName="hierChild4" presStyleCnt="0"/>
      <dgm:spPr/>
    </dgm:pt>
    <dgm:pt modelId="{905ECD63-EDDD-4765-BC11-294256A52177}" type="pres">
      <dgm:prSet presAssocID="{AF05FA30-0EC8-4B0E-8424-08B8DAD70213}" presName="Name50" presStyleLbl="parChTrans1D4" presStyleIdx="2" presStyleCnt="6"/>
      <dgm:spPr/>
    </dgm:pt>
    <dgm:pt modelId="{51A7A61E-F382-454C-BE06-648DCB2744CC}" type="pres">
      <dgm:prSet presAssocID="{6527CE32-453B-47BC-BEC8-84E26753EDF6}" presName="hierRoot2" presStyleCnt="0">
        <dgm:presLayoutVars>
          <dgm:hierBranch val="r"/>
        </dgm:presLayoutVars>
      </dgm:prSet>
      <dgm:spPr/>
    </dgm:pt>
    <dgm:pt modelId="{C77EE29E-CD5F-4DBB-ADAF-1116674A93F3}" type="pres">
      <dgm:prSet presAssocID="{6527CE32-453B-47BC-BEC8-84E26753EDF6}" presName="rootComposite" presStyleCnt="0"/>
      <dgm:spPr/>
    </dgm:pt>
    <dgm:pt modelId="{BC34284A-EDFE-4C10-9800-CEB6B2451DF4}" type="pres">
      <dgm:prSet presAssocID="{6527CE32-453B-47BC-BEC8-84E26753EDF6}" presName="rootText" presStyleLbl="node4" presStyleIdx="2" presStyleCnt="3">
        <dgm:presLayoutVars>
          <dgm:chPref val="3"/>
        </dgm:presLayoutVars>
      </dgm:prSet>
      <dgm:spPr/>
    </dgm:pt>
    <dgm:pt modelId="{45BF9681-F097-4875-9334-2FADDD805742}" type="pres">
      <dgm:prSet presAssocID="{6527CE32-453B-47BC-BEC8-84E26753EDF6}" presName="rootConnector" presStyleLbl="node4" presStyleIdx="2" presStyleCnt="3"/>
      <dgm:spPr/>
    </dgm:pt>
    <dgm:pt modelId="{A4C28D49-BCB8-4863-AB61-5771F4351D7B}" type="pres">
      <dgm:prSet presAssocID="{6527CE32-453B-47BC-BEC8-84E26753EDF6}" presName="hierChild4" presStyleCnt="0"/>
      <dgm:spPr/>
    </dgm:pt>
    <dgm:pt modelId="{EF245239-8031-4480-BE5C-A07C6F2216A0}" type="pres">
      <dgm:prSet presAssocID="{6527CE32-453B-47BC-BEC8-84E26753EDF6}" presName="hierChild5" presStyleCnt="0"/>
      <dgm:spPr/>
    </dgm:pt>
    <dgm:pt modelId="{29A5A184-7BF6-4435-80B6-CB838B6D95F0}" type="pres">
      <dgm:prSet presAssocID="{853C6E69-BFAA-4745-90BA-E667267AB055}" presName="hierChild5" presStyleCnt="0"/>
      <dgm:spPr/>
    </dgm:pt>
    <dgm:pt modelId="{E89C4535-D180-43DD-984A-D79B52218057}" type="pres">
      <dgm:prSet presAssocID="{E13FD208-8C94-4B09-9BF3-60B577FF96B3}" presName="Name111" presStyleLbl="parChTrans1D4" presStyleIdx="3" presStyleCnt="6"/>
      <dgm:spPr/>
    </dgm:pt>
    <dgm:pt modelId="{273F91DC-74EF-4BE0-9EE4-47F877E4EE6F}" type="pres">
      <dgm:prSet presAssocID="{697F5172-C96B-4AF6-8C42-138622E73113}" presName="hierRoot3" presStyleCnt="0">
        <dgm:presLayoutVars>
          <dgm:hierBranch/>
        </dgm:presLayoutVars>
      </dgm:prSet>
      <dgm:spPr/>
    </dgm:pt>
    <dgm:pt modelId="{741E6505-85C1-4E3F-B006-613991903A65}" type="pres">
      <dgm:prSet presAssocID="{697F5172-C96B-4AF6-8C42-138622E73113}" presName="rootComposite3" presStyleCnt="0"/>
      <dgm:spPr/>
    </dgm:pt>
    <dgm:pt modelId="{0E468ECD-BBB0-4F65-8D50-3B02BD41619C}" type="pres">
      <dgm:prSet presAssocID="{697F5172-C96B-4AF6-8C42-138622E73113}" presName="rootText3" presStyleLbl="asst4" presStyleIdx="0" presStyleCnt="2" custScaleX="118360">
        <dgm:presLayoutVars>
          <dgm:chPref val="3"/>
        </dgm:presLayoutVars>
      </dgm:prSet>
      <dgm:spPr/>
    </dgm:pt>
    <dgm:pt modelId="{A502E558-5BD8-4A55-9711-E0F8DB8E9677}" type="pres">
      <dgm:prSet presAssocID="{697F5172-C96B-4AF6-8C42-138622E73113}" presName="rootConnector3" presStyleLbl="asst4" presStyleIdx="0" presStyleCnt="2"/>
      <dgm:spPr/>
    </dgm:pt>
    <dgm:pt modelId="{954532B6-50DB-48F0-AD4A-ECDE84620154}" type="pres">
      <dgm:prSet presAssocID="{697F5172-C96B-4AF6-8C42-138622E73113}" presName="hierChild6" presStyleCnt="0"/>
      <dgm:spPr/>
    </dgm:pt>
    <dgm:pt modelId="{329A97DA-0019-40B6-A286-44C6F7107C0D}" type="pres">
      <dgm:prSet presAssocID="{697F5172-C96B-4AF6-8C42-138622E73113}" presName="hierChild7" presStyleCnt="0"/>
      <dgm:spPr/>
    </dgm:pt>
    <dgm:pt modelId="{A4EB3B13-4E49-4569-A759-052C60F34FE6}" type="pres">
      <dgm:prSet presAssocID="{530F107B-A078-4412-B8E4-569976D352DC}" presName="hierChild5" presStyleCnt="0"/>
      <dgm:spPr/>
    </dgm:pt>
    <dgm:pt modelId="{2CE69470-1E6A-4696-9AF0-664FC247B12F}" type="pres">
      <dgm:prSet presAssocID="{3BFFD1D1-53FA-4578-A633-11A7929E0987}" presName="Name111" presStyleLbl="parChTrans1D4" presStyleIdx="4" presStyleCnt="6"/>
      <dgm:spPr/>
    </dgm:pt>
    <dgm:pt modelId="{0294820E-67DA-4DE8-BA41-798BD636CFD6}" type="pres">
      <dgm:prSet presAssocID="{58E5D380-BCD5-405C-A0D5-D77917F119D3}" presName="hierRoot3" presStyleCnt="0">
        <dgm:presLayoutVars>
          <dgm:hierBranch/>
        </dgm:presLayoutVars>
      </dgm:prSet>
      <dgm:spPr/>
    </dgm:pt>
    <dgm:pt modelId="{94F9E9A9-5D73-4317-A70F-2C0A8F92E372}" type="pres">
      <dgm:prSet presAssocID="{58E5D380-BCD5-405C-A0D5-D77917F119D3}" presName="rootComposite3" presStyleCnt="0"/>
      <dgm:spPr/>
    </dgm:pt>
    <dgm:pt modelId="{F4856A28-3C0C-4D09-B770-F87B8E2D6293}" type="pres">
      <dgm:prSet presAssocID="{58E5D380-BCD5-405C-A0D5-D77917F119D3}" presName="rootText3" presStyleLbl="asst4" presStyleIdx="1" presStyleCnt="2">
        <dgm:presLayoutVars>
          <dgm:chPref val="3"/>
        </dgm:presLayoutVars>
      </dgm:prSet>
      <dgm:spPr/>
    </dgm:pt>
    <dgm:pt modelId="{32721D6B-FA7A-468F-92EA-DE4EEB18C0ED}" type="pres">
      <dgm:prSet presAssocID="{58E5D380-BCD5-405C-A0D5-D77917F119D3}" presName="rootConnector3" presStyleLbl="asst4" presStyleIdx="1" presStyleCnt="2"/>
      <dgm:spPr/>
    </dgm:pt>
    <dgm:pt modelId="{E293773E-CCB0-4826-8A4E-59BBF20C454A}" type="pres">
      <dgm:prSet presAssocID="{58E5D380-BCD5-405C-A0D5-D77917F119D3}" presName="hierChild6" presStyleCnt="0"/>
      <dgm:spPr/>
    </dgm:pt>
    <dgm:pt modelId="{0D0B9F43-8240-4266-ACAD-EC6E73276252}" type="pres">
      <dgm:prSet presAssocID="{58E5D380-BCD5-405C-A0D5-D77917F119D3}" presName="hierChild7" presStyleCnt="0"/>
      <dgm:spPr/>
    </dgm:pt>
    <dgm:pt modelId="{AD136D6A-B6F7-4D07-BE9E-87115E13D824}" type="pres">
      <dgm:prSet presAssocID="{A3482191-9259-49E2-BB0A-F40FED10F387}" presName="hierChild5" presStyleCnt="0"/>
      <dgm:spPr/>
    </dgm:pt>
    <dgm:pt modelId="{6841307F-9D0A-434F-9CF5-C1AD55F96DA9}" type="pres">
      <dgm:prSet presAssocID="{E20A27C0-E447-49A9-BF6A-06A372A74507}" presName="Name111" presStyleLbl="parChTrans1D4" presStyleIdx="5" presStyleCnt="6"/>
      <dgm:spPr/>
    </dgm:pt>
    <dgm:pt modelId="{869D6139-726E-479D-977B-87E73741C118}" type="pres">
      <dgm:prSet presAssocID="{85D90E67-E400-42B4-948B-B9A5FF373FB9}" presName="hierRoot3" presStyleCnt="0">
        <dgm:presLayoutVars>
          <dgm:hierBranch/>
        </dgm:presLayoutVars>
      </dgm:prSet>
      <dgm:spPr/>
    </dgm:pt>
    <dgm:pt modelId="{7F9B2775-FDAA-42FA-B9C9-5FBF36170F7F}" type="pres">
      <dgm:prSet presAssocID="{85D90E67-E400-42B4-948B-B9A5FF373FB9}" presName="rootComposite3" presStyleCnt="0"/>
      <dgm:spPr/>
    </dgm:pt>
    <dgm:pt modelId="{7BFB964D-27F5-40C7-A8CC-7E8B844857DE}" type="pres">
      <dgm:prSet presAssocID="{85D90E67-E400-42B4-948B-B9A5FF373FB9}" presName="rootText3" presStyleLbl="asst3" presStyleIdx="0" presStyleCnt="1">
        <dgm:presLayoutVars>
          <dgm:chPref val="3"/>
        </dgm:presLayoutVars>
      </dgm:prSet>
      <dgm:spPr/>
    </dgm:pt>
    <dgm:pt modelId="{7EECF068-BC17-4FF8-93B9-3058F9697903}" type="pres">
      <dgm:prSet presAssocID="{85D90E67-E400-42B4-948B-B9A5FF373FB9}" presName="rootConnector3" presStyleLbl="asst3" presStyleIdx="0" presStyleCnt="1"/>
      <dgm:spPr/>
    </dgm:pt>
    <dgm:pt modelId="{0D11EF36-87D6-41C0-A404-FBB6FBB6ED85}" type="pres">
      <dgm:prSet presAssocID="{85D90E67-E400-42B4-948B-B9A5FF373FB9}" presName="hierChild6" presStyleCnt="0"/>
      <dgm:spPr/>
    </dgm:pt>
    <dgm:pt modelId="{AF8F76A0-85CD-4A02-B565-331FD2FBE909}" type="pres">
      <dgm:prSet presAssocID="{85D90E67-E400-42B4-948B-B9A5FF373FB9}" presName="hierChild7" presStyleCnt="0"/>
      <dgm:spPr/>
    </dgm:pt>
    <dgm:pt modelId="{A7A63D87-005A-4F4A-BDDE-BD829F58C657}" type="pres">
      <dgm:prSet presAssocID="{06B84B2A-59F2-4957-840E-1EEFB87E4D9F}" presName="hierChild5" presStyleCnt="0"/>
      <dgm:spPr/>
    </dgm:pt>
    <dgm:pt modelId="{E2CFBE42-D689-427C-8522-1013518F730F}" type="pres">
      <dgm:prSet presAssocID="{64D90537-B6C6-4EE0-AC0F-943086A731A0}" presName="Name111" presStyleLbl="parChTrans1D3" presStyleIdx="1" presStyleCnt="2"/>
      <dgm:spPr/>
    </dgm:pt>
    <dgm:pt modelId="{979D7B45-5369-4178-9E96-6D91DBAF649F}" type="pres">
      <dgm:prSet presAssocID="{A8C88153-F297-4F7A-9049-72F8B7CFA277}" presName="hierRoot3" presStyleCnt="0">
        <dgm:presLayoutVars>
          <dgm:hierBranch/>
        </dgm:presLayoutVars>
      </dgm:prSet>
      <dgm:spPr/>
    </dgm:pt>
    <dgm:pt modelId="{3C85C9C2-408F-4656-AEA7-B6EABD7F11E7}" type="pres">
      <dgm:prSet presAssocID="{A8C88153-F297-4F7A-9049-72F8B7CFA277}" presName="rootComposite3" presStyleCnt="0"/>
      <dgm:spPr/>
    </dgm:pt>
    <dgm:pt modelId="{9B0BFCC4-3C10-4332-A3B0-0E7E4CD1E050}" type="pres">
      <dgm:prSet presAssocID="{A8C88153-F297-4F7A-9049-72F8B7CFA277}" presName="rootText3" presStyleLbl="asst2" presStyleIdx="0" presStyleCnt="1">
        <dgm:presLayoutVars>
          <dgm:chPref val="3"/>
        </dgm:presLayoutVars>
      </dgm:prSet>
      <dgm:spPr/>
    </dgm:pt>
    <dgm:pt modelId="{1988BC02-4FB1-4779-B083-D034675C844A}" type="pres">
      <dgm:prSet presAssocID="{A8C88153-F297-4F7A-9049-72F8B7CFA277}" presName="rootConnector3" presStyleLbl="asst2" presStyleIdx="0" presStyleCnt="1"/>
      <dgm:spPr/>
    </dgm:pt>
    <dgm:pt modelId="{75B34891-0B60-449D-B55A-D716875CC2C4}" type="pres">
      <dgm:prSet presAssocID="{A8C88153-F297-4F7A-9049-72F8B7CFA277}" presName="hierChild6" presStyleCnt="0"/>
      <dgm:spPr/>
    </dgm:pt>
    <dgm:pt modelId="{D7CBA4F5-917B-432E-9EE7-00C55F6FF9C4}" type="pres">
      <dgm:prSet presAssocID="{A8C88153-F297-4F7A-9049-72F8B7CFA277}" presName="hierChild7" presStyleCnt="0"/>
      <dgm:spPr/>
    </dgm:pt>
    <dgm:pt modelId="{1D2F55E9-FE7B-49F2-85E8-3EAD7D353E46}" type="pres">
      <dgm:prSet presAssocID="{70935460-B0E7-4BF7-8174-8341C00B9CAD}" presName="hierChild3" presStyleCnt="0"/>
      <dgm:spPr/>
    </dgm:pt>
    <dgm:pt modelId="{D38D229D-3A48-48C7-8997-3BA41F899898}" type="pres">
      <dgm:prSet presAssocID="{A8FFC8FC-1E8B-4686-9631-07D7587E9936}" presName="Name111" presStyleLbl="parChTrans1D2" presStyleIdx="1" presStyleCnt="2"/>
      <dgm:spPr/>
    </dgm:pt>
    <dgm:pt modelId="{2FA4F94A-5798-4675-9EAC-3AADF13908F3}" type="pres">
      <dgm:prSet presAssocID="{FBF69268-1CEA-4B0F-88AB-39DBADC1C83F}" presName="hierRoot3" presStyleCnt="0">
        <dgm:presLayoutVars>
          <dgm:hierBranch/>
        </dgm:presLayoutVars>
      </dgm:prSet>
      <dgm:spPr/>
    </dgm:pt>
    <dgm:pt modelId="{BDE11059-8275-41B3-8608-E96231BC1876}" type="pres">
      <dgm:prSet presAssocID="{FBF69268-1CEA-4B0F-88AB-39DBADC1C83F}" presName="rootComposite3" presStyleCnt="0"/>
      <dgm:spPr/>
    </dgm:pt>
    <dgm:pt modelId="{3DDBB8E6-E078-49B3-8226-9CC7E7DC124A}" type="pres">
      <dgm:prSet presAssocID="{FBF69268-1CEA-4B0F-88AB-39DBADC1C83F}" presName="rootText3" presStyleLbl="asst1" presStyleIdx="0" presStyleCnt="1">
        <dgm:presLayoutVars>
          <dgm:chPref val="3"/>
        </dgm:presLayoutVars>
      </dgm:prSet>
      <dgm:spPr/>
    </dgm:pt>
    <dgm:pt modelId="{1B5B7A12-15C9-4E4E-B907-0BA3A4D31752}" type="pres">
      <dgm:prSet presAssocID="{FBF69268-1CEA-4B0F-88AB-39DBADC1C83F}" presName="rootConnector3" presStyleLbl="asst1" presStyleIdx="0" presStyleCnt="1"/>
      <dgm:spPr/>
    </dgm:pt>
    <dgm:pt modelId="{97E59C90-12A5-47BB-B40C-042AD767331F}" type="pres">
      <dgm:prSet presAssocID="{FBF69268-1CEA-4B0F-88AB-39DBADC1C83F}" presName="hierChild6" presStyleCnt="0"/>
      <dgm:spPr/>
    </dgm:pt>
    <dgm:pt modelId="{BA400303-2EC7-45A2-ACD7-A9BA4A713AC6}" type="pres">
      <dgm:prSet presAssocID="{FBF69268-1CEA-4B0F-88AB-39DBADC1C83F}" presName="hierChild7" presStyleCnt="0"/>
      <dgm:spPr/>
    </dgm:pt>
  </dgm:ptLst>
  <dgm:cxnLst>
    <dgm:cxn modelId="{46FF9307-BEFE-4739-9BF3-0BCC47BA7164}" type="presOf" srcId="{6527CE32-453B-47BC-BEC8-84E26753EDF6}" destId="{BC34284A-EDFE-4C10-9800-CEB6B2451DF4}" srcOrd="0" destOrd="0" presId="urn:microsoft.com/office/officeart/2005/8/layout/orgChart1"/>
    <dgm:cxn modelId="{1722D20C-05BA-4217-9866-E2FE6337E8B4}" type="presOf" srcId="{A8C88153-F297-4F7A-9049-72F8B7CFA277}" destId="{1988BC02-4FB1-4779-B083-D034675C844A}" srcOrd="1" destOrd="0" presId="urn:microsoft.com/office/officeart/2005/8/layout/orgChart1"/>
    <dgm:cxn modelId="{1139310F-3CB8-4B6C-A451-CAE4BC27C2F2}" type="presOf" srcId="{E13FD208-8C94-4B09-9BF3-60B577FF96B3}" destId="{E89C4535-D180-43DD-984A-D79B52218057}" srcOrd="0" destOrd="0" presId="urn:microsoft.com/office/officeart/2005/8/layout/orgChart1"/>
    <dgm:cxn modelId="{B7681812-527C-4F2C-91AE-B7C4F629F357}" type="presOf" srcId="{58E5D380-BCD5-405C-A0D5-D77917F119D3}" destId="{32721D6B-FA7A-468F-92EA-DE4EEB18C0ED}" srcOrd="1" destOrd="0" presId="urn:microsoft.com/office/officeart/2005/8/layout/orgChart1"/>
    <dgm:cxn modelId="{869BBA26-1D65-47B9-A456-FDACF333A7C0}" type="presOf" srcId="{3BFFD1D1-53FA-4578-A633-11A7929E0987}" destId="{2CE69470-1E6A-4696-9AF0-664FC247B12F}" srcOrd="0" destOrd="0" presId="urn:microsoft.com/office/officeart/2005/8/layout/orgChart1"/>
    <dgm:cxn modelId="{430D6528-1AA4-4CBA-AB10-F8E708E1A35D}" type="presOf" srcId="{58E5D380-BCD5-405C-A0D5-D77917F119D3}" destId="{F4856A28-3C0C-4D09-B770-F87B8E2D6293}" srcOrd="0" destOrd="0" presId="urn:microsoft.com/office/officeart/2005/8/layout/orgChart1"/>
    <dgm:cxn modelId="{C7DA4B2D-6324-4CD3-B686-C6624CE6EC8A}" type="presOf" srcId="{A3482191-9259-49E2-BB0A-F40FED10F387}" destId="{C6D48F9B-7012-4FF3-8D83-2F1C6CE1E045}" srcOrd="0" destOrd="0" presId="urn:microsoft.com/office/officeart/2005/8/layout/orgChart1"/>
    <dgm:cxn modelId="{821FFF2E-6FC7-4A80-B73C-356947DBA1ED}" type="presOf" srcId="{853C6E69-BFAA-4745-90BA-E667267AB055}" destId="{C8F38F7A-B1B7-4470-8398-0D9D765A48F6}" srcOrd="1" destOrd="0" presId="urn:microsoft.com/office/officeart/2005/8/layout/orgChart1"/>
    <dgm:cxn modelId="{93A0F33B-9663-434A-8F76-CF1F7F001137}" type="presOf" srcId="{64D90537-B6C6-4EE0-AC0F-943086A731A0}" destId="{E2CFBE42-D689-427C-8522-1013518F730F}" srcOrd="0" destOrd="0" presId="urn:microsoft.com/office/officeart/2005/8/layout/orgChart1"/>
    <dgm:cxn modelId="{37A5653C-2BD4-49E0-BF23-72C2ABE4010A}" srcId="{530F107B-A078-4412-B8E4-569976D352DC}" destId="{853C6E69-BFAA-4745-90BA-E667267AB055}" srcOrd="1" destOrd="0" parTransId="{67A19B17-7B67-4B64-8503-FD2337B6ED75}" sibTransId="{17052898-3F47-4E30-B7C6-9F07A88A5196}"/>
    <dgm:cxn modelId="{1D93705C-E345-42E2-8A44-37F7410C1FA9}" srcId="{853C6E69-BFAA-4745-90BA-E667267AB055}" destId="{697F5172-C96B-4AF6-8C42-138622E73113}" srcOrd="0" destOrd="0" parTransId="{E13FD208-8C94-4B09-9BF3-60B577FF96B3}" sibTransId="{2ED7577E-2ECD-4930-A397-985FF0A44B65}"/>
    <dgm:cxn modelId="{067D125F-6F36-45A5-BFE9-234D1093E828}" type="presOf" srcId="{06B84B2A-59F2-4957-840E-1EEFB87E4D9F}" destId="{28892C54-7E74-472B-A37D-2FF6C4E040C8}" srcOrd="0" destOrd="0" presId="urn:microsoft.com/office/officeart/2005/8/layout/orgChart1"/>
    <dgm:cxn modelId="{22355D62-F253-48AB-8AD9-D1EBBFCEC11C}" type="presOf" srcId="{697F5172-C96B-4AF6-8C42-138622E73113}" destId="{A502E558-5BD8-4A55-9711-E0F8DB8E9677}" srcOrd="1" destOrd="0" presId="urn:microsoft.com/office/officeart/2005/8/layout/orgChart1"/>
    <dgm:cxn modelId="{A83F0165-F983-49CC-92A7-3B87D6238C95}" type="presOf" srcId="{530F107B-A078-4412-B8E4-569976D352DC}" destId="{7D1A577C-9080-4924-8DAE-298EEEEDCF5C}" srcOrd="1" destOrd="0" presId="urn:microsoft.com/office/officeart/2005/8/layout/orgChart1"/>
    <dgm:cxn modelId="{520DF36B-9D0C-4DA1-A8A0-841D89DFC2A0}" type="presOf" srcId="{85D90E67-E400-42B4-948B-B9A5FF373FB9}" destId="{7EECF068-BC17-4FF8-93B9-3058F9697903}" srcOrd="1" destOrd="0" presId="urn:microsoft.com/office/officeart/2005/8/layout/orgChart1"/>
    <dgm:cxn modelId="{52E45D6E-072D-4E14-BDD3-3666C3C244FF}" type="presOf" srcId="{853C6E69-BFAA-4745-90BA-E667267AB055}" destId="{25C87A90-62C9-4875-87BC-45CE83BC5B9F}" srcOrd="0" destOrd="0" presId="urn:microsoft.com/office/officeart/2005/8/layout/orgChart1"/>
    <dgm:cxn modelId="{C60A5952-5F01-46CF-8ED0-F5DB506D7C85}" type="presOf" srcId="{530F107B-A078-4412-B8E4-569976D352DC}" destId="{BD01D26A-DC31-4CFA-82EA-B3ABA2F65EAB}" srcOrd="0" destOrd="0" presId="urn:microsoft.com/office/officeart/2005/8/layout/orgChart1"/>
    <dgm:cxn modelId="{6B985254-E335-45CD-B42F-77BC151D0389}" type="presOf" srcId="{85D90E67-E400-42B4-948B-B9A5FF373FB9}" destId="{7BFB964D-27F5-40C7-A8CC-7E8B844857DE}" srcOrd="0" destOrd="0" presId="urn:microsoft.com/office/officeart/2005/8/layout/orgChart1"/>
    <dgm:cxn modelId="{A726F075-FAF6-45AA-A108-480F92C42D2D}" srcId="{70935460-B0E7-4BF7-8174-8341C00B9CAD}" destId="{06B84B2A-59F2-4957-840E-1EEFB87E4D9F}" srcOrd="1" destOrd="0" parTransId="{CE6054F9-CD10-481F-9761-8A25698B9295}" sibTransId="{AF9C176E-254E-4452-ACE8-5F48A60B4F7A}"/>
    <dgm:cxn modelId="{5CDAF277-AB64-4127-830E-A60AFCE73ED2}" type="presOf" srcId="{CE6054F9-CD10-481F-9761-8A25698B9295}" destId="{53FDAF4B-4567-4B16-AC3D-48353F9F6A60}" srcOrd="0" destOrd="0" presId="urn:microsoft.com/office/officeart/2005/8/layout/orgChart1"/>
    <dgm:cxn modelId="{28E52459-2B57-42BD-B1D6-6CEF8CD2FC51}" type="presOf" srcId="{A3482191-9259-49E2-BB0A-F40FED10F387}" destId="{F2DB88B7-203F-461A-ACC7-410F7D2B2D12}" srcOrd="1" destOrd="0" presId="urn:microsoft.com/office/officeart/2005/8/layout/orgChart1"/>
    <dgm:cxn modelId="{21609D59-EA2D-4771-ACF9-26AD0C52F7DB}" type="presOf" srcId="{0A1094E1-52E4-4D6C-A215-35294A6F88CF}" destId="{D15390F8-6463-4E86-AB4A-22281327303B}" srcOrd="0" destOrd="0" presId="urn:microsoft.com/office/officeart/2005/8/layout/orgChart1"/>
    <dgm:cxn modelId="{EA60585A-EF0B-4145-B933-A2863F1F57E6}" srcId="{530F107B-A078-4412-B8E4-569976D352DC}" destId="{58E5D380-BCD5-405C-A0D5-D77917F119D3}" srcOrd="0" destOrd="0" parTransId="{3BFFD1D1-53FA-4578-A633-11A7929E0987}" sibTransId="{70F68542-1BC2-4B1F-83FB-F086B985E75E}"/>
    <dgm:cxn modelId="{DCD1097E-2898-4231-AF6A-3A334118885A}" type="presOf" srcId="{697F5172-C96B-4AF6-8C42-138622E73113}" destId="{0E468ECD-BBB0-4F65-8D50-3B02BD41619C}" srcOrd="0" destOrd="0" presId="urn:microsoft.com/office/officeart/2005/8/layout/orgChart1"/>
    <dgm:cxn modelId="{D7037A7E-B71F-402D-8A64-17B3169172CE}" type="presOf" srcId="{70935460-B0E7-4BF7-8174-8341C00B9CAD}" destId="{4DC527DE-BF13-43BA-B82F-21CF370956C3}" srcOrd="1" destOrd="0" presId="urn:microsoft.com/office/officeart/2005/8/layout/orgChart1"/>
    <dgm:cxn modelId="{2B5E6681-ABC1-4252-B35E-6DC999A54231}" srcId="{B9EFC0E8-09F6-4548-8A47-0C260C0F391F}" destId="{70935460-B0E7-4BF7-8174-8341C00B9CAD}" srcOrd="0" destOrd="0" parTransId="{DC44B649-CA8B-426D-A845-A8F364B8EF17}" sibTransId="{075C233C-C628-4848-A5E9-2BCA71C2DF03}"/>
    <dgm:cxn modelId="{51AC0186-C983-4C7B-AAFA-94C71B612238}" type="presOf" srcId="{E20A27C0-E447-49A9-BF6A-06A372A74507}" destId="{6841307F-9D0A-434F-9CF5-C1AD55F96DA9}" srcOrd="0" destOrd="0" presId="urn:microsoft.com/office/officeart/2005/8/layout/orgChart1"/>
    <dgm:cxn modelId="{EBAC0C8A-86D2-4B33-9001-31F6855C3B92}" srcId="{06B84B2A-59F2-4957-840E-1EEFB87E4D9F}" destId="{A8C88153-F297-4F7A-9049-72F8B7CFA277}" srcOrd="0" destOrd="0" parTransId="{64D90537-B6C6-4EE0-AC0F-943086A731A0}" sibTransId="{0CA0B329-9CE8-4E43-B7A4-E6777582734F}"/>
    <dgm:cxn modelId="{08407191-0F70-4BE5-BFC9-15168CCAF6DE}" type="presOf" srcId="{A8FFC8FC-1E8B-4686-9631-07D7587E9936}" destId="{D38D229D-3A48-48C7-8997-3BA41F899898}" srcOrd="0" destOrd="0" presId="urn:microsoft.com/office/officeart/2005/8/layout/orgChart1"/>
    <dgm:cxn modelId="{063FDF9B-0A34-4FF5-BD7E-6BE31517BEAA}" srcId="{70935460-B0E7-4BF7-8174-8341C00B9CAD}" destId="{FBF69268-1CEA-4B0F-88AB-39DBADC1C83F}" srcOrd="0" destOrd="0" parTransId="{A8FFC8FC-1E8B-4686-9631-07D7587E9936}" sibTransId="{F235C376-0066-447F-959B-57B633644FD8}"/>
    <dgm:cxn modelId="{05A0979E-7A76-40ED-A6E6-DB8776DBAFCE}" srcId="{A3482191-9259-49E2-BB0A-F40FED10F387}" destId="{85D90E67-E400-42B4-948B-B9A5FF373FB9}" srcOrd="0" destOrd="0" parTransId="{E20A27C0-E447-49A9-BF6A-06A372A74507}" sibTransId="{B3998154-5E91-4B66-B9F7-8E1C5C6DB039}"/>
    <dgm:cxn modelId="{E5BCC9A0-0E72-46B2-BE1D-60D146B2D5D0}" type="presOf" srcId="{A8C88153-F297-4F7A-9049-72F8B7CFA277}" destId="{9B0BFCC4-3C10-4332-A3B0-0E7E4CD1E050}" srcOrd="0" destOrd="0" presId="urn:microsoft.com/office/officeart/2005/8/layout/orgChart1"/>
    <dgm:cxn modelId="{024CA5A3-6D87-42DF-88ED-E02EE42B4EB0}" type="presOf" srcId="{B9EFC0E8-09F6-4548-8A47-0C260C0F391F}" destId="{675406EF-968D-4440-A143-CE1593504128}" srcOrd="0" destOrd="0" presId="urn:microsoft.com/office/officeart/2005/8/layout/orgChart1"/>
    <dgm:cxn modelId="{E9F3C6A6-3D3E-4C37-B350-86090B3917FB}" type="presOf" srcId="{6527CE32-453B-47BC-BEC8-84E26753EDF6}" destId="{45BF9681-F097-4875-9334-2FADDD805742}" srcOrd="1" destOrd="0" presId="urn:microsoft.com/office/officeart/2005/8/layout/orgChart1"/>
    <dgm:cxn modelId="{022BC9AE-1E34-45B5-BBD4-50D3763B85E0}" type="presOf" srcId="{06B84B2A-59F2-4957-840E-1EEFB87E4D9F}" destId="{C1410F08-302D-40E9-8DCC-E94DED7D711D}" srcOrd="1" destOrd="0" presId="urn:microsoft.com/office/officeart/2005/8/layout/orgChart1"/>
    <dgm:cxn modelId="{7488FEBA-5CB6-498D-A75C-C1ABF1831AB2}" srcId="{853C6E69-BFAA-4745-90BA-E667267AB055}" destId="{6527CE32-453B-47BC-BEC8-84E26753EDF6}" srcOrd="1" destOrd="0" parTransId="{AF05FA30-0EC8-4B0E-8424-08B8DAD70213}" sibTransId="{2CD976FB-C7BA-406D-AFEF-EE91C37F0474}"/>
    <dgm:cxn modelId="{07C5C8C0-8D0C-46DB-A24A-1559DC6FD55D}" type="presOf" srcId="{F22CBFAE-9742-4724-B207-B381197784F6}" destId="{E0E490EB-5DB9-4814-9275-65147DEFEC90}" srcOrd="0" destOrd="0" presId="urn:microsoft.com/office/officeart/2005/8/layout/orgChart1"/>
    <dgm:cxn modelId="{40E95DC2-B94F-4A5B-998D-7238E559AB98}" type="presOf" srcId="{67A19B17-7B67-4B64-8503-FD2337B6ED75}" destId="{FB87C697-922C-4EDD-9947-50194290C158}" srcOrd="0" destOrd="0" presId="urn:microsoft.com/office/officeart/2005/8/layout/orgChart1"/>
    <dgm:cxn modelId="{50B4E8D6-BD57-48AD-9819-00E32B6A8007}" type="presOf" srcId="{FBF69268-1CEA-4B0F-88AB-39DBADC1C83F}" destId="{1B5B7A12-15C9-4E4E-B907-0BA3A4D31752}" srcOrd="1" destOrd="0" presId="urn:microsoft.com/office/officeart/2005/8/layout/orgChart1"/>
    <dgm:cxn modelId="{483DA5E5-1741-4BC0-874C-3C9A4292D5DA}" type="presOf" srcId="{70935460-B0E7-4BF7-8174-8341C00B9CAD}" destId="{C0A22C52-3F76-4449-83F7-1F62A535804B}" srcOrd="0" destOrd="0" presId="urn:microsoft.com/office/officeart/2005/8/layout/orgChart1"/>
    <dgm:cxn modelId="{EEDDA5E8-EE8D-4E3F-8174-822FFF06C585}" type="presOf" srcId="{AF05FA30-0EC8-4B0E-8424-08B8DAD70213}" destId="{905ECD63-EDDD-4765-BC11-294256A52177}" srcOrd="0" destOrd="0" presId="urn:microsoft.com/office/officeart/2005/8/layout/orgChart1"/>
    <dgm:cxn modelId="{6E6361EF-CB4F-4298-9539-3B994472797B}" type="presOf" srcId="{FBF69268-1CEA-4B0F-88AB-39DBADC1C83F}" destId="{3DDBB8E6-E078-49B3-8226-9CC7E7DC124A}" srcOrd="0" destOrd="0" presId="urn:microsoft.com/office/officeart/2005/8/layout/orgChart1"/>
    <dgm:cxn modelId="{49ED8BF2-6FB0-4F6C-A753-7DFCD2E97281}" srcId="{06B84B2A-59F2-4957-840E-1EEFB87E4D9F}" destId="{A3482191-9259-49E2-BB0A-F40FED10F387}" srcOrd="1" destOrd="0" parTransId="{F22CBFAE-9742-4724-B207-B381197784F6}" sibTransId="{A9F7B97E-AC2D-409F-9CD1-AEC72EC9223E}"/>
    <dgm:cxn modelId="{3DD1ADF8-C5EB-4E29-9CDB-38AB6FAFFD39}" srcId="{A3482191-9259-49E2-BB0A-F40FED10F387}" destId="{530F107B-A078-4412-B8E4-569976D352DC}" srcOrd="1" destOrd="0" parTransId="{0A1094E1-52E4-4D6C-A215-35294A6F88CF}" sibTransId="{13C59CFD-7EAD-4303-A2EC-F9EDA05748B4}"/>
    <dgm:cxn modelId="{B63A4571-8685-4993-B5FF-A107368D4CCC}" type="presParOf" srcId="{675406EF-968D-4440-A143-CE1593504128}" destId="{4E9C6ACA-F994-4271-BCC4-62EDBAC083D4}" srcOrd="0" destOrd="0" presId="urn:microsoft.com/office/officeart/2005/8/layout/orgChart1"/>
    <dgm:cxn modelId="{86AA85FF-7081-41B0-8E33-64D7928A8308}" type="presParOf" srcId="{4E9C6ACA-F994-4271-BCC4-62EDBAC083D4}" destId="{9C4EBAEB-053E-4B6D-8DCB-D38E05522C86}" srcOrd="0" destOrd="0" presId="urn:microsoft.com/office/officeart/2005/8/layout/orgChart1"/>
    <dgm:cxn modelId="{B0FD2926-0E2B-44E9-931F-B18AA2E1F510}" type="presParOf" srcId="{9C4EBAEB-053E-4B6D-8DCB-D38E05522C86}" destId="{C0A22C52-3F76-4449-83F7-1F62A535804B}" srcOrd="0" destOrd="0" presId="urn:microsoft.com/office/officeart/2005/8/layout/orgChart1"/>
    <dgm:cxn modelId="{466229E2-AA59-4263-91A1-8059A02E0778}" type="presParOf" srcId="{9C4EBAEB-053E-4B6D-8DCB-D38E05522C86}" destId="{4DC527DE-BF13-43BA-B82F-21CF370956C3}" srcOrd="1" destOrd="0" presId="urn:microsoft.com/office/officeart/2005/8/layout/orgChart1"/>
    <dgm:cxn modelId="{3588B58B-2C7B-4D11-8BDF-17098FFB6293}" type="presParOf" srcId="{4E9C6ACA-F994-4271-BCC4-62EDBAC083D4}" destId="{EE612EE6-8FD5-484E-85B4-56FDAD64ADB2}" srcOrd="1" destOrd="0" presId="urn:microsoft.com/office/officeart/2005/8/layout/orgChart1"/>
    <dgm:cxn modelId="{21E1B861-1BFE-46B8-A20B-3A4DBF86FFC1}" type="presParOf" srcId="{EE612EE6-8FD5-484E-85B4-56FDAD64ADB2}" destId="{53FDAF4B-4567-4B16-AC3D-48353F9F6A60}" srcOrd="0" destOrd="0" presId="urn:microsoft.com/office/officeart/2005/8/layout/orgChart1"/>
    <dgm:cxn modelId="{020AD4C5-21D6-43C5-BD19-3F5840DD638C}" type="presParOf" srcId="{EE612EE6-8FD5-484E-85B4-56FDAD64ADB2}" destId="{CCD67BCE-9C54-4366-8BCD-7ECDD7551763}" srcOrd="1" destOrd="0" presId="urn:microsoft.com/office/officeart/2005/8/layout/orgChart1"/>
    <dgm:cxn modelId="{5CC9E0FC-2C80-4517-8207-6CBBE80A043B}" type="presParOf" srcId="{CCD67BCE-9C54-4366-8BCD-7ECDD7551763}" destId="{46D2E848-38B6-4076-A665-AD5A18A55F27}" srcOrd="0" destOrd="0" presId="urn:microsoft.com/office/officeart/2005/8/layout/orgChart1"/>
    <dgm:cxn modelId="{2AB23A58-6541-48D0-9412-50E9C401CD3B}" type="presParOf" srcId="{46D2E848-38B6-4076-A665-AD5A18A55F27}" destId="{28892C54-7E74-472B-A37D-2FF6C4E040C8}" srcOrd="0" destOrd="0" presId="urn:microsoft.com/office/officeart/2005/8/layout/orgChart1"/>
    <dgm:cxn modelId="{95221675-CEB5-48DC-AF89-B3F929A8D748}" type="presParOf" srcId="{46D2E848-38B6-4076-A665-AD5A18A55F27}" destId="{C1410F08-302D-40E9-8DCC-E94DED7D711D}" srcOrd="1" destOrd="0" presId="urn:microsoft.com/office/officeart/2005/8/layout/orgChart1"/>
    <dgm:cxn modelId="{47654EAA-7309-46D1-BF53-799EBA6D064A}" type="presParOf" srcId="{CCD67BCE-9C54-4366-8BCD-7ECDD7551763}" destId="{704336CD-FB5B-4273-B071-EC9527C7C932}" srcOrd="1" destOrd="0" presId="urn:microsoft.com/office/officeart/2005/8/layout/orgChart1"/>
    <dgm:cxn modelId="{27C2DE0B-8101-4E98-A08E-8C525C29366A}" type="presParOf" srcId="{704336CD-FB5B-4273-B071-EC9527C7C932}" destId="{E0E490EB-5DB9-4814-9275-65147DEFEC90}" srcOrd="0" destOrd="0" presId="urn:microsoft.com/office/officeart/2005/8/layout/orgChart1"/>
    <dgm:cxn modelId="{36A38D5F-FC4A-405C-8948-0A0F04BA99D6}" type="presParOf" srcId="{704336CD-FB5B-4273-B071-EC9527C7C932}" destId="{2A60CEC6-3BEF-4E3B-B54B-9748E4BF3264}" srcOrd="1" destOrd="0" presId="urn:microsoft.com/office/officeart/2005/8/layout/orgChart1"/>
    <dgm:cxn modelId="{AB4F3B9E-F52C-4FE1-B8B2-C177F5ADE17B}" type="presParOf" srcId="{2A60CEC6-3BEF-4E3B-B54B-9748E4BF3264}" destId="{A9C6E1CE-C08C-4B9A-9A33-780C4CF9AA7F}" srcOrd="0" destOrd="0" presId="urn:microsoft.com/office/officeart/2005/8/layout/orgChart1"/>
    <dgm:cxn modelId="{B697D7C8-BA69-4156-82C6-3B7EA4045D85}" type="presParOf" srcId="{A9C6E1CE-C08C-4B9A-9A33-780C4CF9AA7F}" destId="{C6D48F9B-7012-4FF3-8D83-2F1C6CE1E045}" srcOrd="0" destOrd="0" presId="urn:microsoft.com/office/officeart/2005/8/layout/orgChart1"/>
    <dgm:cxn modelId="{F9B95010-055A-4FDE-9189-2484E7BC55C8}" type="presParOf" srcId="{A9C6E1CE-C08C-4B9A-9A33-780C4CF9AA7F}" destId="{F2DB88B7-203F-461A-ACC7-410F7D2B2D12}" srcOrd="1" destOrd="0" presId="urn:microsoft.com/office/officeart/2005/8/layout/orgChart1"/>
    <dgm:cxn modelId="{90A0E008-2309-462A-A227-D19F15868F7B}" type="presParOf" srcId="{2A60CEC6-3BEF-4E3B-B54B-9748E4BF3264}" destId="{DFF1D416-EEB3-4A8B-B000-53690DDCB861}" srcOrd="1" destOrd="0" presId="urn:microsoft.com/office/officeart/2005/8/layout/orgChart1"/>
    <dgm:cxn modelId="{0CBEBB4F-2435-47C5-9F35-7BA8ECC477EB}" type="presParOf" srcId="{DFF1D416-EEB3-4A8B-B000-53690DDCB861}" destId="{D15390F8-6463-4E86-AB4A-22281327303B}" srcOrd="0" destOrd="0" presId="urn:microsoft.com/office/officeart/2005/8/layout/orgChart1"/>
    <dgm:cxn modelId="{D802D84F-242D-445F-8DDA-6A247D267A5E}" type="presParOf" srcId="{DFF1D416-EEB3-4A8B-B000-53690DDCB861}" destId="{A57AE758-3BF3-4D4B-90DC-9321AC0D5CEE}" srcOrd="1" destOrd="0" presId="urn:microsoft.com/office/officeart/2005/8/layout/orgChart1"/>
    <dgm:cxn modelId="{0D462AEE-557C-4314-B58B-3411098DC681}" type="presParOf" srcId="{A57AE758-3BF3-4D4B-90DC-9321AC0D5CEE}" destId="{FDC76D8A-049F-49F3-9796-EAEB1D477095}" srcOrd="0" destOrd="0" presId="urn:microsoft.com/office/officeart/2005/8/layout/orgChart1"/>
    <dgm:cxn modelId="{2330743F-9AD8-48C5-A86E-A4EB8CE4A717}" type="presParOf" srcId="{FDC76D8A-049F-49F3-9796-EAEB1D477095}" destId="{BD01D26A-DC31-4CFA-82EA-B3ABA2F65EAB}" srcOrd="0" destOrd="0" presId="urn:microsoft.com/office/officeart/2005/8/layout/orgChart1"/>
    <dgm:cxn modelId="{1BD404F5-09D6-4571-A839-F029054021E7}" type="presParOf" srcId="{FDC76D8A-049F-49F3-9796-EAEB1D477095}" destId="{7D1A577C-9080-4924-8DAE-298EEEEDCF5C}" srcOrd="1" destOrd="0" presId="urn:microsoft.com/office/officeart/2005/8/layout/orgChart1"/>
    <dgm:cxn modelId="{57757913-0D22-44CB-A78A-B4C0323817A5}" type="presParOf" srcId="{A57AE758-3BF3-4D4B-90DC-9321AC0D5CEE}" destId="{BAED2B35-5533-4FD3-B1B0-C4C9E49F6869}" srcOrd="1" destOrd="0" presId="urn:microsoft.com/office/officeart/2005/8/layout/orgChart1"/>
    <dgm:cxn modelId="{E4F94A66-E18F-44CD-96C4-B1F006CB7375}" type="presParOf" srcId="{BAED2B35-5533-4FD3-B1B0-C4C9E49F6869}" destId="{FB87C697-922C-4EDD-9947-50194290C158}" srcOrd="0" destOrd="0" presId="urn:microsoft.com/office/officeart/2005/8/layout/orgChart1"/>
    <dgm:cxn modelId="{08DC4F4A-B077-43F3-BE4A-9E2441FE9581}" type="presParOf" srcId="{BAED2B35-5533-4FD3-B1B0-C4C9E49F6869}" destId="{5353DA7D-CC6F-4480-89AA-05E597646126}" srcOrd="1" destOrd="0" presId="urn:microsoft.com/office/officeart/2005/8/layout/orgChart1"/>
    <dgm:cxn modelId="{8F5581EE-5BE1-49BD-A3B1-5C2B1D57953D}" type="presParOf" srcId="{5353DA7D-CC6F-4480-89AA-05E597646126}" destId="{C37CC38C-97E9-46C7-A4D0-53289670C604}" srcOrd="0" destOrd="0" presId="urn:microsoft.com/office/officeart/2005/8/layout/orgChart1"/>
    <dgm:cxn modelId="{3CCBFC50-5FF3-4F87-BD6B-666E92B30526}" type="presParOf" srcId="{C37CC38C-97E9-46C7-A4D0-53289670C604}" destId="{25C87A90-62C9-4875-87BC-45CE83BC5B9F}" srcOrd="0" destOrd="0" presId="urn:microsoft.com/office/officeart/2005/8/layout/orgChart1"/>
    <dgm:cxn modelId="{6BD4F2F1-85FD-4D4B-AC3B-36AD45602281}" type="presParOf" srcId="{C37CC38C-97E9-46C7-A4D0-53289670C604}" destId="{C8F38F7A-B1B7-4470-8398-0D9D765A48F6}" srcOrd="1" destOrd="0" presId="urn:microsoft.com/office/officeart/2005/8/layout/orgChart1"/>
    <dgm:cxn modelId="{CF7179E4-598F-4C47-ADE7-F2E42E5360D5}" type="presParOf" srcId="{5353DA7D-CC6F-4480-89AA-05E597646126}" destId="{BE1768B7-E850-40CC-93CB-885C4ABE7FE3}" srcOrd="1" destOrd="0" presId="urn:microsoft.com/office/officeart/2005/8/layout/orgChart1"/>
    <dgm:cxn modelId="{E3B7A5C1-57AE-42E2-97A3-2893C2F75DDE}" type="presParOf" srcId="{BE1768B7-E850-40CC-93CB-885C4ABE7FE3}" destId="{905ECD63-EDDD-4765-BC11-294256A52177}" srcOrd="0" destOrd="0" presId="urn:microsoft.com/office/officeart/2005/8/layout/orgChart1"/>
    <dgm:cxn modelId="{99738B6E-2CE2-4F83-8ABA-AA2DF2C7DE32}" type="presParOf" srcId="{BE1768B7-E850-40CC-93CB-885C4ABE7FE3}" destId="{51A7A61E-F382-454C-BE06-648DCB2744CC}" srcOrd="1" destOrd="0" presId="urn:microsoft.com/office/officeart/2005/8/layout/orgChart1"/>
    <dgm:cxn modelId="{1881F7F5-702A-4761-AD10-712C0A6AEF67}" type="presParOf" srcId="{51A7A61E-F382-454C-BE06-648DCB2744CC}" destId="{C77EE29E-CD5F-4DBB-ADAF-1116674A93F3}" srcOrd="0" destOrd="0" presId="urn:microsoft.com/office/officeart/2005/8/layout/orgChart1"/>
    <dgm:cxn modelId="{442C74A7-4F44-4DCB-95C8-BE1FBEFE67DD}" type="presParOf" srcId="{C77EE29E-CD5F-4DBB-ADAF-1116674A93F3}" destId="{BC34284A-EDFE-4C10-9800-CEB6B2451DF4}" srcOrd="0" destOrd="0" presId="urn:microsoft.com/office/officeart/2005/8/layout/orgChart1"/>
    <dgm:cxn modelId="{EF910606-F383-421E-9BAE-45D323747B20}" type="presParOf" srcId="{C77EE29E-CD5F-4DBB-ADAF-1116674A93F3}" destId="{45BF9681-F097-4875-9334-2FADDD805742}" srcOrd="1" destOrd="0" presId="urn:microsoft.com/office/officeart/2005/8/layout/orgChart1"/>
    <dgm:cxn modelId="{7C2274A3-CC38-4EBF-8AFB-D4C7FC2F6165}" type="presParOf" srcId="{51A7A61E-F382-454C-BE06-648DCB2744CC}" destId="{A4C28D49-BCB8-4863-AB61-5771F4351D7B}" srcOrd="1" destOrd="0" presId="urn:microsoft.com/office/officeart/2005/8/layout/orgChart1"/>
    <dgm:cxn modelId="{16EAFA83-FF3E-4335-87D5-8C055810DA34}" type="presParOf" srcId="{51A7A61E-F382-454C-BE06-648DCB2744CC}" destId="{EF245239-8031-4480-BE5C-A07C6F2216A0}" srcOrd="2" destOrd="0" presId="urn:microsoft.com/office/officeart/2005/8/layout/orgChart1"/>
    <dgm:cxn modelId="{BB5A8CC3-1E7C-4B75-9B33-298F7BFC35DF}" type="presParOf" srcId="{5353DA7D-CC6F-4480-89AA-05E597646126}" destId="{29A5A184-7BF6-4435-80B6-CB838B6D95F0}" srcOrd="2" destOrd="0" presId="urn:microsoft.com/office/officeart/2005/8/layout/orgChart1"/>
    <dgm:cxn modelId="{DF47437D-6F78-4D59-BCBC-3A487A6857A0}" type="presParOf" srcId="{29A5A184-7BF6-4435-80B6-CB838B6D95F0}" destId="{E89C4535-D180-43DD-984A-D79B52218057}" srcOrd="0" destOrd="0" presId="urn:microsoft.com/office/officeart/2005/8/layout/orgChart1"/>
    <dgm:cxn modelId="{B45E6CFA-58A4-445D-B653-F70C46A38A36}" type="presParOf" srcId="{29A5A184-7BF6-4435-80B6-CB838B6D95F0}" destId="{273F91DC-74EF-4BE0-9EE4-47F877E4EE6F}" srcOrd="1" destOrd="0" presId="urn:microsoft.com/office/officeart/2005/8/layout/orgChart1"/>
    <dgm:cxn modelId="{E67BAE46-7308-4F72-8AD9-F1A2E371CB39}" type="presParOf" srcId="{273F91DC-74EF-4BE0-9EE4-47F877E4EE6F}" destId="{741E6505-85C1-4E3F-B006-613991903A65}" srcOrd="0" destOrd="0" presId="urn:microsoft.com/office/officeart/2005/8/layout/orgChart1"/>
    <dgm:cxn modelId="{54FC9B2C-27E2-407C-B85D-091F75ABBE9A}" type="presParOf" srcId="{741E6505-85C1-4E3F-B006-613991903A65}" destId="{0E468ECD-BBB0-4F65-8D50-3B02BD41619C}" srcOrd="0" destOrd="0" presId="urn:microsoft.com/office/officeart/2005/8/layout/orgChart1"/>
    <dgm:cxn modelId="{4ED77D6D-B79F-4C66-AC3C-581715D0D678}" type="presParOf" srcId="{741E6505-85C1-4E3F-B006-613991903A65}" destId="{A502E558-5BD8-4A55-9711-E0F8DB8E9677}" srcOrd="1" destOrd="0" presId="urn:microsoft.com/office/officeart/2005/8/layout/orgChart1"/>
    <dgm:cxn modelId="{1CDF3C9B-C76C-46C8-AE4A-9D330A108D35}" type="presParOf" srcId="{273F91DC-74EF-4BE0-9EE4-47F877E4EE6F}" destId="{954532B6-50DB-48F0-AD4A-ECDE84620154}" srcOrd="1" destOrd="0" presId="urn:microsoft.com/office/officeart/2005/8/layout/orgChart1"/>
    <dgm:cxn modelId="{4EB6E677-118F-4417-A29C-15DF8B28651B}" type="presParOf" srcId="{273F91DC-74EF-4BE0-9EE4-47F877E4EE6F}" destId="{329A97DA-0019-40B6-A286-44C6F7107C0D}" srcOrd="2" destOrd="0" presId="urn:microsoft.com/office/officeart/2005/8/layout/orgChart1"/>
    <dgm:cxn modelId="{86298531-5173-4B39-A59C-676D89CB690C}" type="presParOf" srcId="{A57AE758-3BF3-4D4B-90DC-9321AC0D5CEE}" destId="{A4EB3B13-4E49-4569-A759-052C60F34FE6}" srcOrd="2" destOrd="0" presId="urn:microsoft.com/office/officeart/2005/8/layout/orgChart1"/>
    <dgm:cxn modelId="{FD7C1864-C5D3-4954-BA49-4316FBCD8271}" type="presParOf" srcId="{A4EB3B13-4E49-4569-A759-052C60F34FE6}" destId="{2CE69470-1E6A-4696-9AF0-664FC247B12F}" srcOrd="0" destOrd="0" presId="urn:microsoft.com/office/officeart/2005/8/layout/orgChart1"/>
    <dgm:cxn modelId="{42E8C554-4BE3-4A75-BF15-03552C5358A6}" type="presParOf" srcId="{A4EB3B13-4E49-4569-A759-052C60F34FE6}" destId="{0294820E-67DA-4DE8-BA41-798BD636CFD6}" srcOrd="1" destOrd="0" presId="urn:microsoft.com/office/officeart/2005/8/layout/orgChart1"/>
    <dgm:cxn modelId="{B9B51000-13AE-4D7A-8141-482C6447337F}" type="presParOf" srcId="{0294820E-67DA-4DE8-BA41-798BD636CFD6}" destId="{94F9E9A9-5D73-4317-A70F-2C0A8F92E372}" srcOrd="0" destOrd="0" presId="urn:microsoft.com/office/officeart/2005/8/layout/orgChart1"/>
    <dgm:cxn modelId="{76C31BBF-B81E-475B-BF2F-890FC5C6EE3F}" type="presParOf" srcId="{94F9E9A9-5D73-4317-A70F-2C0A8F92E372}" destId="{F4856A28-3C0C-4D09-B770-F87B8E2D6293}" srcOrd="0" destOrd="0" presId="urn:microsoft.com/office/officeart/2005/8/layout/orgChart1"/>
    <dgm:cxn modelId="{1E7EB543-06BF-4EB4-8B82-DF09B4C744DB}" type="presParOf" srcId="{94F9E9A9-5D73-4317-A70F-2C0A8F92E372}" destId="{32721D6B-FA7A-468F-92EA-DE4EEB18C0ED}" srcOrd="1" destOrd="0" presId="urn:microsoft.com/office/officeart/2005/8/layout/orgChart1"/>
    <dgm:cxn modelId="{28960B17-F998-405C-8CD3-78CDBB316E99}" type="presParOf" srcId="{0294820E-67DA-4DE8-BA41-798BD636CFD6}" destId="{E293773E-CCB0-4826-8A4E-59BBF20C454A}" srcOrd="1" destOrd="0" presId="urn:microsoft.com/office/officeart/2005/8/layout/orgChart1"/>
    <dgm:cxn modelId="{059BDE3C-FFA6-4640-A4A5-73BC37AE85FE}" type="presParOf" srcId="{0294820E-67DA-4DE8-BA41-798BD636CFD6}" destId="{0D0B9F43-8240-4266-ACAD-EC6E73276252}" srcOrd="2" destOrd="0" presId="urn:microsoft.com/office/officeart/2005/8/layout/orgChart1"/>
    <dgm:cxn modelId="{3AE22D59-D587-4ACB-B66A-72715369A49A}" type="presParOf" srcId="{2A60CEC6-3BEF-4E3B-B54B-9748E4BF3264}" destId="{AD136D6A-B6F7-4D07-BE9E-87115E13D824}" srcOrd="2" destOrd="0" presId="urn:microsoft.com/office/officeart/2005/8/layout/orgChart1"/>
    <dgm:cxn modelId="{C3EB9A32-67B1-4CEB-B292-0F6E3C69554E}" type="presParOf" srcId="{AD136D6A-B6F7-4D07-BE9E-87115E13D824}" destId="{6841307F-9D0A-434F-9CF5-C1AD55F96DA9}" srcOrd="0" destOrd="0" presId="urn:microsoft.com/office/officeart/2005/8/layout/orgChart1"/>
    <dgm:cxn modelId="{FF5D36CD-AC87-4D03-A82A-4E366F566FD4}" type="presParOf" srcId="{AD136D6A-B6F7-4D07-BE9E-87115E13D824}" destId="{869D6139-726E-479D-977B-87E73741C118}" srcOrd="1" destOrd="0" presId="urn:microsoft.com/office/officeart/2005/8/layout/orgChart1"/>
    <dgm:cxn modelId="{6F1F4AC3-3B2F-453E-8534-B150E2375BDB}" type="presParOf" srcId="{869D6139-726E-479D-977B-87E73741C118}" destId="{7F9B2775-FDAA-42FA-B9C9-5FBF36170F7F}" srcOrd="0" destOrd="0" presId="urn:microsoft.com/office/officeart/2005/8/layout/orgChart1"/>
    <dgm:cxn modelId="{8EA0F9CC-CE62-4D86-B775-ED4E02D21D26}" type="presParOf" srcId="{7F9B2775-FDAA-42FA-B9C9-5FBF36170F7F}" destId="{7BFB964D-27F5-40C7-A8CC-7E8B844857DE}" srcOrd="0" destOrd="0" presId="urn:microsoft.com/office/officeart/2005/8/layout/orgChart1"/>
    <dgm:cxn modelId="{9DF8C9DB-7A3E-440B-9843-ED335CEC418A}" type="presParOf" srcId="{7F9B2775-FDAA-42FA-B9C9-5FBF36170F7F}" destId="{7EECF068-BC17-4FF8-93B9-3058F9697903}" srcOrd="1" destOrd="0" presId="urn:microsoft.com/office/officeart/2005/8/layout/orgChart1"/>
    <dgm:cxn modelId="{F4A2809A-7905-4C39-B2E1-E016CBF7895E}" type="presParOf" srcId="{869D6139-726E-479D-977B-87E73741C118}" destId="{0D11EF36-87D6-41C0-A404-FBB6FBB6ED85}" srcOrd="1" destOrd="0" presId="urn:microsoft.com/office/officeart/2005/8/layout/orgChart1"/>
    <dgm:cxn modelId="{515B03D2-6AF0-4099-8346-137A99B0650A}" type="presParOf" srcId="{869D6139-726E-479D-977B-87E73741C118}" destId="{AF8F76A0-85CD-4A02-B565-331FD2FBE909}" srcOrd="2" destOrd="0" presId="urn:microsoft.com/office/officeart/2005/8/layout/orgChart1"/>
    <dgm:cxn modelId="{74DD3B48-162B-4937-9A8D-B6B4E464E24D}" type="presParOf" srcId="{CCD67BCE-9C54-4366-8BCD-7ECDD7551763}" destId="{A7A63D87-005A-4F4A-BDDE-BD829F58C657}" srcOrd="2" destOrd="0" presId="urn:microsoft.com/office/officeart/2005/8/layout/orgChart1"/>
    <dgm:cxn modelId="{6D533775-9FCC-4886-A229-BF5899594DEB}" type="presParOf" srcId="{A7A63D87-005A-4F4A-BDDE-BD829F58C657}" destId="{E2CFBE42-D689-427C-8522-1013518F730F}" srcOrd="0" destOrd="0" presId="urn:microsoft.com/office/officeart/2005/8/layout/orgChart1"/>
    <dgm:cxn modelId="{F13B0A48-DAD6-4E03-8E92-6F462BE2C656}" type="presParOf" srcId="{A7A63D87-005A-4F4A-BDDE-BD829F58C657}" destId="{979D7B45-5369-4178-9E96-6D91DBAF649F}" srcOrd="1" destOrd="0" presId="urn:microsoft.com/office/officeart/2005/8/layout/orgChart1"/>
    <dgm:cxn modelId="{749294C2-AEA4-43BE-9E91-635C7055A567}" type="presParOf" srcId="{979D7B45-5369-4178-9E96-6D91DBAF649F}" destId="{3C85C9C2-408F-4656-AEA7-B6EABD7F11E7}" srcOrd="0" destOrd="0" presId="urn:microsoft.com/office/officeart/2005/8/layout/orgChart1"/>
    <dgm:cxn modelId="{6F5E97BC-12CC-4033-84E6-FC1D83610A36}" type="presParOf" srcId="{3C85C9C2-408F-4656-AEA7-B6EABD7F11E7}" destId="{9B0BFCC4-3C10-4332-A3B0-0E7E4CD1E050}" srcOrd="0" destOrd="0" presId="urn:microsoft.com/office/officeart/2005/8/layout/orgChart1"/>
    <dgm:cxn modelId="{D6751804-ACD2-4710-99D7-5E51725C73DD}" type="presParOf" srcId="{3C85C9C2-408F-4656-AEA7-B6EABD7F11E7}" destId="{1988BC02-4FB1-4779-B083-D034675C844A}" srcOrd="1" destOrd="0" presId="urn:microsoft.com/office/officeart/2005/8/layout/orgChart1"/>
    <dgm:cxn modelId="{FA256507-21B7-4E61-9215-2CDE7557A314}" type="presParOf" srcId="{979D7B45-5369-4178-9E96-6D91DBAF649F}" destId="{75B34891-0B60-449D-B55A-D716875CC2C4}" srcOrd="1" destOrd="0" presId="urn:microsoft.com/office/officeart/2005/8/layout/orgChart1"/>
    <dgm:cxn modelId="{61C521D3-6813-4C79-9488-B149376D53D0}" type="presParOf" srcId="{979D7B45-5369-4178-9E96-6D91DBAF649F}" destId="{D7CBA4F5-917B-432E-9EE7-00C55F6FF9C4}" srcOrd="2" destOrd="0" presId="urn:microsoft.com/office/officeart/2005/8/layout/orgChart1"/>
    <dgm:cxn modelId="{9F0C98CE-42A4-4858-B6B6-86AE36284BED}" type="presParOf" srcId="{4E9C6ACA-F994-4271-BCC4-62EDBAC083D4}" destId="{1D2F55E9-FE7B-49F2-85E8-3EAD7D353E46}" srcOrd="2" destOrd="0" presId="urn:microsoft.com/office/officeart/2005/8/layout/orgChart1"/>
    <dgm:cxn modelId="{8317ED4C-229C-40A2-8CAB-601E3975D3DC}" type="presParOf" srcId="{1D2F55E9-FE7B-49F2-85E8-3EAD7D353E46}" destId="{D38D229D-3A48-48C7-8997-3BA41F899898}" srcOrd="0" destOrd="0" presId="urn:microsoft.com/office/officeart/2005/8/layout/orgChart1"/>
    <dgm:cxn modelId="{FDB0953D-4558-4891-95FE-89F0241653BD}" type="presParOf" srcId="{1D2F55E9-FE7B-49F2-85E8-3EAD7D353E46}" destId="{2FA4F94A-5798-4675-9EAC-3AADF13908F3}" srcOrd="1" destOrd="0" presId="urn:microsoft.com/office/officeart/2005/8/layout/orgChart1"/>
    <dgm:cxn modelId="{191F07AE-7093-47C9-9764-88206E2B32AB}" type="presParOf" srcId="{2FA4F94A-5798-4675-9EAC-3AADF13908F3}" destId="{BDE11059-8275-41B3-8608-E96231BC1876}" srcOrd="0" destOrd="0" presId="urn:microsoft.com/office/officeart/2005/8/layout/orgChart1"/>
    <dgm:cxn modelId="{63E68125-3864-4690-9414-03A9A73C16D8}" type="presParOf" srcId="{BDE11059-8275-41B3-8608-E96231BC1876}" destId="{3DDBB8E6-E078-49B3-8226-9CC7E7DC124A}" srcOrd="0" destOrd="0" presId="urn:microsoft.com/office/officeart/2005/8/layout/orgChart1"/>
    <dgm:cxn modelId="{E78A1B82-1B5E-4CF6-AF53-D13D0A2F6333}" type="presParOf" srcId="{BDE11059-8275-41B3-8608-E96231BC1876}" destId="{1B5B7A12-15C9-4E4E-B907-0BA3A4D31752}" srcOrd="1" destOrd="0" presId="urn:microsoft.com/office/officeart/2005/8/layout/orgChart1"/>
    <dgm:cxn modelId="{85BB00A4-A6EC-4E67-B988-7A933580A14F}" type="presParOf" srcId="{2FA4F94A-5798-4675-9EAC-3AADF13908F3}" destId="{97E59C90-12A5-47BB-B40C-042AD767331F}" srcOrd="1" destOrd="0" presId="urn:microsoft.com/office/officeart/2005/8/layout/orgChart1"/>
    <dgm:cxn modelId="{12D0690A-21A4-4BE5-9C15-EB78B8E1629A}" type="presParOf" srcId="{2FA4F94A-5798-4675-9EAC-3AADF13908F3}" destId="{BA400303-2EC7-45A2-ACD7-A9BA4A713AC6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8D229D-3A48-48C7-8997-3BA41F899898}">
      <dsp:nvSpPr>
        <dsp:cNvPr id="0" name=""/>
        <dsp:cNvSpPr/>
      </dsp:nvSpPr>
      <dsp:spPr>
        <a:xfrm>
          <a:off x="1494836" y="427892"/>
          <a:ext cx="91440" cy="392002"/>
        </a:xfrm>
        <a:custGeom>
          <a:avLst/>
          <a:gdLst/>
          <a:ahLst/>
          <a:cxnLst/>
          <a:rect l="0" t="0" r="0" b="0"/>
          <a:pathLst>
            <a:path>
              <a:moveTo>
                <a:pt x="135198" y="0"/>
              </a:moveTo>
              <a:lnTo>
                <a:pt x="135198" y="392002"/>
              </a:lnTo>
              <a:lnTo>
                <a:pt x="45720" y="392002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CFBE42-D689-427C-8522-1013518F730F}">
      <dsp:nvSpPr>
        <dsp:cNvPr id="0" name=""/>
        <dsp:cNvSpPr/>
      </dsp:nvSpPr>
      <dsp:spPr>
        <a:xfrm>
          <a:off x="1494836" y="1637988"/>
          <a:ext cx="91440" cy="392002"/>
        </a:xfrm>
        <a:custGeom>
          <a:avLst/>
          <a:gdLst/>
          <a:ahLst/>
          <a:cxnLst/>
          <a:rect l="0" t="0" r="0" b="0"/>
          <a:pathLst>
            <a:path>
              <a:moveTo>
                <a:pt x="135198" y="0"/>
              </a:moveTo>
              <a:lnTo>
                <a:pt x="135198" y="392002"/>
              </a:lnTo>
              <a:lnTo>
                <a:pt x="45720" y="3920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41307F-9D0A-434F-9CF5-C1AD55F96DA9}">
      <dsp:nvSpPr>
        <dsp:cNvPr id="0" name=""/>
        <dsp:cNvSpPr/>
      </dsp:nvSpPr>
      <dsp:spPr>
        <a:xfrm>
          <a:off x="1494836" y="2848084"/>
          <a:ext cx="91440" cy="392002"/>
        </a:xfrm>
        <a:custGeom>
          <a:avLst/>
          <a:gdLst/>
          <a:ahLst/>
          <a:cxnLst/>
          <a:rect l="0" t="0" r="0" b="0"/>
          <a:pathLst>
            <a:path>
              <a:moveTo>
                <a:pt x="135198" y="0"/>
              </a:moveTo>
              <a:lnTo>
                <a:pt x="135198" y="392002"/>
              </a:lnTo>
              <a:lnTo>
                <a:pt x="45720" y="3920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E69470-1E6A-4696-9AF0-664FC247B12F}">
      <dsp:nvSpPr>
        <dsp:cNvPr id="0" name=""/>
        <dsp:cNvSpPr/>
      </dsp:nvSpPr>
      <dsp:spPr>
        <a:xfrm>
          <a:off x="2564322" y="4058180"/>
          <a:ext cx="91440" cy="392002"/>
        </a:xfrm>
        <a:custGeom>
          <a:avLst/>
          <a:gdLst/>
          <a:ahLst/>
          <a:cxnLst/>
          <a:rect l="0" t="0" r="0" b="0"/>
          <a:pathLst>
            <a:path>
              <a:moveTo>
                <a:pt x="135198" y="0"/>
              </a:moveTo>
              <a:lnTo>
                <a:pt x="135198" y="392002"/>
              </a:lnTo>
              <a:lnTo>
                <a:pt x="45720" y="3920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9C4535-D180-43DD-984A-D79B52218057}">
      <dsp:nvSpPr>
        <dsp:cNvPr id="0" name=""/>
        <dsp:cNvSpPr/>
      </dsp:nvSpPr>
      <dsp:spPr>
        <a:xfrm>
          <a:off x="3790268" y="5268276"/>
          <a:ext cx="91440" cy="392002"/>
        </a:xfrm>
        <a:custGeom>
          <a:avLst/>
          <a:gdLst/>
          <a:ahLst/>
          <a:cxnLst/>
          <a:rect l="0" t="0" r="0" b="0"/>
          <a:pathLst>
            <a:path>
              <a:moveTo>
                <a:pt x="135198" y="0"/>
              </a:moveTo>
              <a:lnTo>
                <a:pt x="135198" y="392002"/>
              </a:lnTo>
              <a:lnTo>
                <a:pt x="45720" y="39200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5ECD63-EDDD-4765-BC11-294256A52177}">
      <dsp:nvSpPr>
        <dsp:cNvPr id="0" name=""/>
        <dsp:cNvSpPr/>
      </dsp:nvSpPr>
      <dsp:spPr>
        <a:xfrm>
          <a:off x="3925467" y="5268276"/>
          <a:ext cx="152536" cy="997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7050"/>
              </a:lnTo>
              <a:lnTo>
                <a:pt x="152536" y="99705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87C697-922C-4EDD-9947-50194290C158}">
      <dsp:nvSpPr>
        <dsp:cNvPr id="0" name=""/>
        <dsp:cNvSpPr/>
      </dsp:nvSpPr>
      <dsp:spPr>
        <a:xfrm>
          <a:off x="2699521" y="4058180"/>
          <a:ext cx="717493" cy="997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7050"/>
              </a:lnTo>
              <a:lnTo>
                <a:pt x="717493" y="99705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5390F8-6463-4E86-AB4A-22281327303B}">
      <dsp:nvSpPr>
        <dsp:cNvPr id="0" name=""/>
        <dsp:cNvSpPr/>
      </dsp:nvSpPr>
      <dsp:spPr>
        <a:xfrm>
          <a:off x="1630035" y="2848084"/>
          <a:ext cx="643396" cy="99705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97050"/>
              </a:lnTo>
              <a:lnTo>
                <a:pt x="643396" y="99705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E490EB-5DB9-4814-9275-65147DEFEC90}">
      <dsp:nvSpPr>
        <dsp:cNvPr id="0" name=""/>
        <dsp:cNvSpPr/>
      </dsp:nvSpPr>
      <dsp:spPr>
        <a:xfrm>
          <a:off x="1584315" y="1637988"/>
          <a:ext cx="91440" cy="7840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84005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3FDAF4B-4567-4B16-AC3D-48353F9F6A60}">
      <dsp:nvSpPr>
        <dsp:cNvPr id="0" name=""/>
        <dsp:cNvSpPr/>
      </dsp:nvSpPr>
      <dsp:spPr>
        <a:xfrm>
          <a:off x="1584315" y="427892"/>
          <a:ext cx="91440" cy="7840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840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A22C52-3F76-4449-83F7-1F62A535804B}">
      <dsp:nvSpPr>
        <dsp:cNvPr id="0" name=""/>
        <dsp:cNvSpPr/>
      </dsp:nvSpPr>
      <dsp:spPr>
        <a:xfrm>
          <a:off x="1203944" y="1802"/>
          <a:ext cx="852180" cy="426090"/>
        </a:xfrm>
        <a:prstGeom prst="rect">
          <a:avLst/>
        </a:prstGeom>
        <a:solidFill>
          <a:srgbClr val="B6DF89"/>
        </a:soli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kern="1200" cap="none" normalizeH="0" baseline="0" dirty="0">
              <a:ln>
                <a:noFill/>
              </a:ln>
              <a:solidFill>
                <a:srgbClr val="FD2009"/>
              </a:solidFill>
              <a:effectLst/>
              <a:latin typeface="+mn-lt"/>
              <a:cs typeface="Times New Roman" pitchFamily="18" charset="0"/>
            </a:rPr>
            <a:t>Humans</a:t>
          </a:r>
        </a:p>
      </dsp:txBody>
      <dsp:txXfrm>
        <a:off x="1203944" y="1802"/>
        <a:ext cx="852180" cy="426090"/>
      </dsp:txXfrm>
    </dsp:sp>
    <dsp:sp modelId="{28892C54-7E74-472B-A37D-2FF6C4E040C8}">
      <dsp:nvSpPr>
        <dsp:cNvPr id="0" name=""/>
        <dsp:cNvSpPr/>
      </dsp:nvSpPr>
      <dsp:spPr>
        <a:xfrm>
          <a:off x="1203944" y="1211898"/>
          <a:ext cx="852180" cy="426090"/>
        </a:xfrm>
        <a:prstGeom prst="rect">
          <a:avLst/>
        </a:prstGeom>
        <a:solidFill>
          <a:srgbClr val="B6DF89"/>
        </a:soli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Big Fish</a:t>
          </a:r>
        </a:p>
      </dsp:txBody>
      <dsp:txXfrm>
        <a:off x="1203944" y="1211898"/>
        <a:ext cx="852180" cy="426090"/>
      </dsp:txXfrm>
    </dsp:sp>
    <dsp:sp modelId="{C6D48F9B-7012-4FF3-8D83-2F1C6CE1E045}">
      <dsp:nvSpPr>
        <dsp:cNvPr id="0" name=""/>
        <dsp:cNvSpPr/>
      </dsp:nvSpPr>
      <dsp:spPr>
        <a:xfrm>
          <a:off x="1203944" y="2421994"/>
          <a:ext cx="852180" cy="426090"/>
        </a:xfrm>
        <a:prstGeom prst="rect">
          <a:avLst/>
        </a:prstGeom>
        <a:solidFill>
          <a:srgbClr val="B6DF89"/>
        </a:soli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Small Fish</a:t>
          </a:r>
        </a:p>
      </dsp:txBody>
      <dsp:txXfrm>
        <a:off x="1203944" y="2421994"/>
        <a:ext cx="852180" cy="426090"/>
      </dsp:txXfrm>
    </dsp:sp>
    <dsp:sp modelId="{BD01D26A-DC31-4CFA-82EA-B3ABA2F65EAB}">
      <dsp:nvSpPr>
        <dsp:cNvPr id="0" name=""/>
        <dsp:cNvSpPr/>
      </dsp:nvSpPr>
      <dsp:spPr>
        <a:xfrm>
          <a:off x="2273431" y="3632090"/>
          <a:ext cx="852180" cy="426090"/>
        </a:xfrm>
        <a:prstGeom prst="rect">
          <a:avLst/>
        </a:prstGeom>
        <a:solidFill>
          <a:srgbClr val="B6DF89"/>
        </a:soli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Zooplankton</a:t>
          </a:r>
        </a:p>
      </dsp:txBody>
      <dsp:txXfrm>
        <a:off x="2273431" y="3632090"/>
        <a:ext cx="852180" cy="426090"/>
      </dsp:txXfrm>
    </dsp:sp>
    <dsp:sp modelId="{25C87A90-62C9-4875-87BC-45CE83BC5B9F}">
      <dsp:nvSpPr>
        <dsp:cNvPr id="0" name=""/>
        <dsp:cNvSpPr/>
      </dsp:nvSpPr>
      <dsp:spPr>
        <a:xfrm>
          <a:off x="3417014" y="4842186"/>
          <a:ext cx="1016906" cy="426090"/>
        </a:xfrm>
        <a:prstGeom prst="rect">
          <a:avLst/>
        </a:prstGeom>
        <a:solidFill>
          <a:srgbClr val="B6DF89"/>
        </a:soli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Phytoplankton</a:t>
          </a:r>
        </a:p>
      </dsp:txBody>
      <dsp:txXfrm>
        <a:off x="3417014" y="4842186"/>
        <a:ext cx="1016906" cy="426090"/>
      </dsp:txXfrm>
    </dsp:sp>
    <dsp:sp modelId="{BC34284A-EDFE-4C10-9800-CEB6B2451DF4}">
      <dsp:nvSpPr>
        <dsp:cNvPr id="0" name=""/>
        <dsp:cNvSpPr/>
      </dsp:nvSpPr>
      <dsp:spPr>
        <a:xfrm>
          <a:off x="4078003" y="6052282"/>
          <a:ext cx="852180" cy="426090"/>
        </a:xfrm>
        <a:prstGeom prst="rect">
          <a:avLst/>
        </a:prstGeom>
        <a:solidFill>
          <a:srgbClr val="B6DF89"/>
        </a:solidFill>
        <a:ln w="9525" cap="flat" cmpd="sng" algn="ctr">
          <a:solidFill>
            <a:schemeClr val="accent1"/>
          </a:solidFill>
          <a:prstDash val="solid"/>
        </a:ln>
        <a:effectLst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5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Environment</a:t>
          </a:r>
        </a:p>
      </dsp:txBody>
      <dsp:txXfrm>
        <a:off x="4078003" y="6052282"/>
        <a:ext cx="852180" cy="426090"/>
      </dsp:txXfrm>
    </dsp:sp>
    <dsp:sp modelId="{0E468ECD-BBB0-4F65-8D50-3B02BD41619C}">
      <dsp:nvSpPr>
        <dsp:cNvPr id="0" name=""/>
        <dsp:cNvSpPr/>
      </dsp:nvSpPr>
      <dsp:spPr>
        <a:xfrm>
          <a:off x="2827348" y="5447234"/>
          <a:ext cx="1008640" cy="426090"/>
        </a:xfrm>
        <a:prstGeom prst="rect">
          <a:avLst/>
        </a:prstGeom>
        <a:solidFill>
          <a:srgbClr val="ABE9FF"/>
        </a:solidFill>
        <a:ln w="1905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 12 500 x</a:t>
          </a:r>
        </a:p>
      </dsp:txBody>
      <dsp:txXfrm>
        <a:off x="2827348" y="5447234"/>
        <a:ext cx="1008640" cy="426090"/>
      </dsp:txXfrm>
    </dsp:sp>
    <dsp:sp modelId="{F4856A28-3C0C-4D09-B770-F87B8E2D6293}">
      <dsp:nvSpPr>
        <dsp:cNvPr id="0" name=""/>
        <dsp:cNvSpPr/>
      </dsp:nvSpPr>
      <dsp:spPr>
        <a:xfrm>
          <a:off x="1757862" y="4237138"/>
          <a:ext cx="852180" cy="426090"/>
        </a:xfrm>
        <a:prstGeom prst="rect">
          <a:avLst/>
        </a:prstGeom>
        <a:solidFill>
          <a:srgbClr val="ABE9FF"/>
        </a:solidFill>
        <a:ln w="1905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5 x</a:t>
          </a:r>
        </a:p>
      </dsp:txBody>
      <dsp:txXfrm>
        <a:off x="1757862" y="4237138"/>
        <a:ext cx="852180" cy="426090"/>
      </dsp:txXfrm>
    </dsp:sp>
    <dsp:sp modelId="{7BFB964D-27F5-40C7-A8CC-7E8B844857DE}">
      <dsp:nvSpPr>
        <dsp:cNvPr id="0" name=""/>
        <dsp:cNvSpPr/>
      </dsp:nvSpPr>
      <dsp:spPr>
        <a:xfrm>
          <a:off x="688375" y="3027042"/>
          <a:ext cx="852180" cy="426090"/>
        </a:xfrm>
        <a:prstGeom prst="rect">
          <a:avLst/>
        </a:prstGeom>
        <a:solidFill>
          <a:srgbClr val="ABE9FF"/>
        </a:solidFill>
        <a:ln w="1905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8 x</a:t>
          </a:r>
        </a:p>
      </dsp:txBody>
      <dsp:txXfrm>
        <a:off x="688375" y="3027042"/>
        <a:ext cx="852180" cy="426090"/>
      </dsp:txXfrm>
    </dsp:sp>
    <dsp:sp modelId="{9B0BFCC4-3C10-4332-A3B0-0E7E4CD1E050}">
      <dsp:nvSpPr>
        <dsp:cNvPr id="0" name=""/>
        <dsp:cNvSpPr/>
      </dsp:nvSpPr>
      <dsp:spPr>
        <a:xfrm>
          <a:off x="688375" y="1816946"/>
          <a:ext cx="852180" cy="426090"/>
        </a:xfrm>
        <a:prstGeom prst="rect">
          <a:avLst/>
        </a:prstGeom>
        <a:solidFill>
          <a:srgbClr val="ABE9FF"/>
        </a:solidFill>
        <a:ln w="1905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5 x</a:t>
          </a:r>
        </a:p>
      </dsp:txBody>
      <dsp:txXfrm>
        <a:off x="688375" y="1816946"/>
        <a:ext cx="852180" cy="426090"/>
      </dsp:txXfrm>
    </dsp:sp>
    <dsp:sp modelId="{3DDBB8E6-E078-49B3-8226-9CC7E7DC124A}">
      <dsp:nvSpPr>
        <dsp:cNvPr id="0" name=""/>
        <dsp:cNvSpPr/>
      </dsp:nvSpPr>
      <dsp:spPr>
        <a:xfrm>
          <a:off x="688375" y="606850"/>
          <a:ext cx="852180" cy="426090"/>
        </a:xfrm>
        <a:prstGeom prst="rect">
          <a:avLst/>
        </a:prstGeom>
        <a:solidFill>
          <a:srgbClr val="ABE9FF"/>
        </a:solidFill>
        <a:ln w="19050" cap="flat" cmpd="sng" algn="ctr">
          <a:solidFill>
            <a:schemeClr val="lt1"/>
          </a:solidFill>
          <a:prstDash val="solid"/>
        </a:ln>
        <a:effectLst/>
      </dsp:spPr>
      <dsp:style>
        <a:lnRef idx="3">
          <a:schemeClr val="lt1"/>
        </a:lnRef>
        <a:fillRef idx="1">
          <a:schemeClr val="accent1"/>
        </a:fillRef>
        <a:effectRef idx="1">
          <a:schemeClr val="accent1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en-US" sz="1000" b="1" i="0" u="none" strike="noStrike" kern="1200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  <a:cs typeface="Times New Roman" pitchFamily="18" charset="0"/>
            </a:rPr>
            <a:t>???</a:t>
          </a:r>
        </a:p>
      </dsp:txBody>
      <dsp:txXfrm>
        <a:off x="688375" y="606850"/>
        <a:ext cx="852180" cy="4260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31FA70-702A-4DF1-9F12-689D5B2F25F2}" type="datetimeFigureOut">
              <a:rPr lang="en-US" smtClean="0"/>
              <a:pPr/>
              <a:t>17.09.2018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ACD9E2-70A1-4FAC-BC05-53D9A46ED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AE36E-8D8F-48F2-9054-8BF4DDA892BD}" type="datetimeFigureOut">
              <a:rPr lang="fr-FR"/>
              <a:pPr/>
              <a:t>17/09/2018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697D6-387E-4BEA-9008-0D345AACD2C5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13479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81075" y="1241425"/>
            <a:ext cx="4835525" cy="3349625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697D6-387E-4BEA-9008-0D345AACD2C5}" type="slidenum">
              <a:rPr lang="fr-FR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6590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  <a:defRPr/>
            </a:pPr>
            <a:endParaRPr lang="en-US" sz="1100" dirty="0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B5951D-B069-4D38-A96D-983B757C07A2}" type="slidenum">
              <a:rPr lang="fr-CH" smtClean="0">
                <a:ea typeface="MS PGothic" pitchFamily="34" charset="-128"/>
              </a:rPr>
              <a:pPr/>
              <a:t>2</a:t>
            </a:fld>
            <a:endParaRPr lang="fr-CH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A6E31A7-B237-4D7B-BACF-09247D14EB63}" type="slidenum">
              <a:rPr lang="en-US" smtClean="0">
                <a:ea typeface="MS PGothic" pitchFamily="34" charset="-128"/>
              </a:rPr>
              <a:pPr/>
              <a:t>3</a:t>
            </a:fld>
            <a:endParaRPr lang="en-US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df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17" Type="http://schemas.openxmlformats.org/officeDocument/2006/relationships/image" Target="../media/image6.png"/><Relationship Id="rId2" Type="http://schemas.openxmlformats.org/officeDocument/2006/relationships/image" Target="../media/image1.pdf"/><Relationship Id="rId16" Type="http://schemas.openxmlformats.org/officeDocument/2006/relationships/image" Target="../media/image8.pd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df"/><Relationship Id="rId5" Type="http://schemas.openxmlformats.org/officeDocument/2006/relationships/image" Target="../media/image2.png"/><Relationship Id="rId10" Type="http://schemas.openxmlformats.org/officeDocument/2006/relationships/image" Target="../media/image5.png"/><Relationship Id="rId4" Type="http://schemas.openxmlformats.org/officeDocument/2006/relationships/image" Target="../media/image3.pdf"/><Relationship Id="rId9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df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openxmlformats.org/officeDocument/2006/relationships/image" Target="../media/image5.pdf"/><Relationship Id="rId4" Type="http://schemas.openxmlformats.org/officeDocument/2006/relationships/image" Target="../media/image9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A4_Basel Convention_ Quadri_EN.eps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663265" y="1500982"/>
            <a:ext cx="736600" cy="408236"/>
          </a:xfrm>
          <a:prstGeom prst="rect">
            <a:avLst/>
          </a:prstGeom>
        </p:spPr>
      </p:pic>
      <p:pic>
        <p:nvPicPr>
          <p:cNvPr id="16" name="Image 15" descr="A4_Rotterdam Convention_ Quadri_EN.eps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7657737" y="1501191"/>
            <a:ext cx="960783" cy="409222"/>
          </a:xfrm>
          <a:prstGeom prst="rect">
            <a:avLst/>
          </a:prstGeom>
        </p:spPr>
      </p:pic>
      <p:sp>
        <p:nvSpPr>
          <p:cNvPr id="9" name="ZoneTexte 8"/>
          <p:cNvSpPr txBox="1"/>
          <p:nvPr userDrawn="1"/>
        </p:nvSpPr>
        <p:spPr>
          <a:xfrm>
            <a:off x="2822575" y="6457951"/>
            <a:ext cx="4260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www.brsmeas.org</a:t>
            </a:r>
          </a:p>
        </p:txBody>
      </p:sp>
      <p:pic>
        <p:nvPicPr>
          <p:cNvPr id="10" name="Image 9" descr="twitter-bird-light-bgs.eps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6981300" y="6540500"/>
            <a:ext cx="225949" cy="184149"/>
          </a:xfrm>
          <a:prstGeom prst="rect">
            <a:avLst/>
          </a:prstGeom>
        </p:spPr>
      </p:pic>
      <p:sp>
        <p:nvSpPr>
          <p:cNvPr id="11" name="ZoneTexte 10"/>
          <p:cNvSpPr txBox="1"/>
          <p:nvPr userDrawn="1"/>
        </p:nvSpPr>
        <p:spPr>
          <a:xfrm>
            <a:off x="7109878" y="6457952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@brsmeas</a:t>
            </a:r>
          </a:p>
        </p:txBody>
      </p:sp>
      <p:sp>
        <p:nvSpPr>
          <p:cNvPr id="18" name="Title Placeholder 1"/>
          <p:cNvSpPr>
            <a:spLocks noGrp="1"/>
          </p:cNvSpPr>
          <p:nvPr>
            <p:ph type="title"/>
          </p:nvPr>
        </p:nvSpPr>
        <p:spPr>
          <a:xfrm>
            <a:off x="0" y="88024"/>
            <a:ext cx="6356350" cy="12274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pic>
        <p:nvPicPr>
          <p:cNvPr id="19" name="Image 18" descr="nr UNEP (E) short sig bw [Converted].eps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203200" y="6371114"/>
            <a:ext cx="371353" cy="486885"/>
          </a:xfrm>
          <a:prstGeom prst="rect">
            <a:avLst/>
          </a:prstGeom>
        </p:spPr>
      </p:pic>
      <p:pic>
        <p:nvPicPr>
          <p:cNvPr id="21" name="Image 20" descr="monde-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6460066" y="0"/>
            <a:ext cx="3342613" cy="1913467"/>
          </a:xfrm>
          <a:prstGeom prst="rect">
            <a:avLst/>
          </a:prstGeom>
        </p:spPr>
      </p:pic>
      <p:pic>
        <p:nvPicPr>
          <p:cNvPr id="17" name="Image 16" descr="A4_Stockholm Convention_ Quadri_EN.eps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16"/>
              <a:stretch>
                <a:fillRect/>
              </a:stretch>
            </p:blipFill>
          </mc:Choice>
          <mc:Fallback>
            <p:blipFill>
              <a:blip r:embed="rId17"/>
              <a:stretch>
                <a:fillRect/>
              </a:stretch>
            </p:blipFill>
          </mc:Fallback>
        </mc:AlternateContent>
        <p:spPr>
          <a:xfrm>
            <a:off x="8769849" y="1551993"/>
            <a:ext cx="969678" cy="40922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213" y="169335"/>
            <a:ext cx="8791574" cy="497416"/>
          </a:xfrm>
        </p:spPr>
        <p:txBody>
          <a:bodyPr anchor="b">
            <a:noAutofit/>
          </a:bodyPr>
          <a:lstStyle>
            <a:lvl1pPr algn="ctr">
              <a:defRPr sz="3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356" y="1755776"/>
            <a:ext cx="8523288" cy="1393824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1" name="Rectangle 10"/>
          <p:cNvSpPr/>
          <p:nvPr userDrawn="1"/>
        </p:nvSpPr>
        <p:spPr>
          <a:xfrm>
            <a:off x="0" y="6538914"/>
            <a:ext cx="1596905" cy="31908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 userDrawn="1"/>
        </p:nvSpPr>
        <p:spPr>
          <a:xfrm>
            <a:off x="1596654" y="6538914"/>
            <a:ext cx="1598400" cy="31908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 userDrawn="1"/>
        </p:nvSpPr>
        <p:spPr>
          <a:xfrm>
            <a:off x="3199657" y="6538914"/>
            <a:ext cx="1598400" cy="31908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Date Placeholder 3"/>
          <p:cNvSpPr txBox="1">
            <a:spLocks/>
          </p:cNvSpPr>
          <p:nvPr userDrawn="1"/>
        </p:nvSpPr>
        <p:spPr>
          <a:xfrm>
            <a:off x="7568442" y="6492875"/>
            <a:ext cx="1626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17.09.2018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19" name="Slide Number Placeholder 5"/>
          <p:cNvSpPr txBox="1">
            <a:spLocks/>
          </p:cNvSpPr>
          <p:nvPr userDrawn="1"/>
        </p:nvSpPr>
        <p:spPr>
          <a:xfrm>
            <a:off x="9244842" y="6492875"/>
            <a:ext cx="5230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4453466" y="6550223"/>
            <a:ext cx="2523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www.brsmeas.org</a:t>
            </a:r>
          </a:p>
        </p:txBody>
      </p:sp>
      <p:pic>
        <p:nvPicPr>
          <p:cNvPr id="10" name="Image 9" descr="twitter-bird-light-bgs.eps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6803500" y="6608236"/>
            <a:ext cx="225949" cy="184149"/>
          </a:xfrm>
          <a:prstGeom prst="rect">
            <a:avLst/>
          </a:prstGeom>
        </p:spPr>
      </p:pic>
      <p:sp>
        <p:nvSpPr>
          <p:cNvPr id="14" name="ZoneTexte 13"/>
          <p:cNvSpPr txBox="1"/>
          <p:nvPr userDrawn="1"/>
        </p:nvSpPr>
        <p:spPr>
          <a:xfrm>
            <a:off x="6932078" y="6550223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@brsmeas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3"/>
          </p:nvPr>
        </p:nvSpPr>
        <p:spPr>
          <a:xfrm>
            <a:off x="252015" y="1532996"/>
            <a:ext cx="9401969" cy="472387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538914"/>
            <a:ext cx="1596905" cy="319086"/>
          </a:xfrm>
          <a:prstGeom prst="rect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 userDrawn="1"/>
        </p:nvSpPr>
        <p:spPr>
          <a:xfrm>
            <a:off x="1596654" y="6538914"/>
            <a:ext cx="1598400" cy="31908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 userDrawn="1"/>
        </p:nvSpPr>
        <p:spPr>
          <a:xfrm>
            <a:off x="3199657" y="6538914"/>
            <a:ext cx="1598400" cy="319086"/>
          </a:xfrm>
          <a:prstGeom prst="rect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 userDrawn="1"/>
        </p:nvSpPr>
        <p:spPr>
          <a:xfrm>
            <a:off x="4453466" y="6550223"/>
            <a:ext cx="25230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www.brsmeas.org</a:t>
            </a:r>
          </a:p>
        </p:txBody>
      </p:sp>
      <p:pic>
        <p:nvPicPr>
          <p:cNvPr id="9" name="Image 8" descr="twitter-bird-light-bgs.eps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6803500" y="6608236"/>
            <a:ext cx="225949" cy="184149"/>
          </a:xfrm>
          <a:prstGeom prst="rect">
            <a:avLst/>
          </a:prstGeom>
        </p:spPr>
      </p:pic>
      <p:sp>
        <p:nvSpPr>
          <p:cNvPr id="13" name="ZoneTexte 12"/>
          <p:cNvSpPr txBox="1"/>
          <p:nvPr userDrawn="1"/>
        </p:nvSpPr>
        <p:spPr>
          <a:xfrm>
            <a:off x="6932078" y="6550223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@brsmeas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 bwMode="white">
          <a:xfrm>
            <a:off x="0" y="6237288"/>
            <a:ext cx="9906000" cy="6207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64165" y="6381751"/>
            <a:ext cx="664183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6593" y="228600"/>
            <a:ext cx="8209959" cy="990600"/>
          </a:xfrm>
        </p:spPr>
        <p:txBody>
          <a:bodyPr/>
          <a:lstStyle>
            <a:lvl1pPr>
              <a:defRPr b="1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584515" y="1556792"/>
            <a:ext cx="8912037" cy="4495800"/>
          </a:xfrm>
        </p:spPr>
        <p:txBody>
          <a:bodyPr/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0" name="Subtitle 8"/>
          <p:cNvSpPr>
            <a:spLocks noGrp="1"/>
          </p:cNvSpPr>
          <p:nvPr>
            <p:ph type="subTitle" idx="13"/>
          </p:nvPr>
        </p:nvSpPr>
        <p:spPr>
          <a:xfrm>
            <a:off x="4250922" y="6381328"/>
            <a:ext cx="5616624" cy="397768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rgbClr val="002060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428229" y="6308726"/>
            <a:ext cx="3590925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0" y="1271589"/>
            <a:ext cx="577850" cy="24447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5BD6CF8E-DF8C-4FD8-A47C-D968FAFA29DC}" type="slidenum">
              <a:rPr lang="fr-CH"/>
              <a:pPr>
                <a:defRPr/>
              </a:pPr>
              <a:t>‹#›</a:t>
            </a:fld>
            <a:endParaRPr lang="fr-CH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42950" y="609600"/>
            <a:ext cx="84201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42950" y="6248400"/>
            <a:ext cx="20637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99300" y="6248400"/>
            <a:ext cx="206375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E3E11-0FC8-4DA6-A502-646F349CF1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40000"/>
                <a:lumOff val="60000"/>
              </a:schemeClr>
            </a:gs>
            <a:gs pos="50000">
              <a:schemeClr val="bg1">
                <a:lumMod val="95000"/>
              </a:schemeClr>
            </a:gs>
            <a:gs pos="100000">
              <a:schemeClr val="accent6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88024"/>
            <a:ext cx="9905999" cy="8687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7213" y="2194561"/>
            <a:ext cx="8791575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39" name="Date Placeholder 3"/>
          <p:cNvSpPr txBox="1">
            <a:spLocks/>
          </p:cNvSpPr>
          <p:nvPr userDrawn="1"/>
        </p:nvSpPr>
        <p:spPr>
          <a:xfrm>
            <a:off x="7568442" y="6492875"/>
            <a:ext cx="1626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8A87A34-81AB-432B-8DAE-1953F412C126}" type="datetimeFigureOut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17.09.2018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40" name="Slide Number Placeholder 5"/>
          <p:cNvSpPr txBox="1">
            <a:spLocks/>
          </p:cNvSpPr>
          <p:nvPr userDrawn="1"/>
        </p:nvSpPr>
        <p:spPr>
          <a:xfrm>
            <a:off x="9244842" y="6492875"/>
            <a:ext cx="5230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D22F896-40B5-4ADD-8801-0D06FADFA095}" type="slidenum">
              <a:rPr kumimoji="0" lang="en-US" sz="105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1" r:id="rId2"/>
    <p:sldLayoutId id="2147483656" r:id="rId3"/>
    <p:sldLayoutId id="2147483660" r:id="rId4"/>
    <p:sldLayoutId id="2147483663" r:id="rId5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000" b="1" i="0" kern="1200" cap="all" baseline="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Arial"/>
          <a:ea typeface="+mn-ea"/>
          <a:cs typeface="Arial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tabLst/>
        <a:defRPr sz="22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742186" y="3637024"/>
            <a:ext cx="523893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400" i="1" dirty="0">
                <a:solidFill>
                  <a:srgbClr val="1F43B7"/>
                </a:solidFill>
                <a:latin typeface="Arial"/>
                <a:cs typeface="Arial"/>
              </a:rPr>
              <a:t>Katarina Magulova</a:t>
            </a:r>
          </a:p>
          <a:p>
            <a:r>
              <a:rPr lang="fr-FR" sz="1400" i="1" dirty="0" err="1">
                <a:solidFill>
                  <a:srgbClr val="1F43B7"/>
                </a:solidFill>
                <a:latin typeface="Arial"/>
                <a:cs typeface="Arial"/>
              </a:rPr>
              <a:t>Secretariat</a:t>
            </a:r>
            <a:r>
              <a:rPr lang="fr-FR" sz="1400" i="1" dirty="0">
                <a:solidFill>
                  <a:srgbClr val="1F43B7"/>
                </a:solidFill>
                <a:latin typeface="Arial"/>
                <a:cs typeface="Arial"/>
              </a:rPr>
              <a:t> of the Basel, Rotterdam and Stockholm Conventions</a:t>
            </a:r>
          </a:p>
        </p:txBody>
      </p:sp>
      <p:sp>
        <p:nvSpPr>
          <p:cNvPr id="6" name="Line 18"/>
          <p:cNvSpPr>
            <a:spLocks noChangeShapeType="1"/>
          </p:cNvSpPr>
          <p:nvPr/>
        </p:nvSpPr>
        <p:spPr bwMode="auto">
          <a:xfrm>
            <a:off x="0" y="3408424"/>
            <a:ext cx="9906000" cy="0"/>
          </a:xfrm>
          <a:prstGeom prst="line">
            <a:avLst/>
          </a:prstGeom>
          <a:noFill/>
          <a:ln w="12700">
            <a:solidFill>
              <a:srgbClr val="1F43B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7" name="Line 19"/>
          <p:cNvSpPr>
            <a:spLocks noChangeShapeType="1"/>
          </p:cNvSpPr>
          <p:nvPr/>
        </p:nvSpPr>
        <p:spPr bwMode="auto">
          <a:xfrm>
            <a:off x="0" y="4241800"/>
            <a:ext cx="9906000" cy="0"/>
          </a:xfrm>
          <a:prstGeom prst="line">
            <a:avLst/>
          </a:prstGeom>
          <a:noFill/>
          <a:ln w="12700">
            <a:solidFill>
              <a:srgbClr val="1F43B7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6" name="Titre 15"/>
          <p:cNvSpPr>
            <a:spLocks noGrp="1"/>
          </p:cNvSpPr>
          <p:nvPr>
            <p:ph type="title"/>
          </p:nvPr>
        </p:nvSpPr>
        <p:spPr>
          <a:xfrm>
            <a:off x="0" y="1211431"/>
            <a:ext cx="6356350" cy="1227461"/>
          </a:xfrm>
        </p:spPr>
        <p:txBody>
          <a:bodyPr>
            <a:normAutofit/>
          </a:bodyPr>
          <a:lstStyle/>
          <a:p>
            <a:pPr algn="r"/>
            <a:r>
              <a:rPr lang="en-US" dirty="0"/>
              <a:t>GMP background under the Stockholm Convention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00201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PCB126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0296" y="1028700"/>
            <a:ext cx="2208213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Title 1"/>
          <p:cNvSpPr>
            <a:spLocks noGrp="1"/>
          </p:cNvSpPr>
          <p:nvPr>
            <p:ph type="title"/>
          </p:nvPr>
        </p:nvSpPr>
        <p:spPr>
          <a:xfrm>
            <a:off x="1286405" y="228600"/>
            <a:ext cx="8210285" cy="990600"/>
          </a:xfrm>
        </p:spPr>
        <p:txBody>
          <a:bodyPr/>
          <a:lstStyle/>
          <a:p>
            <a:r>
              <a:rPr lang="en-US"/>
              <a:t>POPs/PTS properties</a:t>
            </a:r>
            <a:endParaRPr lang="fr-CH"/>
          </a:p>
        </p:txBody>
      </p:sp>
      <p:sp>
        <p:nvSpPr>
          <p:cNvPr id="16388" name="Slide Number Placeholder 4"/>
          <p:cNvSpPr>
            <a:spLocks noGrp="1"/>
          </p:cNvSpPr>
          <p:nvPr>
            <p:ph type="sldNum" sz="quarter" idx="15"/>
          </p:nvPr>
        </p:nvSpPr>
        <p:spPr>
          <a:noFill/>
        </p:spPr>
        <p:txBody>
          <a:bodyPr/>
          <a:lstStyle/>
          <a:p>
            <a:fld id="{79416D54-F951-4850-A56C-69ACA5E7D814}" type="slidenum">
              <a:rPr lang="fr-CH" smtClean="0">
                <a:ea typeface="MS PGothic" pitchFamily="34" charset="-128"/>
              </a:rPr>
              <a:pPr/>
              <a:t>2</a:t>
            </a:fld>
            <a:endParaRPr lang="fr-CH">
              <a:ea typeface="MS PGothic" pitchFamily="34" charset="-128"/>
            </a:endParaRPr>
          </a:p>
        </p:txBody>
      </p:sp>
      <p:pic>
        <p:nvPicPr>
          <p:cNvPr id="24" name="Picture 23" descr="2378 TCDD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838" y="1922464"/>
            <a:ext cx="2177256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28" descr="grasshopper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" y="2708275"/>
            <a:ext cx="5437981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Content Placeholder 21"/>
          <p:cNvSpPr>
            <a:spLocks noGrp="1"/>
          </p:cNvSpPr>
          <p:nvPr>
            <p:ph sz="quarter" idx="1"/>
          </p:nvPr>
        </p:nvSpPr>
        <p:spPr>
          <a:xfrm>
            <a:off x="5264284" y="1412875"/>
            <a:ext cx="4447381" cy="460851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/>
              <a:t>remain intact in the environment for a long time;</a:t>
            </a:r>
          </a:p>
          <a:p>
            <a:pPr>
              <a:defRPr/>
            </a:pPr>
            <a:r>
              <a:rPr lang="en-US" dirty="0"/>
              <a:t>accumulate in living organisms;</a:t>
            </a:r>
          </a:p>
          <a:p>
            <a:pPr>
              <a:defRPr/>
            </a:pPr>
            <a:r>
              <a:rPr lang="en-US" dirty="0"/>
              <a:t>become widely distributed throughout the environment; and</a:t>
            </a:r>
          </a:p>
          <a:p>
            <a:pPr>
              <a:defRPr/>
            </a:pPr>
            <a:r>
              <a:rPr lang="en-US" dirty="0"/>
              <a:t>are toxic to humans and wildlife.</a:t>
            </a:r>
          </a:p>
        </p:txBody>
      </p:sp>
      <p:pic>
        <p:nvPicPr>
          <p:cNvPr id="27" name="Picture 26" descr="pentaBDE-198x115.pn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93150" y="1700214"/>
            <a:ext cx="1981200" cy="1062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 tmFilter="0, 0; .2, .5; .8, .5; 1, 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2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1"/>
          <p:cNvSpPr>
            <a:spLocks noChangeArrowheads="1"/>
          </p:cNvSpPr>
          <p:nvPr/>
        </p:nvSpPr>
        <p:spPr bwMode="auto">
          <a:xfrm>
            <a:off x="0" y="0"/>
            <a:ext cx="9906000" cy="6858000"/>
          </a:xfrm>
          <a:prstGeom prst="rect">
            <a:avLst/>
          </a:prstGeom>
          <a:solidFill>
            <a:srgbClr val="0070C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en-US"/>
          </a:p>
        </p:txBody>
      </p:sp>
      <p:graphicFrame>
        <p:nvGraphicFramePr>
          <p:cNvPr id="21" name="Diagram 20"/>
          <p:cNvGraphicFramePr/>
          <p:nvPr/>
        </p:nvGraphicFramePr>
        <p:xfrm>
          <a:off x="378355" y="188914"/>
          <a:ext cx="5618560" cy="64801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099" name="Rectangle 51"/>
          <p:cNvSpPr>
            <a:spLocks noChangeArrowheads="1"/>
          </p:cNvSpPr>
          <p:nvPr/>
        </p:nvSpPr>
        <p:spPr bwMode="auto">
          <a:xfrm>
            <a:off x="4172215" y="1"/>
            <a:ext cx="542078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4000" b="1" dirty="0" err="1">
                <a:solidFill>
                  <a:schemeClr val="tx2">
                    <a:lumMod val="10000"/>
                    <a:lumOff val="90000"/>
                  </a:schemeClr>
                </a:solidFill>
              </a:rPr>
              <a:t>Bioaugmentation</a:t>
            </a:r>
            <a:endParaRPr lang="en-US" sz="4000" b="1" dirty="0">
              <a:solidFill>
                <a:schemeClr val="tx2">
                  <a:lumMod val="10000"/>
                  <a:lumOff val="90000"/>
                </a:schemeClr>
              </a:solidFill>
            </a:endParaRPr>
          </a:p>
        </p:txBody>
      </p:sp>
      <p:sp>
        <p:nvSpPr>
          <p:cNvPr id="116791" name="Text Box 55"/>
          <p:cNvSpPr txBox="1">
            <a:spLocks noChangeArrowheads="1"/>
          </p:cNvSpPr>
          <p:nvPr/>
        </p:nvSpPr>
        <p:spPr bwMode="auto">
          <a:xfrm>
            <a:off x="2925367" y="2636839"/>
            <a:ext cx="1301882" cy="338137"/>
          </a:xfrm>
          <a:prstGeom prst="rect">
            <a:avLst/>
          </a:prstGeom>
          <a:solidFill>
            <a:srgbClr val="A6AEF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D2009"/>
                </a:solidFill>
              </a:rPr>
              <a:t>1.04 mg/kg</a:t>
            </a:r>
          </a:p>
        </p:txBody>
      </p:sp>
      <p:sp>
        <p:nvSpPr>
          <p:cNvPr id="116792" name="Line 56"/>
          <p:cNvSpPr>
            <a:spLocks noChangeShapeType="1"/>
          </p:cNvSpPr>
          <p:nvPr/>
        </p:nvSpPr>
        <p:spPr bwMode="auto">
          <a:xfrm flipH="1">
            <a:off x="2467902" y="2801939"/>
            <a:ext cx="467783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116793" name="Text Box 57"/>
          <p:cNvSpPr txBox="1">
            <a:spLocks noChangeArrowheads="1"/>
          </p:cNvSpPr>
          <p:nvPr/>
        </p:nvSpPr>
        <p:spPr bwMode="auto">
          <a:xfrm>
            <a:off x="4094824" y="3860800"/>
            <a:ext cx="1423988" cy="338138"/>
          </a:xfrm>
          <a:prstGeom prst="rect">
            <a:avLst/>
          </a:prstGeom>
          <a:solidFill>
            <a:srgbClr val="A6AEF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D2009"/>
                </a:solidFill>
              </a:rPr>
              <a:t>0.123 mg/kg</a:t>
            </a:r>
          </a:p>
        </p:txBody>
      </p:sp>
      <p:sp>
        <p:nvSpPr>
          <p:cNvPr id="116794" name="Line 58"/>
          <p:cNvSpPr>
            <a:spLocks noChangeShapeType="1"/>
          </p:cNvSpPr>
          <p:nvPr/>
        </p:nvSpPr>
        <p:spPr bwMode="auto">
          <a:xfrm flipH="1">
            <a:off x="3637360" y="4025900"/>
            <a:ext cx="467783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116795" name="Text Box 59"/>
          <p:cNvSpPr txBox="1">
            <a:spLocks noChangeArrowheads="1"/>
          </p:cNvSpPr>
          <p:nvPr/>
        </p:nvSpPr>
        <p:spPr bwMode="auto">
          <a:xfrm>
            <a:off x="5487856" y="5084764"/>
            <a:ext cx="1423988" cy="338137"/>
          </a:xfrm>
          <a:prstGeom prst="rect">
            <a:avLst/>
          </a:prstGeom>
          <a:solidFill>
            <a:srgbClr val="A6AEF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>
                <a:solidFill>
                  <a:srgbClr val="FD2009"/>
                </a:solidFill>
              </a:rPr>
              <a:t>0.025 mg/kg</a:t>
            </a:r>
          </a:p>
        </p:txBody>
      </p:sp>
      <p:sp>
        <p:nvSpPr>
          <p:cNvPr id="116796" name="Line 60"/>
          <p:cNvSpPr>
            <a:spLocks noChangeShapeType="1"/>
          </p:cNvSpPr>
          <p:nvPr/>
        </p:nvSpPr>
        <p:spPr bwMode="auto">
          <a:xfrm flipH="1">
            <a:off x="5030391" y="5249864"/>
            <a:ext cx="467783" cy="15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fr-CH"/>
          </a:p>
        </p:txBody>
      </p:sp>
      <p:sp>
        <p:nvSpPr>
          <p:cNvPr id="116797" name="Text Box 61"/>
          <p:cNvSpPr txBox="1">
            <a:spLocks noChangeArrowheads="1"/>
          </p:cNvSpPr>
          <p:nvPr/>
        </p:nvSpPr>
        <p:spPr bwMode="auto">
          <a:xfrm>
            <a:off x="5726907" y="6308725"/>
            <a:ext cx="3725069" cy="338138"/>
          </a:xfrm>
          <a:prstGeom prst="rect">
            <a:avLst/>
          </a:prstGeom>
          <a:solidFill>
            <a:srgbClr val="00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/>
              <a:t>2 ng/kg (2ppb), really only a trace</a:t>
            </a:r>
          </a:p>
        </p:txBody>
      </p:sp>
      <p:grpSp>
        <p:nvGrpSpPr>
          <p:cNvPr id="2" name="Group 65"/>
          <p:cNvGrpSpPr>
            <a:grpSpLocks/>
          </p:cNvGrpSpPr>
          <p:nvPr/>
        </p:nvGrpSpPr>
        <p:grpSpPr bwMode="auto">
          <a:xfrm>
            <a:off x="2378473" y="765175"/>
            <a:ext cx="1924446" cy="977900"/>
            <a:chOff x="3651" y="981"/>
            <a:chExt cx="1119" cy="616"/>
          </a:xfrm>
        </p:grpSpPr>
        <p:grpSp>
          <p:nvGrpSpPr>
            <p:cNvPr id="3" name="Group 64"/>
            <p:cNvGrpSpPr>
              <a:grpSpLocks/>
            </p:cNvGrpSpPr>
            <p:nvPr/>
          </p:nvGrpSpPr>
          <p:grpSpPr bwMode="auto">
            <a:xfrm>
              <a:off x="3713" y="1384"/>
              <a:ext cx="1057" cy="213"/>
              <a:chOff x="3713" y="1384"/>
              <a:chExt cx="1057" cy="213"/>
            </a:xfrm>
          </p:grpSpPr>
          <p:sp>
            <p:nvSpPr>
              <p:cNvPr id="17429" name="Text Box 53"/>
              <p:cNvSpPr txBox="1">
                <a:spLocks noChangeArrowheads="1"/>
              </p:cNvSpPr>
              <p:nvPr/>
            </p:nvSpPr>
            <p:spPr bwMode="auto">
              <a:xfrm>
                <a:off x="3985" y="1384"/>
                <a:ext cx="785" cy="213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600" b="1">
                    <a:solidFill>
                      <a:srgbClr val="FD2009"/>
                    </a:solidFill>
                  </a:rPr>
                  <a:t>4.83 mg/kg</a:t>
                </a:r>
              </a:p>
            </p:txBody>
          </p:sp>
          <p:sp>
            <p:nvSpPr>
              <p:cNvPr id="17430" name="Line 54"/>
              <p:cNvSpPr>
                <a:spLocks noChangeShapeType="1"/>
              </p:cNvSpPr>
              <p:nvPr/>
            </p:nvSpPr>
            <p:spPr bwMode="auto">
              <a:xfrm flipH="1">
                <a:off x="3713" y="1520"/>
                <a:ext cx="272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fr-CH"/>
              </a:p>
            </p:txBody>
          </p:sp>
        </p:grpSp>
        <p:sp>
          <p:nvSpPr>
            <p:cNvPr id="17428" name="Line 63"/>
            <p:cNvSpPr>
              <a:spLocks noChangeShapeType="1"/>
            </p:cNvSpPr>
            <p:nvPr/>
          </p:nvSpPr>
          <p:spPr bwMode="auto">
            <a:xfrm>
              <a:off x="3651" y="981"/>
              <a:ext cx="318" cy="36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fr-CH"/>
            </a:p>
          </p:txBody>
        </p:sp>
      </p:grpSp>
      <p:sp>
        <p:nvSpPr>
          <p:cNvPr id="17421" name="Text Box 66"/>
          <p:cNvSpPr txBox="1">
            <a:spLocks noChangeArrowheads="1"/>
          </p:cNvSpPr>
          <p:nvPr/>
        </p:nvSpPr>
        <p:spPr bwMode="auto">
          <a:xfrm>
            <a:off x="271727" y="5449889"/>
            <a:ext cx="19351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bg1"/>
                </a:solidFill>
              </a:rPr>
              <a:t>Enrichment</a:t>
            </a:r>
            <a:r>
              <a:rPr lang="en-US" sz="1600" b="1">
                <a:solidFill>
                  <a:srgbClr val="EDF723"/>
                </a:solidFill>
              </a:rPr>
              <a:t> </a:t>
            </a:r>
            <a:r>
              <a:rPr lang="en-US" sz="1600" b="1">
                <a:solidFill>
                  <a:schemeClr val="bg1"/>
                </a:solidFill>
              </a:rPr>
              <a:t>factor</a:t>
            </a:r>
          </a:p>
        </p:txBody>
      </p:sp>
      <p:sp>
        <p:nvSpPr>
          <p:cNvPr id="17422" name="Line 67"/>
          <p:cNvSpPr>
            <a:spLocks noChangeShapeType="1"/>
          </p:cNvSpPr>
          <p:nvPr/>
        </p:nvSpPr>
        <p:spPr bwMode="auto">
          <a:xfrm>
            <a:off x="2058592" y="5751514"/>
            <a:ext cx="1069710" cy="161925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17423" name="Line 68"/>
          <p:cNvSpPr>
            <a:spLocks noChangeShapeType="1"/>
          </p:cNvSpPr>
          <p:nvPr/>
        </p:nvSpPr>
        <p:spPr bwMode="auto">
          <a:xfrm flipH="1">
            <a:off x="1625204" y="4929188"/>
            <a:ext cx="696515" cy="500062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17424" name="Line 69"/>
          <p:cNvSpPr>
            <a:spLocks noChangeShapeType="1"/>
          </p:cNvSpPr>
          <p:nvPr/>
        </p:nvSpPr>
        <p:spPr bwMode="auto">
          <a:xfrm>
            <a:off x="1393031" y="3714750"/>
            <a:ext cx="77391" cy="17145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endParaRPr lang="fr-CH"/>
          </a:p>
        </p:txBody>
      </p:sp>
      <p:sp>
        <p:nvSpPr>
          <p:cNvPr id="17425" name="Text Box 70"/>
          <p:cNvSpPr txBox="1">
            <a:spLocks noChangeArrowheads="1"/>
          </p:cNvSpPr>
          <p:nvPr/>
        </p:nvSpPr>
        <p:spPr bwMode="auto">
          <a:xfrm>
            <a:off x="4657196" y="1125539"/>
            <a:ext cx="5248804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 u="sng">
                <a:solidFill>
                  <a:schemeClr val="bg1"/>
                </a:solidFill>
              </a:rPr>
              <a:t>Bioaccumulation:</a:t>
            </a:r>
          </a:p>
          <a:p>
            <a:r>
              <a:rPr lang="en-US" sz="2000" b="1">
                <a:solidFill>
                  <a:schemeClr val="bg1"/>
                </a:solidFill>
              </a:rPr>
              <a:t>Increase in concentration of a pollutant from the environment to the first organism in the food chain</a:t>
            </a:r>
          </a:p>
          <a:p>
            <a:endParaRPr lang="en-US" sz="2000" b="1" u="sng">
              <a:solidFill>
                <a:schemeClr val="bg1"/>
              </a:solidFill>
            </a:endParaRPr>
          </a:p>
          <a:p>
            <a:r>
              <a:rPr lang="en-US" sz="2000" b="1" u="sng">
                <a:solidFill>
                  <a:schemeClr val="bg1"/>
                </a:solidFill>
              </a:rPr>
              <a:t>Biomagnification:</a:t>
            </a:r>
          </a:p>
          <a:p>
            <a:r>
              <a:rPr lang="en-US" sz="2000" b="1">
                <a:solidFill>
                  <a:schemeClr val="bg1"/>
                </a:solidFill>
              </a:rPr>
              <a:t>Increase in concentration from   </a:t>
            </a:r>
            <a:br>
              <a:rPr lang="en-US" sz="2000" b="1">
                <a:solidFill>
                  <a:schemeClr val="bg1"/>
                </a:solidFill>
              </a:rPr>
            </a:br>
            <a:r>
              <a:rPr lang="en-US" sz="2000" b="1">
                <a:solidFill>
                  <a:schemeClr val="bg1"/>
                </a:solidFill>
              </a:rPr>
              <a:t>one link in a food chain to another.</a:t>
            </a:r>
          </a:p>
        </p:txBody>
      </p:sp>
      <p:sp>
        <p:nvSpPr>
          <p:cNvPr id="4114" name="TextBox 21"/>
          <p:cNvSpPr txBox="1">
            <a:spLocks noChangeArrowheads="1"/>
          </p:cNvSpPr>
          <p:nvPr/>
        </p:nvSpPr>
        <p:spPr bwMode="auto">
          <a:xfrm>
            <a:off x="0" y="6364288"/>
            <a:ext cx="3792141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800" b="1" dirty="0">
                <a:solidFill>
                  <a:schemeClr val="bg1"/>
                </a:solidFill>
                <a:latin typeface="+mj-lt"/>
              </a:rPr>
              <a:t>Courtesy of Dr. </a:t>
            </a:r>
            <a:r>
              <a:rPr lang="en-US" sz="800" b="1" dirty="0" err="1">
                <a:solidFill>
                  <a:schemeClr val="bg1"/>
                </a:solidFill>
                <a:latin typeface="+mj-lt"/>
              </a:rPr>
              <a:t>Heiko</a:t>
            </a:r>
            <a:r>
              <a:rPr lang="en-US" sz="800" b="1" dirty="0">
                <a:solidFill>
                  <a:schemeClr val="bg1"/>
                </a:solidFill>
                <a:latin typeface="+mj-lt"/>
              </a:rPr>
              <a:t> </a:t>
            </a:r>
            <a:r>
              <a:rPr lang="en-US" sz="800" b="1" dirty="0" err="1">
                <a:solidFill>
                  <a:schemeClr val="bg1"/>
                </a:solidFill>
                <a:latin typeface="+mj-lt"/>
              </a:rPr>
              <a:t>Patzelt</a:t>
            </a:r>
            <a:r>
              <a:rPr lang="en-US" sz="800" b="1" dirty="0">
                <a:solidFill>
                  <a:schemeClr val="bg1"/>
                </a:solidFill>
                <a:latin typeface="+mj-lt"/>
              </a:rPr>
              <a:t>. Data represent PCB concentration values in the Great Lakes (Great Lakes Environmental Atlas and Resource Book, Third Edition, USEPA 1995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91" grpId="0" animBg="1"/>
      <p:bldP spid="116792" grpId="0" animBg="1"/>
      <p:bldP spid="116793" grpId="0" animBg="1"/>
      <p:bldP spid="116794" grpId="0" animBg="1"/>
      <p:bldP spid="116795" grpId="0" animBg="1"/>
      <p:bldP spid="116796" grpId="0" animBg="1"/>
      <p:bldP spid="1167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3358" y="501844"/>
            <a:ext cx="8791574" cy="497416"/>
          </a:xfrm>
        </p:spPr>
        <p:txBody>
          <a:bodyPr/>
          <a:lstStyle/>
          <a:p>
            <a:r>
              <a:rPr lang="fr-CH" dirty="0"/>
              <a:t>Stockholm Convention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356" y="1216153"/>
            <a:ext cx="8523288" cy="4893702"/>
          </a:xfrm>
        </p:spPr>
        <p:txBody>
          <a:bodyPr>
            <a:normAutofit fontScale="92500"/>
          </a:bodyPr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Legally binding instrument to protect human health and the environment from persistent organic pollutants</a:t>
            </a:r>
          </a:p>
          <a:p>
            <a:r>
              <a:rPr lang="en-US" sz="2800" dirty="0"/>
              <a:t>Adopted in 2001, entered into force in 2004: </a:t>
            </a:r>
            <a:r>
              <a:rPr lang="en-US" sz="28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182 Parties</a:t>
            </a:r>
          </a:p>
          <a:p>
            <a:r>
              <a:rPr lang="fr-CH" sz="2800" dirty="0" err="1"/>
              <a:t>Covers</a:t>
            </a:r>
            <a:r>
              <a:rPr lang="fr-CH" sz="2800" dirty="0"/>
              <a:t> </a:t>
            </a:r>
            <a:r>
              <a:rPr lang="en-US" sz="2800" dirty="0"/>
              <a:t>POPs -15 pesticides and 13 industrial chemicals and by-products:</a:t>
            </a:r>
          </a:p>
          <a:p>
            <a:pPr lvl="1"/>
            <a:r>
              <a:rPr lang="en-US" sz="2400" b="1" dirty="0">
                <a:solidFill>
                  <a:srgbClr val="0070C0"/>
                </a:solidFill>
              </a:rPr>
              <a:t>Prohibition and/or elimination of the production and use, and the import and export of intentionally produced POPs listed in Annex A</a:t>
            </a:r>
          </a:p>
          <a:p>
            <a:pPr lvl="1"/>
            <a:r>
              <a:rPr lang="en-US" sz="2400" b="1" dirty="0">
                <a:solidFill>
                  <a:srgbClr val="0070C0"/>
                </a:solidFill>
              </a:rPr>
              <a:t>Restriction of the production and use, and the import and export of intentionally produced POPs listed in Annex B</a:t>
            </a:r>
          </a:p>
          <a:p>
            <a:pPr lvl="1"/>
            <a:r>
              <a:rPr lang="en-US" sz="2400" b="1" dirty="0">
                <a:solidFill>
                  <a:srgbClr val="0070C0"/>
                </a:solidFill>
              </a:rPr>
              <a:t>Reduction or elimination of unintentional releases of the POPs listed in Annex C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7668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Mandate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b="1" dirty="0"/>
              <a:t>ARTICLE 16</a:t>
            </a:r>
            <a:r>
              <a:rPr lang="en-US" dirty="0"/>
              <a:t> on </a:t>
            </a:r>
            <a:r>
              <a:rPr lang="en-US" b="1" dirty="0">
                <a:solidFill>
                  <a:srgbClr val="0070C0"/>
                </a:solidFill>
              </a:rPr>
              <a:t>Effectiveness Evaluation</a:t>
            </a:r>
            <a:r>
              <a:rPr lang="en-US" dirty="0"/>
              <a:t>: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i="1" dirty="0"/>
              <a:t>In order to facilitate such evaluation, the Conference of the Parties shall, at its first meeting, </a:t>
            </a:r>
            <a:r>
              <a:rPr lang="en-US" b="1" i="1" dirty="0">
                <a:solidFill>
                  <a:srgbClr val="0070C0"/>
                </a:solidFill>
              </a:rPr>
              <a:t>initiate the establishment of arrangements to provide itself with comparable monitoring data on the presence of the chemicals listed in Annexes A, B and C as well as their regional and global environmental transport. </a:t>
            </a:r>
          </a:p>
          <a:p>
            <a:endParaRPr lang="en-US" dirty="0"/>
          </a:p>
          <a:p>
            <a:pPr>
              <a:buNone/>
            </a:pPr>
            <a:r>
              <a:rPr lang="en-US" dirty="0"/>
              <a:t>These arrangements:</a:t>
            </a:r>
          </a:p>
          <a:p>
            <a:pPr>
              <a:buNone/>
            </a:pPr>
            <a:r>
              <a:rPr lang="en-US" dirty="0"/>
              <a:t>(a) Should be implemented by the Parties on a regional basis when appropriate, in accordance with their technical and financial capabilities, </a:t>
            </a:r>
            <a:r>
              <a:rPr lang="en-US" b="1" dirty="0">
                <a:solidFill>
                  <a:srgbClr val="0070C0"/>
                </a:solidFill>
              </a:rPr>
              <a:t>using existing monitoring </a:t>
            </a:r>
            <a:r>
              <a:rPr lang="en-US" b="1" dirty="0" err="1">
                <a:solidFill>
                  <a:srgbClr val="0070C0"/>
                </a:solidFill>
              </a:rPr>
              <a:t>programmes</a:t>
            </a:r>
            <a:r>
              <a:rPr lang="en-US" b="1" dirty="0">
                <a:solidFill>
                  <a:srgbClr val="0070C0"/>
                </a:solidFill>
              </a:rPr>
              <a:t> and mechanisms to the extent possible and promoting harmonization of approaches</a:t>
            </a:r>
            <a:r>
              <a:rPr lang="en-US" dirty="0"/>
              <a:t>;</a:t>
            </a:r>
          </a:p>
          <a:p>
            <a:pPr>
              <a:buNone/>
            </a:pPr>
            <a:r>
              <a:rPr lang="en-US" dirty="0"/>
              <a:t>(b) May be supplemented where necessary, taking into account the differences between regions and their capabilities to implement monitoring activities; and</a:t>
            </a:r>
          </a:p>
          <a:p>
            <a:pPr>
              <a:buNone/>
            </a:pPr>
            <a:r>
              <a:rPr lang="en-US" dirty="0"/>
              <a:t>(c) Shall include </a:t>
            </a:r>
            <a:r>
              <a:rPr lang="en-US" b="1" dirty="0">
                <a:solidFill>
                  <a:srgbClr val="0070C0"/>
                </a:solidFill>
              </a:rPr>
              <a:t>reports to the Conference of the Parties on the results of the monitoring activities </a:t>
            </a:r>
            <a:r>
              <a:rPr lang="en-US" dirty="0"/>
              <a:t>on a regional and global basis at intervals to be specified by the Conference of the Parties.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raînée de condensation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</TotalTime>
  <Words>263</Words>
  <Application>Microsoft Office PowerPoint</Application>
  <PresentationFormat>A4 Paper (210x297 mm)</PresentationFormat>
  <Paragraphs>51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MS PGothic</vt:lpstr>
      <vt:lpstr>Arial</vt:lpstr>
      <vt:lpstr>Calibri</vt:lpstr>
      <vt:lpstr>Century Gothic</vt:lpstr>
      <vt:lpstr>Times New Roman</vt:lpstr>
      <vt:lpstr>Traînée de condensation</vt:lpstr>
      <vt:lpstr>GMP background under the Stockholm Convention </vt:lpstr>
      <vt:lpstr>POPs/PTS properties</vt:lpstr>
      <vt:lpstr>PowerPoint Presentation</vt:lpstr>
      <vt:lpstr>Stockholm Convention</vt:lpstr>
      <vt:lpstr>Mandate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Petr Barborik</dc:creator>
  <cp:lastModifiedBy>Katarina Magulova</cp:lastModifiedBy>
  <cp:revision>123</cp:revision>
  <cp:lastPrinted>2015-01-30T07:41:22Z</cp:lastPrinted>
  <dcterms:created xsi:type="dcterms:W3CDTF">2015-01-30T10:12:02Z</dcterms:created>
  <dcterms:modified xsi:type="dcterms:W3CDTF">2018-09-17T00:58:15Z</dcterms:modified>
</cp:coreProperties>
</file>