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slideLayouts/slideLayout10.xml" ContentType="application/vnd.openxmlformats-officedocument.presentationml.slideLayout+xml"/>
  <Override PartName="/ppt/theme/theme6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7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8.xml" ContentType="application/vnd.openxmlformats-officedocument.theme+xml"/>
  <Override PartName="/ppt/slideLayouts/slideLayout19.xml" ContentType="application/vnd.openxmlformats-officedocument.presentationml.slideLayout+xml"/>
  <Override PartName="/ppt/theme/theme9.xml" ContentType="application/vnd.openxmlformats-officedocument.theme+xml"/>
  <Override PartName="/ppt/slideLayouts/slideLayout20.xml" ContentType="application/vnd.openxmlformats-officedocument.presentationml.slideLayout+xml"/>
  <Override PartName="/ppt/theme/theme10.xml" ContentType="application/vnd.openxmlformats-officedocument.theme+xml"/>
  <Override PartName="/ppt/slideLayouts/slideLayout21.xml" ContentType="application/vnd.openxmlformats-officedocument.presentationml.slideLayout+xml"/>
  <Override PartName="/ppt/theme/theme11.xml" ContentType="application/vnd.openxmlformats-officedocument.theme+xml"/>
  <Override PartName="/ppt/slideLayouts/slideLayout22.xml" ContentType="application/vnd.openxmlformats-officedocument.presentationml.slideLayout+xml"/>
  <Override PartName="/ppt/theme/theme12.xml" ContentType="application/vnd.openxmlformats-officedocument.theme+xml"/>
  <Override PartName="/ppt/slideLayouts/slideLayout23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  <p:sldMasterId id="2147483695" r:id="rId2"/>
    <p:sldMasterId id="2147483713" r:id="rId3"/>
    <p:sldMasterId id="2147483707" r:id="rId4"/>
    <p:sldMasterId id="2147483709" r:id="rId5"/>
    <p:sldMasterId id="2147483711" r:id="rId6"/>
    <p:sldMasterId id="2147483718" r:id="rId7"/>
    <p:sldMasterId id="2147483722" r:id="rId8"/>
    <p:sldMasterId id="2147483728" r:id="rId9"/>
    <p:sldMasterId id="2147483730" r:id="rId10"/>
    <p:sldMasterId id="2147483732" r:id="rId11"/>
    <p:sldMasterId id="2147483734" r:id="rId12"/>
    <p:sldMasterId id="2147483736" r:id="rId13"/>
  </p:sldMasterIdLst>
  <p:notesMasterIdLst>
    <p:notesMasterId r:id="rId20"/>
  </p:notesMasterIdLst>
  <p:handoutMasterIdLst>
    <p:handoutMasterId r:id="rId21"/>
  </p:handoutMasterIdLst>
  <p:sldIdLst>
    <p:sldId id="312" r:id="rId14"/>
    <p:sldId id="317" r:id="rId15"/>
    <p:sldId id="331" r:id="rId16"/>
    <p:sldId id="332" r:id="rId17"/>
    <p:sldId id="322" r:id="rId18"/>
    <p:sldId id="330" r:id="rId19"/>
  </p:sldIdLst>
  <p:sldSz cx="9906000" cy="6858000" type="A4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E4FC04"/>
    <a:srgbClr val="D09E00"/>
    <a:srgbClr val="1B5E18"/>
    <a:srgbClr val="05368B"/>
    <a:srgbClr val="92CDDC"/>
    <a:srgbClr val="92CCE4"/>
    <a:srgbClr val="B2CCE4"/>
    <a:srgbClr val="7FB92F"/>
    <a:srgbClr val="E5EE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808" autoAdjust="0"/>
  </p:normalViewPr>
  <p:slideViewPr>
    <p:cSldViewPr>
      <p:cViewPr>
        <p:scale>
          <a:sx n="100" d="100"/>
          <a:sy n="100" d="100"/>
        </p:scale>
        <p:origin x="-259" y="432"/>
      </p:cViewPr>
      <p:guideLst>
        <p:guide orient="horz" pos="2160"/>
        <p:guide pos="3120"/>
        <p:guide pos="60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2094" y="-90"/>
      </p:cViewPr>
      <p:guideLst>
        <p:guide orient="horz" pos="3127"/>
        <p:guide pos="2141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viewProps" Target="viewProp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9B36D6-20D3-4E99-80B6-156C5618C797}" type="datetimeFigureOut">
              <a:rPr lang="en-US" smtClean="0"/>
              <a:pPr/>
              <a:t>9/17/2018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DF6649-FABD-4396-81FD-C10355C48A9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5801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DFECDD-BCE5-483E-8997-4A8C30DE5CCF}" type="datetimeFigureOut">
              <a:rPr lang="en-US" smtClean="0"/>
              <a:pPr/>
              <a:t>9/17/2018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94E553-B046-499D-AE55-E79620BF8D9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309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400" y="92036"/>
            <a:ext cx="9379500" cy="712800"/>
          </a:xfrm>
          <a:prstGeom prst="rect">
            <a:avLst/>
          </a:prstGeom>
        </p:spPr>
        <p:txBody>
          <a:bodyPr anchor="b" anchorCtr="0"/>
          <a:lstStyle>
            <a:lvl1pPr algn="l" defTabSz="914400" rtl="0" eaLnBrk="1" latinLnBrk="0" hangingPunct="1">
              <a:lnSpc>
                <a:spcPts val="2700"/>
              </a:lnSpc>
              <a:spcBef>
                <a:spcPct val="0"/>
              </a:spcBef>
              <a:buNone/>
              <a:defRPr lang="en-US" sz="2600" b="1" kern="1200" smtClean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140" y="5107521"/>
            <a:ext cx="9364331" cy="725470"/>
          </a:xfrm>
          <a:prstGeom prst="rect">
            <a:avLst/>
          </a:prstGeom>
        </p:spPr>
        <p:txBody>
          <a:bodyPr anchor="t" anchorCtr="0"/>
          <a:lstStyle>
            <a:lvl1pPr algn="l">
              <a:lnSpc>
                <a:spcPts val="3300"/>
              </a:lnSpc>
              <a:defRPr sz="3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>
          <a:xfrm>
            <a:off x="2889250" y="6356351"/>
            <a:ext cx="3632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sv-SE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>
          <a:xfrm>
            <a:off x="8585200" y="6356351"/>
            <a:ext cx="8255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9945A77-11FE-462A-806A-DB9FB661B4EF}" type="slidenum">
              <a:rPr lang="sv-SE" smtClean="0"/>
              <a:pPr>
                <a:defRPr/>
              </a:pPr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090640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23" y="90175"/>
            <a:ext cx="9379747" cy="714380"/>
          </a:xfrm>
          <a:prstGeom prst="rect">
            <a:avLst/>
          </a:prstGeom>
        </p:spPr>
        <p:txBody>
          <a:bodyPr anchor="b" anchorCtr="0"/>
          <a:lstStyle>
            <a:lvl1pPr algn="l" defTabSz="914400" rtl="0" eaLnBrk="1" latinLnBrk="0" hangingPunct="1">
              <a:lnSpc>
                <a:spcPts val="2700"/>
              </a:lnSpc>
              <a:spcBef>
                <a:spcPct val="0"/>
              </a:spcBef>
              <a:buNone/>
              <a:defRPr lang="en-US" sz="26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723" y="1142986"/>
            <a:ext cx="9379747" cy="4643469"/>
          </a:xfrm>
          <a:prstGeom prst="rect">
            <a:avLst/>
          </a:prstGeom>
        </p:spPr>
        <p:txBody>
          <a:bodyPr anchor="t" anchorCtr="0"/>
          <a:lstStyle>
            <a:lvl1pPr marL="268288" indent="-268288" algn="l" defTabSz="914400" rtl="0" eaLnBrk="1" latinLnBrk="0" hangingPunct="1">
              <a:spcBef>
                <a:spcPts val="1800"/>
              </a:spcBef>
              <a:buClr>
                <a:srgbClr val="06368B"/>
              </a:buClr>
              <a:buSzPct val="110000"/>
              <a:buFont typeface="Wingdings" pitchFamily="2" charset="2"/>
              <a:buChar char="§"/>
              <a:defRPr lang="en-US" sz="24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71488" indent="-203200" algn="l" defTabSz="914400" rtl="0" eaLnBrk="1" latinLnBrk="0" hangingPunct="1">
              <a:spcBef>
                <a:spcPts val="300"/>
              </a:spcBef>
              <a:buFont typeface="Arial" pitchFamily="34" charset="0"/>
              <a:buChar char="•"/>
              <a:defRPr lang="en-US" sz="22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757238" indent="-266700" algn="l" defTabSz="720725" rtl="0" eaLnBrk="1" latinLnBrk="0" hangingPunct="1">
              <a:spcBef>
                <a:spcPts val="0"/>
              </a:spcBef>
              <a:buClr>
                <a:srgbClr val="FF0000"/>
              </a:buClr>
              <a:buFont typeface="Arial" pitchFamily="34" charset="0"/>
              <a:buChar char="&gt;"/>
              <a:defRPr lang="en-US" sz="20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081088" indent="-265113" algn="l" defTabSz="914400" rtl="0" eaLnBrk="1" latinLnBrk="0" hangingPunct="1">
              <a:spcBef>
                <a:spcPts val="0"/>
              </a:spcBef>
              <a:buClr>
                <a:srgbClr val="06368B"/>
              </a:buClr>
              <a:buFont typeface="Arial" pitchFamily="34" charset="0"/>
              <a:buChar char="–"/>
              <a:defRPr lang="en-US" sz="20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357313" indent="-277813" algn="l" defTabSz="914400" rtl="0" eaLnBrk="1" latinLnBrk="0" hangingPunct="1">
              <a:spcBef>
                <a:spcPts val="0"/>
              </a:spcBef>
              <a:defRPr lang="en-US" sz="2000" kern="120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400" y="92036"/>
            <a:ext cx="9379500" cy="712800"/>
          </a:xfrm>
          <a:prstGeom prst="rect">
            <a:avLst/>
          </a:prstGeom>
        </p:spPr>
        <p:txBody>
          <a:bodyPr anchor="b" anchorCtr="0"/>
          <a:lstStyle>
            <a:lvl1pPr algn="l" defTabSz="914400" rtl="0" eaLnBrk="1" latinLnBrk="0" hangingPunct="1">
              <a:lnSpc>
                <a:spcPts val="2700"/>
              </a:lnSpc>
              <a:spcBef>
                <a:spcPct val="0"/>
              </a:spcBef>
              <a:buNone/>
              <a:defRPr lang="en-US" sz="2600" b="1" kern="1200" smtClean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23" y="90175"/>
            <a:ext cx="9379747" cy="714380"/>
          </a:xfrm>
          <a:prstGeom prst="rect">
            <a:avLst/>
          </a:prstGeom>
        </p:spPr>
        <p:txBody>
          <a:bodyPr anchor="b" anchorCtr="0"/>
          <a:lstStyle>
            <a:lvl1pPr algn="l" defTabSz="914400" rtl="0" eaLnBrk="1" latinLnBrk="0" hangingPunct="1">
              <a:lnSpc>
                <a:spcPts val="2700"/>
              </a:lnSpc>
              <a:spcBef>
                <a:spcPct val="0"/>
              </a:spcBef>
              <a:buNone/>
              <a:defRPr lang="en-US" sz="26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723" y="1142986"/>
            <a:ext cx="9379747" cy="4643469"/>
          </a:xfrm>
          <a:prstGeom prst="rect">
            <a:avLst/>
          </a:prstGeom>
        </p:spPr>
        <p:txBody>
          <a:bodyPr anchor="t" anchorCtr="0"/>
          <a:lstStyle>
            <a:lvl1pPr marL="268288" indent="-268288" algn="l" defTabSz="914400" rtl="0" eaLnBrk="1" latinLnBrk="0" hangingPunct="1">
              <a:spcBef>
                <a:spcPts val="1800"/>
              </a:spcBef>
              <a:buClr>
                <a:srgbClr val="06368B"/>
              </a:buClr>
              <a:buSzPct val="110000"/>
              <a:buFont typeface="Wingdings" pitchFamily="2" charset="2"/>
              <a:buChar char="§"/>
              <a:defRPr lang="en-US" sz="24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71488" indent="-203200" algn="l" defTabSz="914400" rtl="0" eaLnBrk="1" latinLnBrk="0" hangingPunct="1">
              <a:spcBef>
                <a:spcPts val="300"/>
              </a:spcBef>
              <a:buFont typeface="Arial" pitchFamily="34" charset="0"/>
              <a:buChar char="•"/>
              <a:defRPr lang="en-US" sz="22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757238" indent="-266700" algn="l" defTabSz="720725" rtl="0" eaLnBrk="1" latinLnBrk="0" hangingPunct="1">
              <a:spcBef>
                <a:spcPts val="0"/>
              </a:spcBef>
              <a:buClr>
                <a:srgbClr val="FF0000"/>
              </a:buClr>
              <a:buFont typeface="Arial" pitchFamily="34" charset="0"/>
              <a:buChar char="&gt;"/>
              <a:defRPr lang="en-US" sz="20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081088" indent="-265113" algn="l" defTabSz="914400" rtl="0" eaLnBrk="1" latinLnBrk="0" hangingPunct="1">
              <a:spcBef>
                <a:spcPts val="0"/>
              </a:spcBef>
              <a:buClr>
                <a:srgbClr val="06368B"/>
              </a:buClr>
              <a:buFont typeface="Arial" pitchFamily="34" charset="0"/>
              <a:buChar char="–"/>
              <a:defRPr lang="en-US" sz="20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357313" indent="-277813" algn="l" defTabSz="914400" rtl="0" eaLnBrk="1" latinLnBrk="0" hangingPunct="1">
              <a:spcBef>
                <a:spcPts val="0"/>
              </a:spcBef>
              <a:defRPr lang="en-US" sz="2000" kern="120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400" y="92036"/>
            <a:ext cx="9379500" cy="712800"/>
          </a:xfrm>
          <a:prstGeom prst="rect">
            <a:avLst/>
          </a:prstGeom>
        </p:spPr>
        <p:txBody>
          <a:bodyPr anchor="b" anchorCtr="0"/>
          <a:lstStyle>
            <a:lvl1pPr algn="l" defTabSz="914400" rtl="0" eaLnBrk="1" latinLnBrk="0" hangingPunct="1">
              <a:lnSpc>
                <a:spcPts val="2700"/>
              </a:lnSpc>
              <a:spcBef>
                <a:spcPct val="0"/>
              </a:spcBef>
              <a:buNone/>
              <a:defRPr lang="en-US" sz="26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216724" y="1285860"/>
            <a:ext cx="4581495" cy="4429156"/>
          </a:xfrm>
          <a:prstGeom prst="rect">
            <a:avLst/>
          </a:prstGeom>
        </p:spPr>
        <p:txBody>
          <a:bodyPr/>
          <a:lstStyle>
            <a:lvl1pPr marL="268288" indent="-268288" algn="l" defTabSz="914400" rtl="0" eaLnBrk="1" latinLnBrk="0" hangingPunct="1">
              <a:spcBef>
                <a:spcPts val="1200"/>
              </a:spcBef>
              <a:buClr>
                <a:srgbClr val="06368B"/>
              </a:buClr>
              <a:buSzPct val="110000"/>
              <a:buFont typeface="Wingdings" pitchFamily="2" charset="2"/>
              <a:buChar char="§"/>
              <a:defRPr lang="en-US" sz="22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71488" indent="-203200" algn="l" defTabSz="914400" rtl="0" eaLnBrk="1" latinLnBrk="0" hangingPunct="1">
              <a:spcBef>
                <a:spcPts val="300"/>
              </a:spcBef>
              <a:buFont typeface="Arial" pitchFamily="34" charset="0"/>
              <a:buChar char="•"/>
              <a:defRPr lang="en-US" sz="20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757238" indent="-266700" algn="l" defTabSz="720725" rtl="0" eaLnBrk="1" latinLnBrk="0" hangingPunct="1">
              <a:spcBef>
                <a:spcPts val="0"/>
              </a:spcBef>
              <a:buClr>
                <a:srgbClr val="FF0000"/>
              </a:buClr>
              <a:buFont typeface="Arial" pitchFamily="34" charset="0"/>
              <a:buChar char="&gt;"/>
              <a:defRPr lang="en-US" sz="18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081088" indent="-265113" algn="l" defTabSz="914400" rtl="0" eaLnBrk="1" latinLnBrk="0" hangingPunct="1">
              <a:spcBef>
                <a:spcPts val="0"/>
              </a:spcBef>
              <a:buClr>
                <a:srgbClr val="06368B"/>
              </a:buClr>
              <a:buFont typeface="Arial" pitchFamily="34" charset="0"/>
              <a:buChar char="–"/>
              <a:defRPr lang="en-US" sz="18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357313" indent="-277813" algn="l" defTabSz="914400" rtl="0" eaLnBrk="1" latinLnBrk="0" hangingPunct="1">
              <a:spcBef>
                <a:spcPts val="0"/>
              </a:spcBef>
              <a:defRPr lang="en-US" sz="1800" kern="120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10" name="Content Placeholder 2"/>
          <p:cNvSpPr>
            <a:spLocks noGrp="1"/>
          </p:cNvSpPr>
          <p:nvPr>
            <p:ph idx="11"/>
          </p:nvPr>
        </p:nvSpPr>
        <p:spPr>
          <a:xfrm>
            <a:off x="5090425" y="1285860"/>
            <a:ext cx="4581495" cy="4429156"/>
          </a:xfrm>
          <a:prstGeom prst="rect">
            <a:avLst/>
          </a:prstGeom>
        </p:spPr>
        <p:txBody>
          <a:bodyPr/>
          <a:lstStyle>
            <a:lvl1pPr marL="268288" indent="-268288" algn="l" defTabSz="914400" rtl="0" eaLnBrk="1" latinLnBrk="0" hangingPunct="1">
              <a:spcBef>
                <a:spcPts val="1200"/>
              </a:spcBef>
              <a:buClr>
                <a:srgbClr val="06368B"/>
              </a:buClr>
              <a:buSzPct val="110000"/>
              <a:buFont typeface="Wingdings" pitchFamily="2" charset="2"/>
              <a:buChar char="§"/>
              <a:defRPr lang="en-US" sz="22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71488" indent="-203200" algn="l" defTabSz="914400" rtl="0" eaLnBrk="1" latinLnBrk="0" hangingPunct="1">
              <a:spcBef>
                <a:spcPts val="300"/>
              </a:spcBef>
              <a:buFont typeface="Arial" pitchFamily="34" charset="0"/>
              <a:buChar char="•"/>
              <a:defRPr lang="en-US" sz="20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757238" indent="-266700" algn="l" defTabSz="720725" rtl="0" eaLnBrk="1" latinLnBrk="0" hangingPunct="1">
              <a:spcBef>
                <a:spcPts val="0"/>
              </a:spcBef>
              <a:buClr>
                <a:srgbClr val="FF0000"/>
              </a:buClr>
              <a:buFont typeface="Arial" pitchFamily="34" charset="0"/>
              <a:buChar char="&gt;"/>
              <a:defRPr lang="en-US" sz="18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081088" indent="-265113" algn="l" defTabSz="914400" rtl="0" eaLnBrk="1" latinLnBrk="0" hangingPunct="1">
              <a:spcBef>
                <a:spcPts val="0"/>
              </a:spcBef>
              <a:buClr>
                <a:srgbClr val="06368B"/>
              </a:buClr>
              <a:buFont typeface="Arial" pitchFamily="34" charset="0"/>
              <a:buChar char="–"/>
              <a:defRPr lang="en-US" sz="18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357313" indent="-277813" algn="l" defTabSz="914400" rtl="0" eaLnBrk="1" latinLnBrk="0" hangingPunct="1">
              <a:spcBef>
                <a:spcPts val="0"/>
              </a:spcBef>
              <a:defRPr lang="en-US" sz="1800" kern="120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400" y="92036"/>
            <a:ext cx="9379500" cy="712800"/>
          </a:xfrm>
          <a:prstGeom prst="rect">
            <a:avLst/>
          </a:prstGeom>
        </p:spPr>
        <p:txBody>
          <a:bodyPr anchor="b" anchorCtr="0"/>
          <a:lstStyle>
            <a:lvl1pPr algn="l" defTabSz="914400" rtl="0" eaLnBrk="1" latinLnBrk="0" hangingPunct="1">
              <a:lnSpc>
                <a:spcPts val="2700"/>
              </a:lnSpc>
              <a:spcBef>
                <a:spcPct val="0"/>
              </a:spcBef>
              <a:buNone/>
              <a:defRPr lang="en-US" sz="26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2140" y="1285860"/>
            <a:ext cx="4566079" cy="63976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sz="2200" b="1">
                <a:solidFill>
                  <a:srgbClr val="05368B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0425" y="1285860"/>
            <a:ext cx="4602000" cy="63976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sz="2200" b="1">
                <a:solidFill>
                  <a:srgbClr val="05368B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216724" y="1912505"/>
            <a:ext cx="4581495" cy="3678686"/>
          </a:xfrm>
          <a:prstGeom prst="rect">
            <a:avLst/>
          </a:prstGeom>
        </p:spPr>
        <p:txBody>
          <a:bodyPr/>
          <a:lstStyle>
            <a:lvl1pPr marL="268288" indent="-268288" algn="l" defTabSz="914400" rtl="0" eaLnBrk="1" latinLnBrk="0" hangingPunct="1">
              <a:spcBef>
                <a:spcPts val="1200"/>
              </a:spcBef>
              <a:buClr>
                <a:srgbClr val="06368B"/>
              </a:buClr>
              <a:buSzPct val="110000"/>
              <a:buFont typeface="Wingdings" pitchFamily="2" charset="2"/>
              <a:buChar char="§"/>
              <a:defRPr lang="en-US" sz="22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71488" indent="-203200" algn="l" defTabSz="914400" rtl="0" eaLnBrk="1" latinLnBrk="0" hangingPunct="1">
              <a:spcBef>
                <a:spcPts val="300"/>
              </a:spcBef>
              <a:buFont typeface="Arial" pitchFamily="34" charset="0"/>
              <a:buChar char="•"/>
              <a:defRPr lang="en-US" sz="20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757238" indent="-266700" algn="l" defTabSz="720725" rtl="0" eaLnBrk="1" latinLnBrk="0" hangingPunct="1">
              <a:spcBef>
                <a:spcPts val="0"/>
              </a:spcBef>
              <a:buClr>
                <a:srgbClr val="FF0000"/>
              </a:buClr>
              <a:buFont typeface="Arial" pitchFamily="34" charset="0"/>
              <a:buChar char="&gt;"/>
              <a:defRPr lang="en-US" sz="18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081088" indent="-265113" algn="l" defTabSz="914400" rtl="0" eaLnBrk="1" latinLnBrk="0" hangingPunct="1">
              <a:spcBef>
                <a:spcPts val="0"/>
              </a:spcBef>
              <a:buClr>
                <a:srgbClr val="06368B"/>
              </a:buClr>
              <a:buFont typeface="Arial" pitchFamily="34" charset="0"/>
              <a:buChar char="–"/>
              <a:defRPr lang="en-US" sz="18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357313" indent="-277813" algn="l" defTabSz="914400" rtl="0" eaLnBrk="1" latinLnBrk="0" hangingPunct="1">
              <a:spcBef>
                <a:spcPts val="0"/>
              </a:spcBef>
              <a:defRPr lang="en-US" sz="1800" kern="120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11" name="Content Placeholder 2"/>
          <p:cNvSpPr>
            <a:spLocks noGrp="1"/>
          </p:cNvSpPr>
          <p:nvPr>
            <p:ph idx="11"/>
          </p:nvPr>
        </p:nvSpPr>
        <p:spPr>
          <a:xfrm>
            <a:off x="5090425" y="1912505"/>
            <a:ext cx="4581495" cy="3678686"/>
          </a:xfrm>
          <a:prstGeom prst="rect">
            <a:avLst/>
          </a:prstGeom>
        </p:spPr>
        <p:txBody>
          <a:bodyPr/>
          <a:lstStyle>
            <a:lvl1pPr marL="268288" indent="-268288" algn="l" defTabSz="914400" rtl="0" eaLnBrk="1" latinLnBrk="0" hangingPunct="1">
              <a:spcBef>
                <a:spcPts val="1200"/>
              </a:spcBef>
              <a:buClr>
                <a:srgbClr val="06368B"/>
              </a:buClr>
              <a:buSzPct val="110000"/>
              <a:buFont typeface="Wingdings" pitchFamily="2" charset="2"/>
              <a:buChar char="§"/>
              <a:defRPr lang="en-US" sz="22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71488" indent="-203200" algn="l" defTabSz="914400" rtl="0" eaLnBrk="1" latinLnBrk="0" hangingPunct="1">
              <a:spcBef>
                <a:spcPts val="300"/>
              </a:spcBef>
              <a:buFont typeface="Arial" pitchFamily="34" charset="0"/>
              <a:buChar char="•"/>
              <a:defRPr lang="en-US" sz="20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757238" indent="-266700" algn="l" defTabSz="720725" rtl="0" eaLnBrk="1" latinLnBrk="0" hangingPunct="1">
              <a:spcBef>
                <a:spcPts val="0"/>
              </a:spcBef>
              <a:buClr>
                <a:srgbClr val="FF0000"/>
              </a:buClr>
              <a:buFont typeface="Arial" pitchFamily="34" charset="0"/>
              <a:buChar char="&gt;"/>
              <a:defRPr lang="en-US" sz="18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081088" indent="-265113" algn="l" defTabSz="914400" rtl="0" eaLnBrk="1" latinLnBrk="0" hangingPunct="1">
              <a:spcBef>
                <a:spcPts val="0"/>
              </a:spcBef>
              <a:buClr>
                <a:srgbClr val="06368B"/>
              </a:buClr>
              <a:buFont typeface="Arial" pitchFamily="34" charset="0"/>
              <a:buChar char="–"/>
              <a:defRPr lang="en-US" sz="18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357313" indent="-277813" algn="l" defTabSz="914400" rtl="0" eaLnBrk="1" latinLnBrk="0" hangingPunct="1">
              <a:spcBef>
                <a:spcPts val="0"/>
              </a:spcBef>
              <a:defRPr lang="en-US" sz="1800" kern="120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400" y="92036"/>
            <a:ext cx="9379500" cy="712800"/>
          </a:xfrm>
          <a:prstGeom prst="rect">
            <a:avLst/>
          </a:prstGeom>
        </p:spPr>
        <p:txBody>
          <a:bodyPr anchor="b" anchorCtr="0"/>
          <a:lstStyle>
            <a:lvl1pPr algn="l" defTabSz="914400" rtl="0" eaLnBrk="1" latinLnBrk="0" hangingPunct="1">
              <a:lnSpc>
                <a:spcPts val="2700"/>
              </a:lnSpc>
              <a:spcBef>
                <a:spcPct val="0"/>
              </a:spcBef>
              <a:buNone/>
              <a:defRPr lang="en-US" sz="2600" b="1" kern="1200" smtClean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400" y="92036"/>
            <a:ext cx="9379500" cy="712800"/>
          </a:xfrm>
          <a:prstGeom prst="rect">
            <a:avLst/>
          </a:prstGeom>
        </p:spPr>
        <p:txBody>
          <a:bodyPr anchor="b" anchorCtr="0"/>
          <a:lstStyle>
            <a:lvl1pPr algn="l" defTabSz="914400" rtl="0" eaLnBrk="1" latinLnBrk="0" hangingPunct="1">
              <a:lnSpc>
                <a:spcPts val="2700"/>
              </a:lnSpc>
              <a:spcBef>
                <a:spcPct val="0"/>
              </a:spcBef>
              <a:buNone/>
              <a:defRPr lang="en-US" sz="26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7" name="Content Placeholder 2"/>
          <p:cNvSpPr>
            <a:spLocks noGrp="1"/>
          </p:cNvSpPr>
          <p:nvPr>
            <p:ph idx="10"/>
          </p:nvPr>
        </p:nvSpPr>
        <p:spPr>
          <a:xfrm>
            <a:off x="3173003" y="1142986"/>
            <a:ext cx="6500858" cy="4643469"/>
          </a:xfrm>
          <a:prstGeom prst="rect">
            <a:avLst/>
          </a:prstGeom>
        </p:spPr>
        <p:txBody>
          <a:bodyPr/>
          <a:lstStyle>
            <a:lvl1pPr marL="268288" indent="-268288" algn="l" defTabSz="914400" rtl="0" eaLnBrk="1" latinLnBrk="0" hangingPunct="1">
              <a:spcBef>
                <a:spcPts val="1200"/>
              </a:spcBef>
              <a:buClr>
                <a:srgbClr val="06368B"/>
              </a:buClr>
              <a:buSzPct val="110000"/>
              <a:buFont typeface="Wingdings" pitchFamily="2" charset="2"/>
              <a:buChar char="§"/>
              <a:defRPr lang="en-US" sz="22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71488" indent="-203200" algn="l" defTabSz="914400" rtl="0" eaLnBrk="1" latinLnBrk="0" hangingPunct="1">
              <a:spcBef>
                <a:spcPts val="300"/>
              </a:spcBef>
              <a:buFont typeface="Arial" pitchFamily="34" charset="0"/>
              <a:buChar char="•"/>
              <a:defRPr lang="en-US" sz="20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757238" indent="-266700" algn="l" defTabSz="720725" rtl="0" eaLnBrk="1" latinLnBrk="0" hangingPunct="1">
              <a:spcBef>
                <a:spcPts val="0"/>
              </a:spcBef>
              <a:buClr>
                <a:srgbClr val="FF0000"/>
              </a:buClr>
              <a:buFont typeface="Arial" pitchFamily="34" charset="0"/>
              <a:buChar char="&gt;"/>
              <a:defRPr lang="en-US" sz="18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081088" indent="-265113" algn="l" defTabSz="914400" rtl="0" eaLnBrk="1" latinLnBrk="0" hangingPunct="1">
              <a:spcBef>
                <a:spcPts val="0"/>
              </a:spcBef>
              <a:buClr>
                <a:srgbClr val="06368B"/>
              </a:buClr>
              <a:buFont typeface="Arial" pitchFamily="34" charset="0"/>
              <a:buChar char="–"/>
              <a:defRPr lang="en-US" sz="18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347788" indent="-268288" algn="l" defTabSz="914400" rtl="0" eaLnBrk="1" latinLnBrk="0" hangingPunct="1">
              <a:spcBef>
                <a:spcPts val="0"/>
              </a:spcBef>
              <a:defRPr lang="en-US" sz="1800" kern="120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23" y="90175"/>
            <a:ext cx="9379747" cy="714380"/>
          </a:xfrm>
          <a:prstGeom prst="rect">
            <a:avLst/>
          </a:prstGeom>
        </p:spPr>
        <p:txBody>
          <a:bodyPr anchor="b" anchorCtr="0"/>
          <a:lstStyle>
            <a:lvl1pPr algn="l" defTabSz="914400" rtl="0" eaLnBrk="1" latinLnBrk="0" hangingPunct="1">
              <a:lnSpc>
                <a:spcPts val="2700"/>
              </a:lnSpc>
              <a:spcBef>
                <a:spcPct val="0"/>
              </a:spcBef>
              <a:buNone/>
              <a:defRPr lang="en-US" sz="26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6723" y="1142986"/>
            <a:ext cx="9379747" cy="4643469"/>
          </a:xfrm>
          <a:prstGeom prst="rect">
            <a:avLst/>
          </a:prstGeom>
        </p:spPr>
        <p:txBody>
          <a:bodyPr anchor="t" anchorCtr="0"/>
          <a:lstStyle>
            <a:lvl1pPr marL="268288" indent="-268288" algn="l" defTabSz="914400" rtl="0" eaLnBrk="1" latinLnBrk="0" hangingPunct="1">
              <a:spcBef>
                <a:spcPts val="1800"/>
              </a:spcBef>
              <a:buClr>
                <a:srgbClr val="06368B"/>
              </a:buClr>
              <a:buSzPct val="110000"/>
              <a:buFont typeface="Wingdings" pitchFamily="2" charset="2"/>
              <a:buChar char="§"/>
              <a:defRPr lang="en-US" sz="24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71488" indent="-203200" algn="l" defTabSz="914400" rtl="0" eaLnBrk="1" latinLnBrk="0" hangingPunct="1">
              <a:spcBef>
                <a:spcPts val="300"/>
              </a:spcBef>
              <a:buFont typeface="Arial" pitchFamily="34" charset="0"/>
              <a:buChar char="•"/>
              <a:defRPr lang="en-US" sz="22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757238" indent="-266700" algn="l" defTabSz="720725" rtl="0" eaLnBrk="1" latinLnBrk="0" hangingPunct="1">
              <a:spcBef>
                <a:spcPts val="0"/>
              </a:spcBef>
              <a:buClr>
                <a:srgbClr val="FF0000"/>
              </a:buClr>
              <a:buFont typeface="Arial" pitchFamily="34" charset="0"/>
              <a:buChar char="&gt;"/>
              <a:defRPr lang="en-US" sz="20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081088" indent="-265113" algn="l" defTabSz="914400" rtl="0" eaLnBrk="1" latinLnBrk="0" hangingPunct="1">
              <a:spcBef>
                <a:spcPts val="0"/>
              </a:spcBef>
              <a:buClr>
                <a:srgbClr val="06368B"/>
              </a:buClr>
              <a:buFont typeface="Arial" pitchFamily="34" charset="0"/>
              <a:buChar char="–"/>
              <a:defRPr lang="en-US" sz="20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357313" indent="-277813" algn="l" defTabSz="914400" rtl="0" eaLnBrk="1" latinLnBrk="0" hangingPunct="1">
              <a:spcBef>
                <a:spcPts val="0"/>
              </a:spcBef>
              <a:defRPr lang="en-US" sz="2000" kern="120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400" y="92036"/>
            <a:ext cx="9379500" cy="712800"/>
          </a:xfrm>
          <a:prstGeom prst="rect">
            <a:avLst/>
          </a:prstGeom>
        </p:spPr>
        <p:txBody>
          <a:bodyPr anchor="b" anchorCtr="0"/>
          <a:lstStyle>
            <a:lvl1pPr algn="l" defTabSz="914400" rtl="0" eaLnBrk="1" latinLnBrk="0" hangingPunct="1">
              <a:lnSpc>
                <a:spcPts val="2700"/>
              </a:lnSpc>
              <a:spcBef>
                <a:spcPct val="0"/>
              </a:spcBef>
              <a:buNone/>
              <a:defRPr lang="en-US" sz="26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400" y="92036"/>
            <a:ext cx="9379500" cy="712800"/>
          </a:xfrm>
          <a:prstGeom prst="rect">
            <a:avLst/>
          </a:prstGeom>
        </p:spPr>
        <p:txBody>
          <a:bodyPr anchor="b" anchorCtr="0"/>
          <a:lstStyle>
            <a:lvl1pPr algn="l" defTabSz="914400" rtl="0" eaLnBrk="1" latinLnBrk="0" hangingPunct="1">
              <a:lnSpc>
                <a:spcPts val="2700"/>
              </a:lnSpc>
              <a:spcBef>
                <a:spcPct val="0"/>
              </a:spcBef>
              <a:buNone/>
              <a:defRPr lang="en-US" sz="26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9" name="Content Placeholder 2"/>
          <p:cNvSpPr>
            <a:spLocks noGrp="1"/>
          </p:cNvSpPr>
          <p:nvPr>
            <p:ph idx="10"/>
          </p:nvPr>
        </p:nvSpPr>
        <p:spPr>
          <a:xfrm>
            <a:off x="216724" y="1285860"/>
            <a:ext cx="4581495" cy="4429156"/>
          </a:xfrm>
          <a:prstGeom prst="rect">
            <a:avLst/>
          </a:prstGeom>
        </p:spPr>
        <p:txBody>
          <a:bodyPr/>
          <a:lstStyle>
            <a:lvl1pPr marL="268288" indent="-268288" algn="l" defTabSz="914400" rtl="0" eaLnBrk="1" latinLnBrk="0" hangingPunct="1">
              <a:spcBef>
                <a:spcPts val="1200"/>
              </a:spcBef>
              <a:buClr>
                <a:srgbClr val="06368B"/>
              </a:buClr>
              <a:buSzPct val="110000"/>
              <a:buFont typeface="Wingdings" pitchFamily="2" charset="2"/>
              <a:buChar char="§"/>
              <a:defRPr lang="en-US" sz="22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71488" indent="-203200" algn="l" defTabSz="914400" rtl="0" eaLnBrk="1" latinLnBrk="0" hangingPunct="1">
              <a:spcBef>
                <a:spcPts val="300"/>
              </a:spcBef>
              <a:buFont typeface="Arial" pitchFamily="34" charset="0"/>
              <a:buChar char="•"/>
              <a:defRPr lang="en-US" sz="20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757238" indent="-266700" algn="l" defTabSz="720725" rtl="0" eaLnBrk="1" latinLnBrk="0" hangingPunct="1">
              <a:spcBef>
                <a:spcPts val="0"/>
              </a:spcBef>
              <a:buClr>
                <a:srgbClr val="FF0000"/>
              </a:buClr>
              <a:buFont typeface="Arial" pitchFamily="34" charset="0"/>
              <a:buChar char="&gt;"/>
              <a:defRPr lang="en-US" sz="18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081088" indent="-265113" algn="l" defTabSz="914400" rtl="0" eaLnBrk="1" latinLnBrk="0" hangingPunct="1">
              <a:spcBef>
                <a:spcPts val="0"/>
              </a:spcBef>
              <a:buClr>
                <a:srgbClr val="06368B"/>
              </a:buClr>
              <a:buFont typeface="Arial" pitchFamily="34" charset="0"/>
              <a:buChar char="–"/>
              <a:defRPr lang="en-US" sz="18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357313" indent="-277813" algn="l" defTabSz="914400" rtl="0" eaLnBrk="1" latinLnBrk="0" hangingPunct="1">
              <a:spcBef>
                <a:spcPts val="0"/>
              </a:spcBef>
              <a:defRPr lang="en-US" sz="1800" kern="120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10" name="Content Placeholder 2"/>
          <p:cNvSpPr>
            <a:spLocks noGrp="1"/>
          </p:cNvSpPr>
          <p:nvPr>
            <p:ph idx="11"/>
          </p:nvPr>
        </p:nvSpPr>
        <p:spPr>
          <a:xfrm>
            <a:off x="5090425" y="1285860"/>
            <a:ext cx="4581495" cy="4429156"/>
          </a:xfrm>
          <a:prstGeom prst="rect">
            <a:avLst/>
          </a:prstGeom>
        </p:spPr>
        <p:txBody>
          <a:bodyPr/>
          <a:lstStyle>
            <a:lvl1pPr marL="268288" indent="-268288" algn="l" defTabSz="914400" rtl="0" eaLnBrk="1" latinLnBrk="0" hangingPunct="1">
              <a:spcBef>
                <a:spcPts val="1200"/>
              </a:spcBef>
              <a:buClr>
                <a:srgbClr val="06368B"/>
              </a:buClr>
              <a:buSzPct val="110000"/>
              <a:buFont typeface="Wingdings" pitchFamily="2" charset="2"/>
              <a:buChar char="§"/>
              <a:defRPr lang="en-US" sz="22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71488" indent="-203200" algn="l" defTabSz="914400" rtl="0" eaLnBrk="1" latinLnBrk="0" hangingPunct="1">
              <a:spcBef>
                <a:spcPts val="300"/>
              </a:spcBef>
              <a:buFont typeface="Arial" pitchFamily="34" charset="0"/>
              <a:buChar char="•"/>
              <a:defRPr lang="en-US" sz="20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757238" indent="-266700" algn="l" defTabSz="720725" rtl="0" eaLnBrk="1" latinLnBrk="0" hangingPunct="1">
              <a:spcBef>
                <a:spcPts val="0"/>
              </a:spcBef>
              <a:buClr>
                <a:srgbClr val="FF0000"/>
              </a:buClr>
              <a:buFont typeface="Arial" pitchFamily="34" charset="0"/>
              <a:buChar char="&gt;"/>
              <a:defRPr lang="en-US" sz="18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081088" indent="-265113" algn="l" defTabSz="914400" rtl="0" eaLnBrk="1" latinLnBrk="0" hangingPunct="1">
              <a:spcBef>
                <a:spcPts val="0"/>
              </a:spcBef>
              <a:buClr>
                <a:srgbClr val="06368B"/>
              </a:buClr>
              <a:buFont typeface="Arial" pitchFamily="34" charset="0"/>
              <a:buChar char="–"/>
              <a:defRPr lang="en-US" sz="18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357313" indent="-277813" algn="l" defTabSz="914400" rtl="0" eaLnBrk="1" latinLnBrk="0" hangingPunct="1">
              <a:spcBef>
                <a:spcPts val="0"/>
              </a:spcBef>
              <a:defRPr lang="en-US" sz="1800" kern="120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400" y="92036"/>
            <a:ext cx="9379500" cy="712800"/>
          </a:xfrm>
          <a:prstGeom prst="rect">
            <a:avLst/>
          </a:prstGeom>
        </p:spPr>
        <p:txBody>
          <a:bodyPr anchor="b" anchorCtr="0"/>
          <a:lstStyle>
            <a:lvl1pPr algn="l" defTabSz="914400" rtl="0" eaLnBrk="1" latinLnBrk="0" hangingPunct="1">
              <a:lnSpc>
                <a:spcPts val="2700"/>
              </a:lnSpc>
              <a:spcBef>
                <a:spcPct val="0"/>
              </a:spcBef>
              <a:buNone/>
              <a:defRPr lang="en-US" sz="26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2140" y="1285860"/>
            <a:ext cx="4566079" cy="63976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sz="2200" b="1">
                <a:solidFill>
                  <a:srgbClr val="05368B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0425" y="1285860"/>
            <a:ext cx="4602000" cy="639762"/>
          </a:xfrm>
          <a:prstGeom prst="rect">
            <a:avLst/>
          </a:prstGeom>
        </p:spPr>
        <p:txBody>
          <a:bodyPr anchor="t" anchorCtr="0"/>
          <a:lstStyle>
            <a:lvl1pPr marL="0" indent="0">
              <a:buNone/>
              <a:defRPr sz="2200" b="1">
                <a:solidFill>
                  <a:srgbClr val="05368B"/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0"/>
          </p:nvPr>
        </p:nvSpPr>
        <p:spPr>
          <a:xfrm>
            <a:off x="216724" y="1912505"/>
            <a:ext cx="4581495" cy="3678686"/>
          </a:xfrm>
          <a:prstGeom prst="rect">
            <a:avLst/>
          </a:prstGeom>
        </p:spPr>
        <p:txBody>
          <a:bodyPr/>
          <a:lstStyle>
            <a:lvl1pPr marL="268288" indent="-268288" algn="l" defTabSz="914400" rtl="0" eaLnBrk="1" latinLnBrk="0" hangingPunct="1">
              <a:spcBef>
                <a:spcPts val="1200"/>
              </a:spcBef>
              <a:buClr>
                <a:srgbClr val="06368B"/>
              </a:buClr>
              <a:buSzPct val="110000"/>
              <a:buFont typeface="Wingdings" pitchFamily="2" charset="2"/>
              <a:buChar char="§"/>
              <a:defRPr lang="en-US" sz="22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71488" indent="-203200" algn="l" defTabSz="914400" rtl="0" eaLnBrk="1" latinLnBrk="0" hangingPunct="1">
              <a:spcBef>
                <a:spcPts val="300"/>
              </a:spcBef>
              <a:buFont typeface="Arial" pitchFamily="34" charset="0"/>
              <a:buChar char="•"/>
              <a:defRPr lang="en-US" sz="20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757238" indent="-266700" algn="l" defTabSz="720725" rtl="0" eaLnBrk="1" latinLnBrk="0" hangingPunct="1">
              <a:spcBef>
                <a:spcPts val="0"/>
              </a:spcBef>
              <a:buClr>
                <a:srgbClr val="FF0000"/>
              </a:buClr>
              <a:buFont typeface="Arial" pitchFamily="34" charset="0"/>
              <a:buChar char="&gt;"/>
              <a:defRPr lang="en-US" sz="18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081088" indent="-265113" algn="l" defTabSz="914400" rtl="0" eaLnBrk="1" latinLnBrk="0" hangingPunct="1">
              <a:spcBef>
                <a:spcPts val="0"/>
              </a:spcBef>
              <a:buClr>
                <a:srgbClr val="06368B"/>
              </a:buClr>
              <a:buFont typeface="Arial" pitchFamily="34" charset="0"/>
              <a:buChar char="–"/>
              <a:defRPr lang="en-US" sz="18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357313" indent="-277813" algn="l" defTabSz="914400" rtl="0" eaLnBrk="1" latinLnBrk="0" hangingPunct="1">
              <a:spcBef>
                <a:spcPts val="0"/>
              </a:spcBef>
              <a:defRPr lang="en-US" sz="1800" kern="120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11" name="Content Placeholder 2"/>
          <p:cNvSpPr>
            <a:spLocks noGrp="1"/>
          </p:cNvSpPr>
          <p:nvPr>
            <p:ph idx="11"/>
          </p:nvPr>
        </p:nvSpPr>
        <p:spPr>
          <a:xfrm>
            <a:off x="5090425" y="1912505"/>
            <a:ext cx="4581495" cy="3678686"/>
          </a:xfrm>
          <a:prstGeom prst="rect">
            <a:avLst/>
          </a:prstGeom>
        </p:spPr>
        <p:txBody>
          <a:bodyPr/>
          <a:lstStyle>
            <a:lvl1pPr marL="268288" indent="-268288" algn="l" defTabSz="914400" rtl="0" eaLnBrk="1" latinLnBrk="0" hangingPunct="1">
              <a:spcBef>
                <a:spcPts val="1200"/>
              </a:spcBef>
              <a:buClr>
                <a:srgbClr val="06368B"/>
              </a:buClr>
              <a:buSzPct val="110000"/>
              <a:buFont typeface="Wingdings" pitchFamily="2" charset="2"/>
              <a:buChar char="§"/>
              <a:defRPr lang="en-US" sz="22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71488" indent="-203200" algn="l" defTabSz="914400" rtl="0" eaLnBrk="1" latinLnBrk="0" hangingPunct="1">
              <a:spcBef>
                <a:spcPts val="300"/>
              </a:spcBef>
              <a:buFont typeface="Arial" pitchFamily="34" charset="0"/>
              <a:buChar char="•"/>
              <a:defRPr lang="en-US" sz="20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757238" indent="-266700" algn="l" defTabSz="720725" rtl="0" eaLnBrk="1" latinLnBrk="0" hangingPunct="1">
              <a:spcBef>
                <a:spcPts val="0"/>
              </a:spcBef>
              <a:buClr>
                <a:srgbClr val="FF0000"/>
              </a:buClr>
              <a:buFont typeface="Arial" pitchFamily="34" charset="0"/>
              <a:buChar char="&gt;"/>
              <a:defRPr lang="en-US" sz="18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081088" indent="-265113" algn="l" defTabSz="914400" rtl="0" eaLnBrk="1" latinLnBrk="0" hangingPunct="1">
              <a:spcBef>
                <a:spcPts val="0"/>
              </a:spcBef>
              <a:buClr>
                <a:srgbClr val="06368B"/>
              </a:buClr>
              <a:buFont typeface="Arial" pitchFamily="34" charset="0"/>
              <a:buChar char="–"/>
              <a:defRPr lang="en-US" sz="18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357313" indent="-277813" algn="l" defTabSz="914400" rtl="0" eaLnBrk="1" latinLnBrk="0" hangingPunct="1">
              <a:spcBef>
                <a:spcPts val="0"/>
              </a:spcBef>
              <a:defRPr lang="en-US" sz="1800" kern="120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400" y="92036"/>
            <a:ext cx="9379500" cy="712800"/>
          </a:xfrm>
          <a:prstGeom prst="rect">
            <a:avLst/>
          </a:prstGeom>
        </p:spPr>
        <p:txBody>
          <a:bodyPr anchor="b" anchorCtr="0"/>
          <a:lstStyle>
            <a:lvl1pPr algn="l" defTabSz="914400" rtl="0" eaLnBrk="1" latinLnBrk="0" hangingPunct="1">
              <a:lnSpc>
                <a:spcPts val="2700"/>
              </a:lnSpc>
              <a:spcBef>
                <a:spcPct val="0"/>
              </a:spcBef>
              <a:buNone/>
              <a:defRPr lang="en-US" sz="2600" b="1" kern="1200" smtClean="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400" y="92036"/>
            <a:ext cx="9379500" cy="712800"/>
          </a:xfrm>
          <a:prstGeom prst="rect">
            <a:avLst/>
          </a:prstGeom>
        </p:spPr>
        <p:txBody>
          <a:bodyPr anchor="b" anchorCtr="0"/>
          <a:lstStyle>
            <a:lvl1pPr algn="l" defTabSz="914400" rtl="0" eaLnBrk="1" latinLnBrk="0" hangingPunct="1">
              <a:lnSpc>
                <a:spcPts val="2700"/>
              </a:lnSpc>
              <a:spcBef>
                <a:spcPct val="0"/>
              </a:spcBef>
              <a:buNone/>
              <a:defRPr lang="en-US" sz="26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GB" noProof="0" smtClean="0"/>
              <a:t>Click to edit Master title style</a:t>
            </a:r>
            <a:endParaRPr lang="en-GB" noProof="0"/>
          </a:p>
        </p:txBody>
      </p:sp>
      <p:sp>
        <p:nvSpPr>
          <p:cNvPr id="7" name="Content Placeholder 2"/>
          <p:cNvSpPr>
            <a:spLocks noGrp="1"/>
          </p:cNvSpPr>
          <p:nvPr>
            <p:ph idx="10"/>
          </p:nvPr>
        </p:nvSpPr>
        <p:spPr>
          <a:xfrm>
            <a:off x="3173003" y="1142986"/>
            <a:ext cx="6500858" cy="4643469"/>
          </a:xfrm>
          <a:prstGeom prst="rect">
            <a:avLst/>
          </a:prstGeom>
        </p:spPr>
        <p:txBody>
          <a:bodyPr/>
          <a:lstStyle>
            <a:lvl1pPr marL="268288" indent="-268288" algn="l" defTabSz="914400" rtl="0" eaLnBrk="1" latinLnBrk="0" hangingPunct="1">
              <a:spcBef>
                <a:spcPts val="1200"/>
              </a:spcBef>
              <a:buClr>
                <a:srgbClr val="06368B"/>
              </a:buClr>
              <a:buSzPct val="110000"/>
              <a:buFont typeface="Wingdings" pitchFamily="2" charset="2"/>
              <a:buChar char="§"/>
              <a:defRPr lang="en-US" sz="22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71488" indent="-203200" algn="l" defTabSz="914400" rtl="0" eaLnBrk="1" latinLnBrk="0" hangingPunct="1">
              <a:spcBef>
                <a:spcPts val="300"/>
              </a:spcBef>
              <a:buFont typeface="Arial" pitchFamily="34" charset="0"/>
              <a:buChar char="•"/>
              <a:defRPr lang="en-US" sz="20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757238" indent="-266700" algn="l" defTabSz="720725" rtl="0" eaLnBrk="1" latinLnBrk="0" hangingPunct="1">
              <a:spcBef>
                <a:spcPts val="0"/>
              </a:spcBef>
              <a:buClr>
                <a:srgbClr val="FF0000"/>
              </a:buClr>
              <a:buFont typeface="Arial" pitchFamily="34" charset="0"/>
              <a:buChar char="&gt;"/>
              <a:defRPr lang="en-US" sz="18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081088" indent="-265113" algn="l" defTabSz="914400" rtl="0" eaLnBrk="1" latinLnBrk="0" hangingPunct="1">
              <a:spcBef>
                <a:spcPts val="0"/>
              </a:spcBef>
              <a:buClr>
                <a:srgbClr val="06368B"/>
              </a:buClr>
              <a:buFont typeface="Arial" pitchFamily="34" charset="0"/>
              <a:buChar char="–"/>
              <a:defRPr lang="en-US" sz="1800" kern="1200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347788" indent="-268288" algn="l" defTabSz="914400" rtl="0" eaLnBrk="1" latinLnBrk="0" hangingPunct="1">
              <a:spcBef>
                <a:spcPts val="0"/>
              </a:spcBef>
              <a:defRPr lang="en-US" sz="1800" kern="120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400" y="92036"/>
            <a:ext cx="9379500" cy="712800"/>
          </a:xfrm>
          <a:prstGeom prst="rect">
            <a:avLst/>
          </a:prstGeom>
        </p:spPr>
        <p:txBody>
          <a:bodyPr anchor="b" anchorCtr="0"/>
          <a:lstStyle>
            <a:lvl1pPr algn="l" defTabSz="914400" rtl="0" eaLnBrk="1" latinLnBrk="0" hangingPunct="1">
              <a:lnSpc>
                <a:spcPts val="2700"/>
              </a:lnSpc>
              <a:spcBef>
                <a:spcPct val="0"/>
              </a:spcBef>
              <a:buNone/>
              <a:defRPr lang="en-US" sz="26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2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21.xml"/></Relationships>
</file>

<file path=ppt/slideMasters/_rels/slideMaster12.xml.rels><?xml version="1.0" encoding="UTF-8" standalone="yes"?>
<Relationships xmlns="http://schemas.openxmlformats.org/package/2006/relationships"><Relationship Id="rId2" Type="http://schemas.openxmlformats.org/officeDocument/2006/relationships/theme" Target="../theme/theme12.xml"/><Relationship Id="rId1" Type="http://schemas.openxmlformats.org/officeDocument/2006/relationships/slideLayout" Target="../slideLayouts/slideLayout22.xml"/></Relationships>
</file>

<file path=ppt/slideMasters/_rels/slideMaster13.xml.rels><?xml version="1.0" encoding="UTF-8" standalone="yes"?>
<Relationships xmlns="http://schemas.openxmlformats.org/package/2006/relationships"><Relationship Id="rId2" Type="http://schemas.openxmlformats.org/officeDocument/2006/relationships/theme" Target="../theme/theme13.xml"/><Relationship Id="rId1" Type="http://schemas.openxmlformats.org/officeDocument/2006/relationships/slideLayout" Target="../slideLayouts/slideLayout23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8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9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0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.jpeg"/><Relationship Id="rId5" Type="http://schemas.openxmlformats.org/officeDocument/2006/relationships/image" Target="../media/image3.jpeg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theme" Target="../theme/theme8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202163" y="6468930"/>
            <a:ext cx="5417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0F440C9E-8CD4-414B-A1A4-9B21F6505BF4}" type="slidenum">
              <a:rPr lang="en-US" sz="1000" smtClean="0">
                <a:solidFill>
                  <a:srgbClr val="06368B"/>
                </a:solidFill>
                <a:latin typeface="Arial" pitchFamily="34" charset="0"/>
                <a:cs typeface="Arial" pitchFamily="34" charset="0"/>
              </a:rPr>
              <a:pPr algn="r"/>
              <a:t>‹#›</a:t>
            </a:fld>
            <a:endParaRPr lang="en-US" sz="1400" dirty="0">
              <a:solidFill>
                <a:srgbClr val="06368B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 descr="content_head5.jp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906000" cy="110976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17" r:id="rId2"/>
    <p:sldLayoutId id="2147483689" r:id="rId3"/>
    <p:sldLayoutId id="2147483690" r:id="rId4"/>
    <p:sldLayoutId id="2147483691" r:id="rId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9202163" y="6468930"/>
            <a:ext cx="5417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0F440C9E-8CD4-414B-A1A4-9B21F6505BF4}" type="slidenum">
              <a:rPr lang="en-US" sz="1000" smtClean="0">
                <a:solidFill>
                  <a:srgbClr val="06368B"/>
                </a:solidFill>
                <a:latin typeface="Arial" pitchFamily="34" charset="0"/>
                <a:cs typeface="Arial" pitchFamily="34" charset="0"/>
              </a:rPr>
              <a:pPr algn="r"/>
              <a:t>‹#›</a:t>
            </a:fld>
            <a:endParaRPr lang="en-US" sz="1400" dirty="0">
              <a:solidFill>
                <a:srgbClr val="06368B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0" y="6196610"/>
            <a:ext cx="9906000" cy="0"/>
          </a:xfrm>
          <a:prstGeom prst="line">
            <a:avLst/>
          </a:prstGeom>
          <a:ln w="22225">
            <a:solidFill>
              <a:srgbClr val="7FB9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ENG_log_ivm_FC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8464" y="6311831"/>
            <a:ext cx="2838506" cy="50154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9202163" y="6468930"/>
            <a:ext cx="5417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0F440C9E-8CD4-414B-A1A4-9B21F6505BF4}" type="slidenum">
              <a:rPr lang="en-US" sz="1000" smtClean="0">
                <a:solidFill>
                  <a:srgbClr val="06368B"/>
                </a:solidFill>
                <a:latin typeface="Arial" pitchFamily="34" charset="0"/>
                <a:cs typeface="Arial" pitchFamily="34" charset="0"/>
              </a:rPr>
              <a:pPr algn="r"/>
              <a:t>‹#›</a:t>
            </a:fld>
            <a:endParaRPr lang="en-US" sz="1400" dirty="0">
              <a:solidFill>
                <a:srgbClr val="06368B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content_head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490"/>
            <a:ext cx="9906000" cy="110976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9202163" y="6468930"/>
            <a:ext cx="5417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0F440C9E-8CD4-414B-A1A4-9B21F6505BF4}" type="slidenum">
              <a:rPr lang="en-US" sz="1000" smtClean="0">
                <a:solidFill>
                  <a:srgbClr val="06368B"/>
                </a:solidFill>
                <a:latin typeface="Arial" pitchFamily="34" charset="0"/>
                <a:cs typeface="Arial" pitchFamily="34" charset="0"/>
              </a:rPr>
              <a:pPr algn="r"/>
              <a:t>‹#›</a:t>
            </a:fld>
            <a:endParaRPr lang="en-US" sz="1400" dirty="0">
              <a:solidFill>
                <a:srgbClr val="06368B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9202163" y="6468930"/>
            <a:ext cx="5417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0F440C9E-8CD4-414B-A1A4-9B21F6505BF4}" type="slidenum">
              <a:rPr lang="en-US" sz="1000" smtClean="0">
                <a:solidFill>
                  <a:srgbClr val="06368B"/>
                </a:solidFill>
                <a:latin typeface="Arial" pitchFamily="34" charset="0"/>
                <a:cs typeface="Arial" pitchFamily="34" charset="0"/>
              </a:rPr>
              <a:pPr algn="r"/>
              <a:t>‹#›</a:t>
            </a:fld>
            <a:endParaRPr lang="en-US" sz="1400" dirty="0">
              <a:solidFill>
                <a:srgbClr val="06368B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 descr="content_head5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906000" cy="1109766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>
            <a:off x="0" y="6196610"/>
            <a:ext cx="9906000" cy="0"/>
          </a:xfrm>
          <a:prstGeom prst="line">
            <a:avLst/>
          </a:prstGeom>
          <a:ln w="22225">
            <a:solidFill>
              <a:srgbClr val="7FB9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ENG_log_ivm_FC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128464" y="6311831"/>
            <a:ext cx="2838506" cy="50154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9202163" y="6468930"/>
            <a:ext cx="5417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0F440C9E-8CD4-414B-A1A4-9B21F6505BF4}" type="slidenum">
              <a:rPr lang="en-US" sz="1000" smtClean="0">
                <a:solidFill>
                  <a:srgbClr val="06368B"/>
                </a:solidFill>
                <a:latin typeface="Arial" pitchFamily="34" charset="0"/>
                <a:cs typeface="Arial" pitchFamily="34" charset="0"/>
              </a:rPr>
              <a:pPr algn="r"/>
              <a:t>‹#›</a:t>
            </a:fld>
            <a:endParaRPr lang="en-US" sz="1400" dirty="0">
              <a:solidFill>
                <a:srgbClr val="06368B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0" y="6196610"/>
            <a:ext cx="9906000" cy="0"/>
          </a:xfrm>
          <a:prstGeom prst="line">
            <a:avLst/>
          </a:prstGeom>
          <a:ln w="22225">
            <a:solidFill>
              <a:srgbClr val="7FB9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 descr="ENG_log_ivm_FC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28464" y="6311831"/>
            <a:ext cx="2838506" cy="50154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9202163" y="6468930"/>
            <a:ext cx="5417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0F440C9E-8CD4-414B-A1A4-9B21F6505BF4}" type="slidenum">
              <a:rPr lang="en-US" sz="1000" smtClean="0">
                <a:solidFill>
                  <a:srgbClr val="06368B"/>
                </a:solidFill>
                <a:latin typeface="Arial" pitchFamily="34" charset="0"/>
                <a:cs typeface="Arial" pitchFamily="34" charset="0"/>
              </a:rPr>
              <a:pPr algn="r"/>
              <a:t>‹#›</a:t>
            </a:fld>
            <a:endParaRPr lang="en-US" sz="1400" dirty="0">
              <a:solidFill>
                <a:srgbClr val="06368B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content_head5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-490"/>
            <a:ext cx="9906000" cy="110976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9202163" y="6468930"/>
            <a:ext cx="5417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0F440C9E-8CD4-414B-A1A4-9B21F6505BF4}" type="slidenum">
              <a:rPr lang="en-US" sz="1000" smtClean="0">
                <a:solidFill>
                  <a:srgbClr val="06368B"/>
                </a:solidFill>
                <a:latin typeface="Arial" pitchFamily="34" charset="0"/>
                <a:cs typeface="Arial" pitchFamily="34" charset="0"/>
              </a:rPr>
              <a:pPr algn="r"/>
              <a:t>‹#›</a:t>
            </a:fld>
            <a:endParaRPr lang="en-US" sz="1400" dirty="0">
              <a:solidFill>
                <a:srgbClr val="06368B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lide_head1_def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-27384"/>
            <a:ext cx="9906000" cy="1161257"/>
          </a:xfrm>
          <a:prstGeom prst="rect">
            <a:avLst/>
          </a:prstGeom>
        </p:spPr>
      </p:pic>
      <p:pic>
        <p:nvPicPr>
          <p:cNvPr id="3" name="Picture 2" descr="content_head5.jp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906000" cy="110976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  <p:sldLayoutId id="2147483721" r:id="rId3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202163" y="6468930"/>
            <a:ext cx="5417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0F440C9E-8CD4-414B-A1A4-9B21F6505BF4}" type="slidenum">
              <a:rPr lang="en-US" sz="1000" smtClean="0">
                <a:solidFill>
                  <a:srgbClr val="06368B"/>
                </a:solidFill>
                <a:latin typeface="Arial" pitchFamily="34" charset="0"/>
                <a:cs typeface="Arial" pitchFamily="34" charset="0"/>
              </a:rPr>
              <a:pPr algn="r"/>
              <a:t>‹#›</a:t>
            </a:fld>
            <a:endParaRPr lang="en-US" sz="1400" dirty="0">
              <a:solidFill>
                <a:srgbClr val="06368B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 descr="content_head5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0"/>
            <a:ext cx="9906000" cy="110976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/>
          <p:cNvSpPr txBox="1"/>
          <p:nvPr/>
        </p:nvSpPr>
        <p:spPr>
          <a:xfrm>
            <a:off x="9202163" y="6468930"/>
            <a:ext cx="5417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0F440C9E-8CD4-414B-A1A4-9B21F6505BF4}" type="slidenum">
              <a:rPr lang="en-US" sz="1000" smtClean="0">
                <a:solidFill>
                  <a:srgbClr val="06368B"/>
                </a:solidFill>
                <a:latin typeface="Arial" pitchFamily="34" charset="0"/>
                <a:cs typeface="Arial" pitchFamily="34" charset="0"/>
              </a:rPr>
              <a:pPr algn="r"/>
              <a:t>‹#›</a:t>
            </a:fld>
            <a:endParaRPr lang="en-US" sz="1400" dirty="0">
              <a:solidFill>
                <a:srgbClr val="06368B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 descr="content_head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906000" cy="1109766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0" y="6196610"/>
            <a:ext cx="9906000" cy="0"/>
          </a:xfrm>
          <a:prstGeom prst="line">
            <a:avLst/>
          </a:prstGeom>
          <a:ln w="22225">
            <a:solidFill>
              <a:srgbClr val="7FB9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ENG_log_ivm_F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8464" y="6311831"/>
            <a:ext cx="2838506" cy="50154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634" y="6373741"/>
            <a:ext cx="5256584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Clr>
                <a:srgbClr val="06368B"/>
              </a:buClr>
              <a:buSzPct val="110000"/>
            </a:pP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Ike van der Veen</a:t>
            </a:r>
            <a:r>
              <a:rPr lang="en-US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nl-NL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Rianne van Dijk, </a:t>
            </a:r>
            <a:r>
              <a:rPr lang="nl-NL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Jacob de Boer</a:t>
            </a:r>
            <a:endParaRPr lang="en-US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jbr950\Desktop\JdeBoer170607\My Pictures\Pacific 2017\IMG_60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ubrik 1"/>
          <p:cNvSpPr txBox="1">
            <a:spLocks/>
          </p:cNvSpPr>
          <p:nvPr/>
        </p:nvSpPr>
        <p:spPr>
          <a:xfrm>
            <a:off x="262574" y="503675"/>
            <a:ext cx="9379747" cy="1485165"/>
          </a:xfrm>
          <a:prstGeom prst="rect">
            <a:avLst/>
          </a:prstGeom>
        </p:spPr>
        <p:txBody>
          <a:bodyPr anchor="b" anchorCtr="0"/>
          <a:lstStyle>
            <a:lvl1pPr algn="l" defTabSz="914400" rtl="0" eaLnBrk="1" latinLnBrk="0" hangingPunct="1">
              <a:lnSpc>
                <a:spcPts val="2700"/>
              </a:lnSpc>
              <a:spcBef>
                <a:spcPct val="0"/>
              </a:spcBef>
              <a:buNone/>
              <a:defRPr lang="en-US" sz="26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sz="3600" dirty="0"/>
              <a:t>Sampling of matrices of national interest in the </a:t>
            </a:r>
            <a:r>
              <a:rPr lang="en-US" sz="3600" u="sng" dirty="0" smtClean="0"/>
              <a:t>Pacific</a:t>
            </a:r>
            <a:endParaRPr lang="en-US" sz="3200" b="0" u="sng" dirty="0"/>
          </a:p>
        </p:txBody>
      </p:sp>
    </p:spTree>
    <p:extLst>
      <p:ext uri="{BB962C8B-B14F-4D97-AF65-F5344CB8AC3E}">
        <p14:creationId xmlns:p14="http://schemas.microsoft.com/office/powerpoint/2010/main" val="402243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ubrik 1"/>
          <p:cNvSpPr txBox="1">
            <a:spLocks/>
          </p:cNvSpPr>
          <p:nvPr/>
        </p:nvSpPr>
        <p:spPr>
          <a:xfrm>
            <a:off x="0" y="90175"/>
            <a:ext cx="9905999" cy="714380"/>
          </a:xfrm>
          <a:prstGeom prst="rect">
            <a:avLst/>
          </a:prstGeom>
        </p:spPr>
        <p:txBody>
          <a:bodyPr anchor="b" anchorCtr="0"/>
          <a:lstStyle>
            <a:lvl1pPr algn="l" defTabSz="914400" rtl="0" eaLnBrk="1" latinLnBrk="0" hangingPunct="1">
              <a:lnSpc>
                <a:spcPts val="2700"/>
              </a:lnSpc>
              <a:spcBef>
                <a:spcPct val="0"/>
              </a:spcBef>
              <a:buNone/>
              <a:defRPr lang="en-US" sz="26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z="3000" b="0" dirty="0" smtClean="0"/>
              <a:t>Assignment of national samples, and analyses by the VU</a:t>
            </a:r>
            <a:endParaRPr lang="en-US" sz="3000" b="0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7686575"/>
              </p:ext>
            </p:extLst>
          </p:nvPr>
        </p:nvGraphicFramePr>
        <p:xfrm>
          <a:off x="1127574" y="1673805"/>
          <a:ext cx="7335815" cy="27453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0945"/>
                <a:gridCol w="1323922"/>
                <a:gridCol w="2540779"/>
                <a:gridCol w="1530169"/>
              </a:tblGrid>
              <a:tr h="717425">
                <a:tc>
                  <a:txBody>
                    <a:bodyPr/>
                    <a:lstStyle/>
                    <a:p>
                      <a:r>
                        <a:rPr lang="en-US" dirty="0" smtClean="0"/>
                        <a:t>Compounds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Countries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No. samples/country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 No. samples</a:t>
                      </a:r>
                      <a:endParaRPr lang="en-US" dirty="0"/>
                    </a:p>
                  </a:txBody>
                  <a:tcPr/>
                </a:tc>
              </a:tr>
              <a:tr h="415651">
                <a:tc>
                  <a:txBody>
                    <a:bodyPr/>
                    <a:lstStyle/>
                    <a:p>
                      <a:r>
                        <a:rPr lang="en-US" dirty="0" smtClean="0"/>
                        <a:t>OCPs/PCBs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54</a:t>
                      </a:r>
                      <a:endParaRPr lang="en-US" dirty="0"/>
                    </a:p>
                  </a:txBody>
                  <a:tcPr/>
                </a:tc>
              </a:tr>
              <a:tr h="659175">
                <a:tc>
                  <a:txBody>
                    <a:bodyPr/>
                    <a:lstStyle/>
                    <a:p>
                      <a:r>
                        <a:rPr lang="en-US" dirty="0" smtClean="0"/>
                        <a:t>PBDE/PBB/</a:t>
                      </a:r>
                    </a:p>
                    <a:p>
                      <a:r>
                        <a:rPr lang="en-US" dirty="0" smtClean="0"/>
                        <a:t>HBCD screening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</a:t>
                      </a:r>
                      <a:endParaRPr lang="en-US" dirty="0"/>
                    </a:p>
                  </a:txBody>
                  <a:tcPr/>
                </a:tc>
              </a:tr>
              <a:tr h="415651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Toxaphene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537405">
                <a:tc>
                  <a:txBody>
                    <a:bodyPr/>
                    <a:lstStyle/>
                    <a:p>
                      <a:r>
                        <a:rPr lang="en-US" dirty="0" smtClean="0"/>
                        <a:t>HBCD isomers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6609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Scheme for Sampling and Analysis</a:t>
            </a:r>
            <a:endParaRPr lang="en-US" dirty="0"/>
          </a:p>
        </p:txBody>
      </p:sp>
      <p:pic>
        <p:nvPicPr>
          <p:cNvPr id="2050" name="Picture 1" descr="cid:image001.jpg@01D3061D.CA0B69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865" y="1010929"/>
            <a:ext cx="8055895" cy="59018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>
            <a:off x="6037615" y="2701770"/>
            <a:ext cx="985615" cy="99726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Rounded Rectangle 5"/>
          <p:cNvSpPr/>
          <p:nvPr/>
        </p:nvSpPr>
        <p:spPr>
          <a:xfrm>
            <a:off x="4052900" y="3200400"/>
            <a:ext cx="2700300" cy="2928900"/>
          </a:xfrm>
          <a:prstGeom prst="roundRect">
            <a:avLst/>
          </a:prstGeom>
          <a:solidFill>
            <a:srgbClr val="DAEDBF"/>
          </a:solidFill>
          <a:ln w="12700">
            <a:solidFill>
              <a:srgbClr val="0536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 algn="l" defTabSz="914400" rtl="0" eaLnBrk="1" latinLnBrk="0" hangingPunct="1">
              <a:spcBef>
                <a:spcPts val="600"/>
              </a:spcBef>
              <a:buClr>
                <a:srgbClr val="06368B"/>
              </a:buClr>
              <a:buSzPct val="110000"/>
              <a:buFont typeface="Wingdings" pitchFamily="2" charset="2"/>
              <a:buChar char="§"/>
            </a:pPr>
            <a:endParaRPr lang="en-US" sz="1800" kern="1200" dirty="0" err="1" smtClean="0">
              <a:solidFill>
                <a:srgbClr val="05368B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5585317" y="5994285"/>
            <a:ext cx="1890210" cy="675075"/>
          </a:xfrm>
          <a:prstGeom prst="roundRect">
            <a:avLst/>
          </a:prstGeom>
          <a:solidFill>
            <a:srgbClr val="DAEDBF"/>
          </a:solidFill>
          <a:ln w="12700">
            <a:solidFill>
              <a:srgbClr val="05368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 algn="l" defTabSz="914400" rtl="0" eaLnBrk="1" latinLnBrk="0" hangingPunct="1">
              <a:spcBef>
                <a:spcPts val="600"/>
              </a:spcBef>
              <a:buClr>
                <a:srgbClr val="06368B"/>
              </a:buClr>
              <a:buSzPct val="110000"/>
              <a:buFont typeface="Wingdings" pitchFamily="2" charset="2"/>
              <a:buChar char="§"/>
            </a:pPr>
            <a:endParaRPr lang="en-US" sz="1800" kern="1200" dirty="0" err="1" smtClean="0">
              <a:solidFill>
                <a:srgbClr val="05368B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5468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7475" y="1403775"/>
            <a:ext cx="9379747" cy="4643469"/>
          </a:xfrm>
        </p:spPr>
        <p:txBody>
          <a:bodyPr/>
          <a:lstStyle/>
          <a:p>
            <a:r>
              <a:rPr lang="en-US" dirty="0" smtClean="0"/>
              <a:t>No samples received until now (!)</a:t>
            </a:r>
          </a:p>
          <a:p>
            <a:r>
              <a:rPr lang="en-US" dirty="0" smtClean="0"/>
              <a:t>No sampling plans received</a:t>
            </a:r>
          </a:p>
          <a:p>
            <a:pPr marL="268288" lvl="1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0496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2450" y="1274081"/>
            <a:ext cx="5220579" cy="5351095"/>
            <a:chOff x="3283156" y="1262819"/>
            <a:chExt cx="5220579" cy="5351095"/>
          </a:xfrm>
        </p:grpSpPr>
        <p:grpSp>
          <p:nvGrpSpPr>
            <p:cNvPr id="4" name="Group 3"/>
            <p:cNvGrpSpPr/>
            <p:nvPr/>
          </p:nvGrpSpPr>
          <p:grpSpPr>
            <a:xfrm>
              <a:off x="3283156" y="1262819"/>
              <a:ext cx="5220579" cy="5351095"/>
              <a:chOff x="4594201" y="1125870"/>
              <a:chExt cx="5220579" cy="5351095"/>
            </a:xfrm>
          </p:grpSpPr>
          <p:pic>
            <p:nvPicPr>
              <p:cNvPr id="5" name="Picture 2" descr="Afbeeldingsresultaat voor Africa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94201" y="1125870"/>
                <a:ext cx="5220579" cy="535109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6" name="Rectangle 5"/>
              <p:cNvSpPr/>
              <p:nvPr/>
            </p:nvSpPr>
            <p:spPr>
              <a:xfrm>
                <a:off x="4625287" y="5373216"/>
                <a:ext cx="1589094" cy="86409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5" name="Rectangle 84"/>
            <p:cNvSpPr/>
            <p:nvPr/>
          </p:nvSpPr>
          <p:spPr>
            <a:xfrm>
              <a:off x="3879390" y="5539689"/>
              <a:ext cx="1589094" cy="8640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Rubrik 1"/>
          <p:cNvSpPr txBox="1">
            <a:spLocks/>
          </p:cNvSpPr>
          <p:nvPr/>
        </p:nvSpPr>
        <p:spPr>
          <a:xfrm>
            <a:off x="0" y="90175"/>
            <a:ext cx="9905999" cy="714380"/>
          </a:xfrm>
          <a:prstGeom prst="rect">
            <a:avLst/>
          </a:prstGeom>
        </p:spPr>
        <p:txBody>
          <a:bodyPr anchor="b" anchorCtr="0"/>
          <a:lstStyle>
            <a:lvl1pPr algn="l" defTabSz="914400" rtl="0" eaLnBrk="1" latinLnBrk="0" hangingPunct="1">
              <a:lnSpc>
                <a:spcPts val="2700"/>
              </a:lnSpc>
              <a:spcBef>
                <a:spcPct val="0"/>
              </a:spcBef>
              <a:buNone/>
              <a:defRPr lang="en-US" sz="26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z="3000" b="0" dirty="0" smtClean="0"/>
              <a:t> In Africa:….Samples received of……</a:t>
            </a:r>
            <a:endParaRPr lang="en-US" sz="3000" b="0" dirty="0"/>
          </a:p>
        </p:txBody>
      </p:sp>
      <p:grpSp>
        <p:nvGrpSpPr>
          <p:cNvPr id="2058" name="Group 2057"/>
          <p:cNvGrpSpPr/>
          <p:nvPr/>
        </p:nvGrpSpPr>
        <p:grpSpPr>
          <a:xfrm>
            <a:off x="16819" y="1313765"/>
            <a:ext cx="4846171" cy="5355595"/>
            <a:chOff x="1907704" y="1163434"/>
            <a:chExt cx="4846171" cy="5355595"/>
          </a:xfrm>
        </p:grpSpPr>
        <p:sp>
          <p:nvSpPr>
            <p:cNvPr id="55" name="Rectangle 54"/>
            <p:cNvSpPr/>
            <p:nvPr/>
          </p:nvSpPr>
          <p:spPr>
            <a:xfrm>
              <a:off x="1926242" y="6211807"/>
              <a:ext cx="450050" cy="258864"/>
            </a:xfrm>
            <a:prstGeom prst="rect">
              <a:avLst/>
            </a:prstGeom>
            <a:solidFill>
              <a:srgbClr val="92D050"/>
            </a:solidFill>
            <a:ln w="1905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80975" indent="-180975" algn="l" defTabSz="914400" rtl="0" eaLnBrk="1" latinLnBrk="0" hangingPunct="1">
                <a:spcBef>
                  <a:spcPts val="600"/>
                </a:spcBef>
                <a:buClr>
                  <a:srgbClr val="06368B"/>
                </a:buClr>
                <a:buSzPct val="110000"/>
                <a:buFont typeface="Wingdings" pitchFamily="2" charset="2"/>
                <a:buChar char="§"/>
              </a:pPr>
              <a:endParaRPr lang="en-US" sz="1800" kern="1200" dirty="0" err="1" smtClean="0">
                <a:solidFill>
                  <a:srgbClr val="05368B"/>
                </a:solidFill>
                <a:latin typeface="Arial" pitchFamily="34" charset="0"/>
                <a:ea typeface="+mn-ea"/>
                <a:cs typeface="Arial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2455845" y="6149697"/>
              <a:ext cx="3082895" cy="369332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ts val="600"/>
                </a:spcBef>
                <a:buClr>
                  <a:srgbClr val="06368B"/>
                </a:buClr>
                <a:buSzPct val="110000"/>
              </a:pPr>
              <a:r>
                <a:rPr lang="en-US" dirty="0" smtClean="0">
                  <a:solidFill>
                    <a:srgbClr val="05368B"/>
                  </a:solidFill>
                  <a:latin typeface="Arial" pitchFamily="34" charset="0"/>
                  <a:cs typeface="Arial" pitchFamily="34" charset="0"/>
                </a:rPr>
                <a:t>Some</a:t>
              </a:r>
              <a:r>
                <a:rPr lang="en-US" dirty="0">
                  <a:solidFill>
                    <a:srgbClr val="05368B"/>
                  </a:solidFill>
                  <a:latin typeface="Arial" pitchFamily="34" charset="0"/>
                  <a:cs typeface="Arial" pitchFamily="34" charset="0"/>
                </a:rPr>
                <a:t>/ all</a:t>
              </a:r>
              <a:r>
                <a:rPr lang="en-US" dirty="0" smtClean="0">
                  <a:solidFill>
                    <a:srgbClr val="05368B"/>
                  </a:solidFill>
                  <a:latin typeface="Arial" pitchFamily="34" charset="0"/>
                  <a:cs typeface="Arial" pitchFamily="34" charset="0"/>
                </a:rPr>
                <a:t> samples received</a:t>
              </a:r>
            </a:p>
          </p:txBody>
        </p:sp>
        <p:grpSp>
          <p:nvGrpSpPr>
            <p:cNvPr id="37" name="Group 36"/>
            <p:cNvGrpSpPr/>
            <p:nvPr/>
          </p:nvGrpSpPr>
          <p:grpSpPr>
            <a:xfrm>
              <a:off x="1907704" y="1163434"/>
              <a:ext cx="4846171" cy="2868816"/>
              <a:chOff x="1907704" y="1163434"/>
              <a:chExt cx="4846171" cy="2868816"/>
            </a:xfrm>
          </p:grpSpPr>
          <p:sp>
            <p:nvSpPr>
              <p:cNvPr id="38" name="Freeform 37"/>
              <p:cNvSpPr/>
              <p:nvPr/>
            </p:nvSpPr>
            <p:spPr>
              <a:xfrm>
                <a:off x="5681560" y="2800350"/>
                <a:ext cx="1072315" cy="816769"/>
              </a:xfrm>
              <a:custGeom>
                <a:avLst/>
                <a:gdLst>
                  <a:gd name="connsiteX0" fmla="*/ 200128 w 1072315"/>
                  <a:gd name="connsiteY0" fmla="*/ 38100 h 816769"/>
                  <a:gd name="connsiteX1" fmla="*/ 245371 w 1072315"/>
                  <a:gd name="connsiteY1" fmla="*/ 30956 h 816769"/>
                  <a:gd name="connsiteX2" fmla="*/ 252515 w 1072315"/>
                  <a:gd name="connsiteY2" fmla="*/ 28575 h 816769"/>
                  <a:gd name="connsiteX3" fmla="*/ 259659 w 1072315"/>
                  <a:gd name="connsiteY3" fmla="*/ 26194 h 816769"/>
                  <a:gd name="connsiteX4" fmla="*/ 266803 w 1072315"/>
                  <a:gd name="connsiteY4" fmla="*/ 28575 h 816769"/>
                  <a:gd name="connsiteX5" fmla="*/ 269184 w 1072315"/>
                  <a:gd name="connsiteY5" fmla="*/ 35719 h 816769"/>
                  <a:gd name="connsiteX6" fmla="*/ 273946 w 1072315"/>
                  <a:gd name="connsiteY6" fmla="*/ 42863 h 816769"/>
                  <a:gd name="connsiteX7" fmla="*/ 288234 w 1072315"/>
                  <a:gd name="connsiteY7" fmla="*/ 40481 h 816769"/>
                  <a:gd name="connsiteX8" fmla="*/ 297759 w 1072315"/>
                  <a:gd name="connsiteY8" fmla="*/ 19050 h 816769"/>
                  <a:gd name="connsiteX9" fmla="*/ 302521 w 1072315"/>
                  <a:gd name="connsiteY9" fmla="*/ 11906 h 816769"/>
                  <a:gd name="connsiteX10" fmla="*/ 316809 w 1072315"/>
                  <a:gd name="connsiteY10" fmla="*/ 0 h 816769"/>
                  <a:gd name="connsiteX11" fmla="*/ 323953 w 1072315"/>
                  <a:gd name="connsiteY11" fmla="*/ 2381 h 816769"/>
                  <a:gd name="connsiteX12" fmla="*/ 338240 w 1072315"/>
                  <a:gd name="connsiteY12" fmla="*/ 9525 h 816769"/>
                  <a:gd name="connsiteX13" fmla="*/ 345384 w 1072315"/>
                  <a:gd name="connsiteY13" fmla="*/ 14288 h 816769"/>
                  <a:gd name="connsiteX14" fmla="*/ 390628 w 1072315"/>
                  <a:gd name="connsiteY14" fmla="*/ 9525 h 816769"/>
                  <a:gd name="connsiteX15" fmla="*/ 469209 w 1072315"/>
                  <a:gd name="connsiteY15" fmla="*/ 11906 h 816769"/>
                  <a:gd name="connsiteX16" fmla="*/ 493021 w 1072315"/>
                  <a:gd name="connsiteY16" fmla="*/ 21431 h 816769"/>
                  <a:gd name="connsiteX17" fmla="*/ 507309 w 1072315"/>
                  <a:gd name="connsiteY17" fmla="*/ 30956 h 816769"/>
                  <a:gd name="connsiteX18" fmla="*/ 514453 w 1072315"/>
                  <a:gd name="connsiteY18" fmla="*/ 38100 h 816769"/>
                  <a:gd name="connsiteX19" fmla="*/ 528740 w 1072315"/>
                  <a:gd name="connsiteY19" fmla="*/ 45244 h 816769"/>
                  <a:gd name="connsiteX20" fmla="*/ 543028 w 1072315"/>
                  <a:gd name="connsiteY20" fmla="*/ 54769 h 816769"/>
                  <a:gd name="connsiteX21" fmla="*/ 550171 w 1072315"/>
                  <a:gd name="connsiteY21" fmla="*/ 59531 h 816769"/>
                  <a:gd name="connsiteX22" fmla="*/ 557315 w 1072315"/>
                  <a:gd name="connsiteY22" fmla="*/ 61913 h 816769"/>
                  <a:gd name="connsiteX23" fmla="*/ 566840 w 1072315"/>
                  <a:gd name="connsiteY23" fmla="*/ 73819 h 816769"/>
                  <a:gd name="connsiteX24" fmla="*/ 571603 w 1072315"/>
                  <a:gd name="connsiteY24" fmla="*/ 80963 h 816769"/>
                  <a:gd name="connsiteX25" fmla="*/ 585890 w 1072315"/>
                  <a:gd name="connsiteY25" fmla="*/ 92869 h 816769"/>
                  <a:gd name="connsiteX26" fmla="*/ 595415 w 1072315"/>
                  <a:gd name="connsiteY26" fmla="*/ 107156 h 816769"/>
                  <a:gd name="connsiteX27" fmla="*/ 612084 w 1072315"/>
                  <a:gd name="connsiteY27" fmla="*/ 128588 h 816769"/>
                  <a:gd name="connsiteX28" fmla="*/ 621609 w 1072315"/>
                  <a:gd name="connsiteY28" fmla="*/ 142875 h 816769"/>
                  <a:gd name="connsiteX29" fmla="*/ 631134 w 1072315"/>
                  <a:gd name="connsiteY29" fmla="*/ 147638 h 816769"/>
                  <a:gd name="connsiteX30" fmla="*/ 645421 w 1072315"/>
                  <a:gd name="connsiteY30" fmla="*/ 150019 h 816769"/>
                  <a:gd name="connsiteX31" fmla="*/ 654946 w 1072315"/>
                  <a:gd name="connsiteY31" fmla="*/ 152400 h 816769"/>
                  <a:gd name="connsiteX32" fmla="*/ 657328 w 1072315"/>
                  <a:gd name="connsiteY32" fmla="*/ 185738 h 816769"/>
                  <a:gd name="connsiteX33" fmla="*/ 652565 w 1072315"/>
                  <a:gd name="connsiteY33" fmla="*/ 192881 h 816769"/>
                  <a:gd name="connsiteX34" fmla="*/ 645421 w 1072315"/>
                  <a:gd name="connsiteY34" fmla="*/ 197644 h 816769"/>
                  <a:gd name="connsiteX35" fmla="*/ 638278 w 1072315"/>
                  <a:gd name="connsiteY35" fmla="*/ 211931 h 816769"/>
                  <a:gd name="connsiteX36" fmla="*/ 633515 w 1072315"/>
                  <a:gd name="connsiteY36" fmla="*/ 219075 h 816769"/>
                  <a:gd name="connsiteX37" fmla="*/ 631134 w 1072315"/>
                  <a:gd name="connsiteY37" fmla="*/ 226219 h 816769"/>
                  <a:gd name="connsiteX38" fmla="*/ 633515 w 1072315"/>
                  <a:gd name="connsiteY38" fmla="*/ 240506 h 816769"/>
                  <a:gd name="connsiteX39" fmla="*/ 640659 w 1072315"/>
                  <a:gd name="connsiteY39" fmla="*/ 245269 h 816769"/>
                  <a:gd name="connsiteX40" fmla="*/ 669234 w 1072315"/>
                  <a:gd name="connsiteY40" fmla="*/ 250031 h 816769"/>
                  <a:gd name="connsiteX41" fmla="*/ 676378 w 1072315"/>
                  <a:gd name="connsiteY41" fmla="*/ 254794 h 816769"/>
                  <a:gd name="connsiteX42" fmla="*/ 685903 w 1072315"/>
                  <a:gd name="connsiteY42" fmla="*/ 269081 h 816769"/>
                  <a:gd name="connsiteX43" fmla="*/ 690665 w 1072315"/>
                  <a:gd name="connsiteY43" fmla="*/ 283369 h 816769"/>
                  <a:gd name="connsiteX44" fmla="*/ 695428 w 1072315"/>
                  <a:gd name="connsiteY44" fmla="*/ 307181 h 816769"/>
                  <a:gd name="connsiteX45" fmla="*/ 702571 w 1072315"/>
                  <a:gd name="connsiteY45" fmla="*/ 321469 h 816769"/>
                  <a:gd name="connsiteX46" fmla="*/ 704953 w 1072315"/>
                  <a:gd name="connsiteY46" fmla="*/ 328613 h 816769"/>
                  <a:gd name="connsiteX47" fmla="*/ 709715 w 1072315"/>
                  <a:gd name="connsiteY47" fmla="*/ 335756 h 816769"/>
                  <a:gd name="connsiteX48" fmla="*/ 724003 w 1072315"/>
                  <a:gd name="connsiteY48" fmla="*/ 345281 h 816769"/>
                  <a:gd name="connsiteX49" fmla="*/ 743053 w 1072315"/>
                  <a:gd name="connsiteY49" fmla="*/ 361950 h 816769"/>
                  <a:gd name="connsiteX50" fmla="*/ 757340 w 1072315"/>
                  <a:gd name="connsiteY50" fmla="*/ 371475 h 816769"/>
                  <a:gd name="connsiteX51" fmla="*/ 764484 w 1072315"/>
                  <a:gd name="connsiteY51" fmla="*/ 373856 h 816769"/>
                  <a:gd name="connsiteX52" fmla="*/ 778771 w 1072315"/>
                  <a:gd name="connsiteY52" fmla="*/ 385763 h 816769"/>
                  <a:gd name="connsiteX53" fmla="*/ 793059 w 1072315"/>
                  <a:gd name="connsiteY53" fmla="*/ 390525 h 816769"/>
                  <a:gd name="connsiteX54" fmla="*/ 800203 w 1072315"/>
                  <a:gd name="connsiteY54" fmla="*/ 395288 h 816769"/>
                  <a:gd name="connsiteX55" fmla="*/ 804965 w 1072315"/>
                  <a:gd name="connsiteY55" fmla="*/ 402431 h 816769"/>
                  <a:gd name="connsiteX56" fmla="*/ 812109 w 1072315"/>
                  <a:gd name="connsiteY56" fmla="*/ 404813 h 816769"/>
                  <a:gd name="connsiteX57" fmla="*/ 826396 w 1072315"/>
                  <a:gd name="connsiteY57" fmla="*/ 416719 h 816769"/>
                  <a:gd name="connsiteX58" fmla="*/ 835921 w 1072315"/>
                  <a:gd name="connsiteY58" fmla="*/ 419100 h 816769"/>
                  <a:gd name="connsiteX59" fmla="*/ 850209 w 1072315"/>
                  <a:gd name="connsiteY59" fmla="*/ 423863 h 816769"/>
                  <a:gd name="connsiteX60" fmla="*/ 859734 w 1072315"/>
                  <a:gd name="connsiteY60" fmla="*/ 426244 h 816769"/>
                  <a:gd name="connsiteX61" fmla="*/ 871640 w 1072315"/>
                  <a:gd name="connsiteY61" fmla="*/ 428625 h 816769"/>
                  <a:gd name="connsiteX62" fmla="*/ 885928 w 1072315"/>
                  <a:gd name="connsiteY62" fmla="*/ 433388 h 816769"/>
                  <a:gd name="connsiteX63" fmla="*/ 893071 w 1072315"/>
                  <a:gd name="connsiteY63" fmla="*/ 435769 h 816769"/>
                  <a:gd name="connsiteX64" fmla="*/ 900215 w 1072315"/>
                  <a:gd name="connsiteY64" fmla="*/ 438150 h 816769"/>
                  <a:gd name="connsiteX65" fmla="*/ 907359 w 1072315"/>
                  <a:gd name="connsiteY65" fmla="*/ 442913 h 816769"/>
                  <a:gd name="connsiteX66" fmla="*/ 916884 w 1072315"/>
                  <a:gd name="connsiteY66" fmla="*/ 445294 h 816769"/>
                  <a:gd name="connsiteX67" fmla="*/ 931171 w 1072315"/>
                  <a:gd name="connsiteY67" fmla="*/ 450056 h 816769"/>
                  <a:gd name="connsiteX68" fmla="*/ 938315 w 1072315"/>
                  <a:gd name="connsiteY68" fmla="*/ 454819 h 816769"/>
                  <a:gd name="connsiteX69" fmla="*/ 969271 w 1072315"/>
                  <a:gd name="connsiteY69" fmla="*/ 459581 h 816769"/>
                  <a:gd name="connsiteX70" fmla="*/ 1014515 w 1072315"/>
                  <a:gd name="connsiteY70" fmla="*/ 464344 h 816769"/>
                  <a:gd name="connsiteX71" fmla="*/ 1021659 w 1072315"/>
                  <a:gd name="connsiteY71" fmla="*/ 466725 h 816769"/>
                  <a:gd name="connsiteX72" fmla="*/ 1031184 w 1072315"/>
                  <a:gd name="connsiteY72" fmla="*/ 469106 h 816769"/>
                  <a:gd name="connsiteX73" fmla="*/ 1057378 w 1072315"/>
                  <a:gd name="connsiteY73" fmla="*/ 471488 h 816769"/>
                  <a:gd name="connsiteX74" fmla="*/ 1066903 w 1072315"/>
                  <a:gd name="connsiteY74" fmla="*/ 473869 h 816769"/>
                  <a:gd name="connsiteX75" fmla="*/ 1069284 w 1072315"/>
                  <a:gd name="connsiteY75" fmla="*/ 497681 h 816769"/>
                  <a:gd name="connsiteX76" fmla="*/ 1057378 w 1072315"/>
                  <a:gd name="connsiteY76" fmla="*/ 502444 h 816769"/>
                  <a:gd name="connsiteX77" fmla="*/ 1033565 w 1072315"/>
                  <a:gd name="connsiteY77" fmla="*/ 519113 h 816769"/>
                  <a:gd name="connsiteX78" fmla="*/ 1024040 w 1072315"/>
                  <a:gd name="connsiteY78" fmla="*/ 523875 h 816769"/>
                  <a:gd name="connsiteX79" fmla="*/ 1009753 w 1072315"/>
                  <a:gd name="connsiteY79" fmla="*/ 531019 h 816769"/>
                  <a:gd name="connsiteX80" fmla="*/ 1000228 w 1072315"/>
                  <a:gd name="connsiteY80" fmla="*/ 540544 h 816769"/>
                  <a:gd name="connsiteX81" fmla="*/ 993084 w 1072315"/>
                  <a:gd name="connsiteY81" fmla="*/ 545306 h 816769"/>
                  <a:gd name="connsiteX82" fmla="*/ 988321 w 1072315"/>
                  <a:gd name="connsiteY82" fmla="*/ 564356 h 816769"/>
                  <a:gd name="connsiteX83" fmla="*/ 974034 w 1072315"/>
                  <a:gd name="connsiteY83" fmla="*/ 573881 h 816769"/>
                  <a:gd name="connsiteX84" fmla="*/ 959746 w 1072315"/>
                  <a:gd name="connsiteY84" fmla="*/ 585788 h 816769"/>
                  <a:gd name="connsiteX85" fmla="*/ 950221 w 1072315"/>
                  <a:gd name="connsiteY85" fmla="*/ 600075 h 816769"/>
                  <a:gd name="connsiteX86" fmla="*/ 945459 w 1072315"/>
                  <a:gd name="connsiteY86" fmla="*/ 607219 h 816769"/>
                  <a:gd name="connsiteX87" fmla="*/ 938315 w 1072315"/>
                  <a:gd name="connsiteY87" fmla="*/ 616744 h 816769"/>
                  <a:gd name="connsiteX88" fmla="*/ 931171 w 1072315"/>
                  <a:gd name="connsiteY88" fmla="*/ 621506 h 816769"/>
                  <a:gd name="connsiteX89" fmla="*/ 919265 w 1072315"/>
                  <a:gd name="connsiteY89" fmla="*/ 635794 h 816769"/>
                  <a:gd name="connsiteX90" fmla="*/ 912121 w 1072315"/>
                  <a:gd name="connsiteY90" fmla="*/ 657225 h 816769"/>
                  <a:gd name="connsiteX91" fmla="*/ 909740 w 1072315"/>
                  <a:gd name="connsiteY91" fmla="*/ 664369 h 816769"/>
                  <a:gd name="connsiteX92" fmla="*/ 902596 w 1072315"/>
                  <a:gd name="connsiteY92" fmla="*/ 671513 h 816769"/>
                  <a:gd name="connsiteX93" fmla="*/ 885928 w 1072315"/>
                  <a:gd name="connsiteY93" fmla="*/ 688181 h 816769"/>
                  <a:gd name="connsiteX94" fmla="*/ 871640 w 1072315"/>
                  <a:gd name="connsiteY94" fmla="*/ 678656 h 816769"/>
                  <a:gd name="connsiteX95" fmla="*/ 866878 w 1072315"/>
                  <a:gd name="connsiteY95" fmla="*/ 685800 h 816769"/>
                  <a:gd name="connsiteX96" fmla="*/ 852590 w 1072315"/>
                  <a:gd name="connsiteY96" fmla="*/ 692944 h 816769"/>
                  <a:gd name="connsiteX97" fmla="*/ 859734 w 1072315"/>
                  <a:gd name="connsiteY97" fmla="*/ 695325 h 816769"/>
                  <a:gd name="connsiteX98" fmla="*/ 869259 w 1072315"/>
                  <a:gd name="connsiteY98" fmla="*/ 690563 h 816769"/>
                  <a:gd name="connsiteX99" fmla="*/ 876403 w 1072315"/>
                  <a:gd name="connsiteY99" fmla="*/ 688181 h 816769"/>
                  <a:gd name="connsiteX100" fmla="*/ 881165 w 1072315"/>
                  <a:gd name="connsiteY100" fmla="*/ 695325 h 816769"/>
                  <a:gd name="connsiteX101" fmla="*/ 869259 w 1072315"/>
                  <a:gd name="connsiteY101" fmla="*/ 711994 h 816769"/>
                  <a:gd name="connsiteX102" fmla="*/ 843065 w 1072315"/>
                  <a:gd name="connsiteY102" fmla="*/ 709613 h 816769"/>
                  <a:gd name="connsiteX103" fmla="*/ 816871 w 1072315"/>
                  <a:gd name="connsiteY103" fmla="*/ 702469 h 816769"/>
                  <a:gd name="connsiteX104" fmla="*/ 783534 w 1072315"/>
                  <a:gd name="connsiteY104" fmla="*/ 704850 h 816769"/>
                  <a:gd name="connsiteX105" fmla="*/ 776390 w 1072315"/>
                  <a:gd name="connsiteY105" fmla="*/ 707231 h 816769"/>
                  <a:gd name="connsiteX106" fmla="*/ 771628 w 1072315"/>
                  <a:gd name="connsiteY106" fmla="*/ 714375 h 816769"/>
                  <a:gd name="connsiteX107" fmla="*/ 764484 w 1072315"/>
                  <a:gd name="connsiteY107" fmla="*/ 721519 h 816769"/>
                  <a:gd name="connsiteX108" fmla="*/ 759721 w 1072315"/>
                  <a:gd name="connsiteY108" fmla="*/ 728663 h 816769"/>
                  <a:gd name="connsiteX109" fmla="*/ 752578 w 1072315"/>
                  <a:gd name="connsiteY109" fmla="*/ 731044 h 816769"/>
                  <a:gd name="connsiteX110" fmla="*/ 745434 w 1072315"/>
                  <a:gd name="connsiteY110" fmla="*/ 738188 h 816769"/>
                  <a:gd name="connsiteX111" fmla="*/ 731146 w 1072315"/>
                  <a:gd name="connsiteY111" fmla="*/ 745331 h 816769"/>
                  <a:gd name="connsiteX112" fmla="*/ 716859 w 1072315"/>
                  <a:gd name="connsiteY112" fmla="*/ 754856 h 816769"/>
                  <a:gd name="connsiteX113" fmla="*/ 709715 w 1072315"/>
                  <a:gd name="connsiteY113" fmla="*/ 759619 h 816769"/>
                  <a:gd name="connsiteX114" fmla="*/ 695428 w 1072315"/>
                  <a:gd name="connsiteY114" fmla="*/ 764381 h 816769"/>
                  <a:gd name="connsiteX115" fmla="*/ 688284 w 1072315"/>
                  <a:gd name="connsiteY115" fmla="*/ 769144 h 816769"/>
                  <a:gd name="connsiteX116" fmla="*/ 669234 w 1072315"/>
                  <a:gd name="connsiteY116" fmla="*/ 773906 h 816769"/>
                  <a:gd name="connsiteX117" fmla="*/ 654946 w 1072315"/>
                  <a:gd name="connsiteY117" fmla="*/ 778669 h 816769"/>
                  <a:gd name="connsiteX118" fmla="*/ 635896 w 1072315"/>
                  <a:gd name="connsiteY118" fmla="*/ 790575 h 816769"/>
                  <a:gd name="connsiteX119" fmla="*/ 628753 w 1072315"/>
                  <a:gd name="connsiteY119" fmla="*/ 792956 h 816769"/>
                  <a:gd name="connsiteX120" fmla="*/ 581128 w 1072315"/>
                  <a:gd name="connsiteY120" fmla="*/ 790575 h 816769"/>
                  <a:gd name="connsiteX121" fmla="*/ 576365 w 1072315"/>
                  <a:gd name="connsiteY121" fmla="*/ 783431 h 816769"/>
                  <a:gd name="connsiteX122" fmla="*/ 562078 w 1072315"/>
                  <a:gd name="connsiteY122" fmla="*/ 778669 h 816769"/>
                  <a:gd name="connsiteX123" fmla="*/ 538265 w 1072315"/>
                  <a:gd name="connsiteY123" fmla="*/ 783431 h 816769"/>
                  <a:gd name="connsiteX124" fmla="*/ 523978 w 1072315"/>
                  <a:gd name="connsiteY124" fmla="*/ 792956 h 816769"/>
                  <a:gd name="connsiteX125" fmla="*/ 519215 w 1072315"/>
                  <a:gd name="connsiteY125" fmla="*/ 800100 h 816769"/>
                  <a:gd name="connsiteX126" fmla="*/ 516834 w 1072315"/>
                  <a:gd name="connsiteY126" fmla="*/ 807244 h 816769"/>
                  <a:gd name="connsiteX127" fmla="*/ 509690 w 1072315"/>
                  <a:gd name="connsiteY127" fmla="*/ 812006 h 816769"/>
                  <a:gd name="connsiteX128" fmla="*/ 493021 w 1072315"/>
                  <a:gd name="connsiteY128" fmla="*/ 816769 h 816769"/>
                  <a:gd name="connsiteX129" fmla="*/ 416821 w 1072315"/>
                  <a:gd name="connsiteY129" fmla="*/ 814388 h 816769"/>
                  <a:gd name="connsiteX130" fmla="*/ 390628 w 1072315"/>
                  <a:gd name="connsiteY130" fmla="*/ 807244 h 816769"/>
                  <a:gd name="connsiteX131" fmla="*/ 383484 w 1072315"/>
                  <a:gd name="connsiteY131" fmla="*/ 804863 h 816769"/>
                  <a:gd name="connsiteX132" fmla="*/ 376340 w 1072315"/>
                  <a:gd name="connsiteY132" fmla="*/ 800100 h 816769"/>
                  <a:gd name="connsiteX133" fmla="*/ 364434 w 1072315"/>
                  <a:gd name="connsiteY133" fmla="*/ 797719 h 816769"/>
                  <a:gd name="connsiteX134" fmla="*/ 354909 w 1072315"/>
                  <a:gd name="connsiteY134" fmla="*/ 795338 h 816769"/>
                  <a:gd name="connsiteX135" fmla="*/ 340621 w 1072315"/>
                  <a:gd name="connsiteY135" fmla="*/ 788194 h 816769"/>
                  <a:gd name="connsiteX136" fmla="*/ 326334 w 1072315"/>
                  <a:gd name="connsiteY136" fmla="*/ 778669 h 816769"/>
                  <a:gd name="connsiteX137" fmla="*/ 319190 w 1072315"/>
                  <a:gd name="connsiteY137" fmla="*/ 773906 h 816769"/>
                  <a:gd name="connsiteX138" fmla="*/ 307284 w 1072315"/>
                  <a:gd name="connsiteY138" fmla="*/ 769144 h 816769"/>
                  <a:gd name="connsiteX139" fmla="*/ 281090 w 1072315"/>
                  <a:gd name="connsiteY139" fmla="*/ 757238 h 816769"/>
                  <a:gd name="connsiteX140" fmla="*/ 273946 w 1072315"/>
                  <a:gd name="connsiteY140" fmla="*/ 754856 h 816769"/>
                  <a:gd name="connsiteX141" fmla="*/ 247753 w 1072315"/>
                  <a:gd name="connsiteY141" fmla="*/ 752475 h 816769"/>
                  <a:gd name="connsiteX142" fmla="*/ 240609 w 1072315"/>
                  <a:gd name="connsiteY142" fmla="*/ 750094 h 816769"/>
                  <a:gd name="connsiteX143" fmla="*/ 221559 w 1072315"/>
                  <a:gd name="connsiteY143" fmla="*/ 735806 h 816769"/>
                  <a:gd name="connsiteX144" fmla="*/ 202509 w 1072315"/>
                  <a:gd name="connsiteY144" fmla="*/ 728663 h 816769"/>
                  <a:gd name="connsiteX145" fmla="*/ 200128 w 1072315"/>
                  <a:gd name="connsiteY145" fmla="*/ 709613 h 816769"/>
                  <a:gd name="connsiteX146" fmla="*/ 185840 w 1072315"/>
                  <a:gd name="connsiteY146" fmla="*/ 704850 h 816769"/>
                  <a:gd name="connsiteX147" fmla="*/ 173934 w 1072315"/>
                  <a:gd name="connsiteY147" fmla="*/ 692944 h 816769"/>
                  <a:gd name="connsiteX148" fmla="*/ 162028 w 1072315"/>
                  <a:gd name="connsiteY148" fmla="*/ 678656 h 816769"/>
                  <a:gd name="connsiteX149" fmla="*/ 154884 w 1072315"/>
                  <a:gd name="connsiteY149" fmla="*/ 673894 h 816769"/>
                  <a:gd name="connsiteX150" fmla="*/ 142978 w 1072315"/>
                  <a:gd name="connsiteY150" fmla="*/ 652463 h 816769"/>
                  <a:gd name="connsiteX151" fmla="*/ 140596 w 1072315"/>
                  <a:gd name="connsiteY151" fmla="*/ 631031 h 816769"/>
                  <a:gd name="connsiteX152" fmla="*/ 131071 w 1072315"/>
                  <a:gd name="connsiteY152" fmla="*/ 616744 h 816769"/>
                  <a:gd name="connsiteX153" fmla="*/ 104878 w 1072315"/>
                  <a:gd name="connsiteY153" fmla="*/ 588169 h 816769"/>
                  <a:gd name="connsiteX154" fmla="*/ 104878 w 1072315"/>
                  <a:gd name="connsiteY154" fmla="*/ 588169 h 816769"/>
                  <a:gd name="connsiteX155" fmla="*/ 95353 w 1072315"/>
                  <a:gd name="connsiteY155" fmla="*/ 576263 h 816769"/>
                  <a:gd name="connsiteX156" fmla="*/ 83446 w 1072315"/>
                  <a:gd name="connsiteY156" fmla="*/ 561975 h 816769"/>
                  <a:gd name="connsiteX157" fmla="*/ 76303 w 1072315"/>
                  <a:gd name="connsiteY157" fmla="*/ 559594 h 816769"/>
                  <a:gd name="connsiteX158" fmla="*/ 62015 w 1072315"/>
                  <a:gd name="connsiteY158" fmla="*/ 547688 h 816769"/>
                  <a:gd name="connsiteX159" fmla="*/ 40584 w 1072315"/>
                  <a:gd name="connsiteY159" fmla="*/ 531019 h 816769"/>
                  <a:gd name="connsiteX160" fmla="*/ 33440 w 1072315"/>
                  <a:gd name="connsiteY160" fmla="*/ 526256 h 816769"/>
                  <a:gd name="connsiteX161" fmla="*/ 12009 w 1072315"/>
                  <a:gd name="connsiteY161" fmla="*/ 519113 h 816769"/>
                  <a:gd name="connsiteX162" fmla="*/ 4865 w 1072315"/>
                  <a:gd name="connsiteY162" fmla="*/ 516731 h 816769"/>
                  <a:gd name="connsiteX163" fmla="*/ 103 w 1072315"/>
                  <a:gd name="connsiteY163" fmla="*/ 509588 h 816769"/>
                  <a:gd name="connsiteX164" fmla="*/ 2484 w 1072315"/>
                  <a:gd name="connsiteY164" fmla="*/ 492919 h 816769"/>
                  <a:gd name="connsiteX165" fmla="*/ 4865 w 1072315"/>
                  <a:gd name="connsiteY165" fmla="*/ 485775 h 816769"/>
                  <a:gd name="connsiteX166" fmla="*/ 12009 w 1072315"/>
                  <a:gd name="connsiteY166" fmla="*/ 483394 h 816769"/>
                  <a:gd name="connsiteX167" fmla="*/ 40584 w 1072315"/>
                  <a:gd name="connsiteY167" fmla="*/ 481013 h 816769"/>
                  <a:gd name="connsiteX168" fmla="*/ 47728 w 1072315"/>
                  <a:gd name="connsiteY168" fmla="*/ 476250 h 816769"/>
                  <a:gd name="connsiteX169" fmla="*/ 59634 w 1072315"/>
                  <a:gd name="connsiteY169" fmla="*/ 461963 h 816769"/>
                  <a:gd name="connsiteX170" fmla="*/ 62015 w 1072315"/>
                  <a:gd name="connsiteY170" fmla="*/ 454819 h 816769"/>
                  <a:gd name="connsiteX171" fmla="*/ 73921 w 1072315"/>
                  <a:gd name="connsiteY171" fmla="*/ 438150 h 816769"/>
                  <a:gd name="connsiteX172" fmla="*/ 78684 w 1072315"/>
                  <a:gd name="connsiteY172" fmla="*/ 378619 h 816769"/>
                  <a:gd name="connsiteX173" fmla="*/ 81065 w 1072315"/>
                  <a:gd name="connsiteY173" fmla="*/ 366713 h 816769"/>
                  <a:gd name="connsiteX174" fmla="*/ 85828 w 1072315"/>
                  <a:gd name="connsiteY174" fmla="*/ 330994 h 816769"/>
                  <a:gd name="connsiteX175" fmla="*/ 92971 w 1072315"/>
                  <a:gd name="connsiteY175" fmla="*/ 309563 h 816769"/>
                  <a:gd name="connsiteX176" fmla="*/ 100115 w 1072315"/>
                  <a:gd name="connsiteY176" fmla="*/ 288131 h 816769"/>
                  <a:gd name="connsiteX177" fmla="*/ 102496 w 1072315"/>
                  <a:gd name="connsiteY177" fmla="*/ 280988 h 816769"/>
                  <a:gd name="connsiteX178" fmla="*/ 116784 w 1072315"/>
                  <a:gd name="connsiteY178" fmla="*/ 273844 h 816769"/>
                  <a:gd name="connsiteX179" fmla="*/ 121546 w 1072315"/>
                  <a:gd name="connsiteY179" fmla="*/ 266700 h 816769"/>
                  <a:gd name="connsiteX180" fmla="*/ 123928 w 1072315"/>
                  <a:gd name="connsiteY180" fmla="*/ 238125 h 816769"/>
                  <a:gd name="connsiteX181" fmla="*/ 126309 w 1072315"/>
                  <a:gd name="connsiteY181" fmla="*/ 230981 h 816769"/>
                  <a:gd name="connsiteX182" fmla="*/ 128690 w 1072315"/>
                  <a:gd name="connsiteY182" fmla="*/ 221456 h 816769"/>
                  <a:gd name="connsiteX183" fmla="*/ 140596 w 1072315"/>
                  <a:gd name="connsiteY183" fmla="*/ 209550 h 816769"/>
                  <a:gd name="connsiteX184" fmla="*/ 147740 w 1072315"/>
                  <a:gd name="connsiteY184" fmla="*/ 202406 h 816769"/>
                  <a:gd name="connsiteX185" fmla="*/ 159646 w 1072315"/>
                  <a:gd name="connsiteY185" fmla="*/ 185738 h 816769"/>
                  <a:gd name="connsiteX186" fmla="*/ 173934 w 1072315"/>
                  <a:gd name="connsiteY186" fmla="*/ 169069 h 816769"/>
                  <a:gd name="connsiteX187" fmla="*/ 178696 w 1072315"/>
                  <a:gd name="connsiteY187" fmla="*/ 154781 h 816769"/>
                  <a:gd name="connsiteX188" fmla="*/ 183459 w 1072315"/>
                  <a:gd name="connsiteY188" fmla="*/ 147638 h 816769"/>
                  <a:gd name="connsiteX189" fmla="*/ 192984 w 1072315"/>
                  <a:gd name="connsiteY189" fmla="*/ 130969 h 816769"/>
                  <a:gd name="connsiteX190" fmla="*/ 195365 w 1072315"/>
                  <a:gd name="connsiteY190" fmla="*/ 123825 h 816769"/>
                  <a:gd name="connsiteX191" fmla="*/ 200128 w 1072315"/>
                  <a:gd name="connsiteY191" fmla="*/ 116681 h 816769"/>
                  <a:gd name="connsiteX192" fmla="*/ 202509 w 1072315"/>
                  <a:gd name="connsiteY192" fmla="*/ 92869 h 816769"/>
                  <a:gd name="connsiteX193" fmla="*/ 207271 w 1072315"/>
                  <a:gd name="connsiteY193" fmla="*/ 73819 h 816769"/>
                  <a:gd name="connsiteX194" fmla="*/ 209653 w 1072315"/>
                  <a:gd name="connsiteY194" fmla="*/ 64294 h 816769"/>
                  <a:gd name="connsiteX195" fmla="*/ 200128 w 1072315"/>
                  <a:gd name="connsiteY195" fmla="*/ 38100 h 816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</a:cxnLst>
                <a:rect l="l" t="t" r="r" b="b"/>
                <a:pathLst>
                  <a:path w="1072315" h="816769">
                    <a:moveTo>
                      <a:pt x="200128" y="38100"/>
                    </a:moveTo>
                    <a:cubicBezTo>
                      <a:pt x="236095" y="35334"/>
                      <a:pt x="221263" y="38992"/>
                      <a:pt x="245371" y="30956"/>
                    </a:cubicBezTo>
                    <a:lnTo>
                      <a:pt x="252515" y="28575"/>
                    </a:lnTo>
                    <a:lnTo>
                      <a:pt x="259659" y="26194"/>
                    </a:lnTo>
                    <a:cubicBezTo>
                      <a:pt x="262040" y="26988"/>
                      <a:pt x="265028" y="26800"/>
                      <a:pt x="266803" y="28575"/>
                    </a:cubicBezTo>
                    <a:cubicBezTo>
                      <a:pt x="268578" y="30350"/>
                      <a:pt x="268062" y="33474"/>
                      <a:pt x="269184" y="35719"/>
                    </a:cubicBezTo>
                    <a:cubicBezTo>
                      <a:pt x="270464" y="38279"/>
                      <a:pt x="272359" y="40482"/>
                      <a:pt x="273946" y="42863"/>
                    </a:cubicBezTo>
                    <a:cubicBezTo>
                      <a:pt x="278709" y="42069"/>
                      <a:pt x="283915" y="42640"/>
                      <a:pt x="288234" y="40481"/>
                    </a:cubicBezTo>
                    <a:cubicBezTo>
                      <a:pt x="293079" y="38058"/>
                      <a:pt x="296830" y="20443"/>
                      <a:pt x="297759" y="19050"/>
                    </a:cubicBezTo>
                    <a:cubicBezTo>
                      <a:pt x="299346" y="16669"/>
                      <a:pt x="300689" y="14105"/>
                      <a:pt x="302521" y="11906"/>
                    </a:cubicBezTo>
                    <a:cubicBezTo>
                      <a:pt x="308248" y="5033"/>
                      <a:pt x="309787" y="4681"/>
                      <a:pt x="316809" y="0"/>
                    </a:cubicBezTo>
                    <a:cubicBezTo>
                      <a:pt x="319190" y="794"/>
                      <a:pt x="321708" y="1258"/>
                      <a:pt x="323953" y="2381"/>
                    </a:cubicBezTo>
                    <a:cubicBezTo>
                      <a:pt x="342417" y="11614"/>
                      <a:pt x="320283" y="3540"/>
                      <a:pt x="338240" y="9525"/>
                    </a:cubicBezTo>
                    <a:cubicBezTo>
                      <a:pt x="340621" y="11113"/>
                      <a:pt x="342526" y="14138"/>
                      <a:pt x="345384" y="14288"/>
                    </a:cubicBezTo>
                    <a:cubicBezTo>
                      <a:pt x="373874" y="15787"/>
                      <a:pt x="373802" y="15133"/>
                      <a:pt x="390628" y="9525"/>
                    </a:cubicBezTo>
                    <a:cubicBezTo>
                      <a:pt x="416822" y="10319"/>
                      <a:pt x="443081" y="9896"/>
                      <a:pt x="469209" y="11906"/>
                    </a:cubicBezTo>
                    <a:cubicBezTo>
                      <a:pt x="474417" y="12307"/>
                      <a:pt x="487807" y="18303"/>
                      <a:pt x="493021" y="21431"/>
                    </a:cubicBezTo>
                    <a:cubicBezTo>
                      <a:pt x="497929" y="24376"/>
                      <a:pt x="503262" y="26909"/>
                      <a:pt x="507309" y="30956"/>
                    </a:cubicBezTo>
                    <a:cubicBezTo>
                      <a:pt x="509690" y="33337"/>
                      <a:pt x="511866" y="35944"/>
                      <a:pt x="514453" y="38100"/>
                    </a:cubicBezTo>
                    <a:cubicBezTo>
                      <a:pt x="527139" y="48673"/>
                      <a:pt x="515851" y="38084"/>
                      <a:pt x="528740" y="45244"/>
                    </a:cubicBezTo>
                    <a:cubicBezTo>
                      <a:pt x="533744" y="48024"/>
                      <a:pt x="538265" y="51594"/>
                      <a:pt x="543028" y="54769"/>
                    </a:cubicBezTo>
                    <a:cubicBezTo>
                      <a:pt x="545409" y="56356"/>
                      <a:pt x="547456" y="58626"/>
                      <a:pt x="550171" y="59531"/>
                    </a:cubicBezTo>
                    <a:lnTo>
                      <a:pt x="557315" y="61913"/>
                    </a:lnTo>
                    <a:cubicBezTo>
                      <a:pt x="561950" y="75819"/>
                      <a:pt x="556069" y="63048"/>
                      <a:pt x="566840" y="73819"/>
                    </a:cubicBezTo>
                    <a:cubicBezTo>
                      <a:pt x="568864" y="75843"/>
                      <a:pt x="569579" y="78939"/>
                      <a:pt x="571603" y="80963"/>
                    </a:cubicBezTo>
                    <a:cubicBezTo>
                      <a:pt x="585362" y="94722"/>
                      <a:pt x="572234" y="75311"/>
                      <a:pt x="585890" y="92869"/>
                    </a:cubicBezTo>
                    <a:cubicBezTo>
                      <a:pt x="589404" y="97387"/>
                      <a:pt x="595415" y="107156"/>
                      <a:pt x="595415" y="107156"/>
                    </a:cubicBezTo>
                    <a:cubicBezTo>
                      <a:pt x="601920" y="126674"/>
                      <a:pt x="590669" y="96467"/>
                      <a:pt x="612084" y="128588"/>
                    </a:cubicBezTo>
                    <a:cubicBezTo>
                      <a:pt x="615259" y="133350"/>
                      <a:pt x="616490" y="140315"/>
                      <a:pt x="621609" y="142875"/>
                    </a:cubicBezTo>
                    <a:cubicBezTo>
                      <a:pt x="624784" y="144463"/>
                      <a:pt x="627734" y="146618"/>
                      <a:pt x="631134" y="147638"/>
                    </a:cubicBezTo>
                    <a:cubicBezTo>
                      <a:pt x="635758" y="149025"/>
                      <a:pt x="640687" y="149072"/>
                      <a:pt x="645421" y="150019"/>
                    </a:cubicBezTo>
                    <a:cubicBezTo>
                      <a:pt x="648630" y="150661"/>
                      <a:pt x="651771" y="151606"/>
                      <a:pt x="654946" y="152400"/>
                    </a:cubicBezTo>
                    <a:cubicBezTo>
                      <a:pt x="660201" y="168163"/>
                      <a:pt x="662285" y="167565"/>
                      <a:pt x="657328" y="185738"/>
                    </a:cubicBezTo>
                    <a:cubicBezTo>
                      <a:pt x="656575" y="188499"/>
                      <a:pt x="654589" y="190857"/>
                      <a:pt x="652565" y="192881"/>
                    </a:cubicBezTo>
                    <a:cubicBezTo>
                      <a:pt x="650541" y="194905"/>
                      <a:pt x="647802" y="196056"/>
                      <a:pt x="645421" y="197644"/>
                    </a:cubicBezTo>
                    <a:cubicBezTo>
                      <a:pt x="631767" y="218128"/>
                      <a:pt x="648142" y="192205"/>
                      <a:pt x="638278" y="211931"/>
                    </a:cubicBezTo>
                    <a:cubicBezTo>
                      <a:pt x="636998" y="214491"/>
                      <a:pt x="635103" y="216694"/>
                      <a:pt x="633515" y="219075"/>
                    </a:cubicBezTo>
                    <a:cubicBezTo>
                      <a:pt x="632721" y="221456"/>
                      <a:pt x="631134" y="223709"/>
                      <a:pt x="631134" y="226219"/>
                    </a:cubicBezTo>
                    <a:cubicBezTo>
                      <a:pt x="631134" y="231047"/>
                      <a:pt x="631356" y="236188"/>
                      <a:pt x="633515" y="240506"/>
                    </a:cubicBezTo>
                    <a:cubicBezTo>
                      <a:pt x="634795" y="243066"/>
                      <a:pt x="638099" y="243989"/>
                      <a:pt x="640659" y="245269"/>
                    </a:cubicBezTo>
                    <a:cubicBezTo>
                      <a:pt x="648636" y="249258"/>
                      <a:pt x="662448" y="249277"/>
                      <a:pt x="669234" y="250031"/>
                    </a:cubicBezTo>
                    <a:cubicBezTo>
                      <a:pt x="671615" y="251619"/>
                      <a:pt x="674493" y="252640"/>
                      <a:pt x="676378" y="254794"/>
                    </a:cubicBezTo>
                    <a:cubicBezTo>
                      <a:pt x="680147" y="259101"/>
                      <a:pt x="685903" y="269081"/>
                      <a:pt x="685903" y="269081"/>
                    </a:cubicBezTo>
                    <a:cubicBezTo>
                      <a:pt x="687490" y="273844"/>
                      <a:pt x="689680" y="278446"/>
                      <a:pt x="690665" y="283369"/>
                    </a:cubicBezTo>
                    <a:cubicBezTo>
                      <a:pt x="692253" y="291306"/>
                      <a:pt x="692869" y="299502"/>
                      <a:pt x="695428" y="307181"/>
                    </a:cubicBezTo>
                    <a:cubicBezTo>
                      <a:pt x="701411" y="325131"/>
                      <a:pt x="693342" y="303011"/>
                      <a:pt x="702571" y="321469"/>
                    </a:cubicBezTo>
                    <a:cubicBezTo>
                      <a:pt x="703694" y="323714"/>
                      <a:pt x="703830" y="326368"/>
                      <a:pt x="704953" y="328613"/>
                    </a:cubicBezTo>
                    <a:cubicBezTo>
                      <a:pt x="706233" y="331172"/>
                      <a:pt x="707561" y="333872"/>
                      <a:pt x="709715" y="335756"/>
                    </a:cubicBezTo>
                    <a:cubicBezTo>
                      <a:pt x="714023" y="339525"/>
                      <a:pt x="724003" y="345281"/>
                      <a:pt x="724003" y="345281"/>
                    </a:cubicBezTo>
                    <a:cubicBezTo>
                      <a:pt x="731940" y="357189"/>
                      <a:pt x="726383" y="350836"/>
                      <a:pt x="743053" y="361950"/>
                    </a:cubicBezTo>
                    <a:lnTo>
                      <a:pt x="757340" y="371475"/>
                    </a:lnTo>
                    <a:lnTo>
                      <a:pt x="764484" y="373856"/>
                    </a:lnTo>
                    <a:cubicBezTo>
                      <a:pt x="768967" y="378339"/>
                      <a:pt x="772806" y="383112"/>
                      <a:pt x="778771" y="385763"/>
                    </a:cubicBezTo>
                    <a:cubicBezTo>
                      <a:pt x="783359" y="387802"/>
                      <a:pt x="793059" y="390525"/>
                      <a:pt x="793059" y="390525"/>
                    </a:cubicBezTo>
                    <a:cubicBezTo>
                      <a:pt x="795440" y="392113"/>
                      <a:pt x="798179" y="393264"/>
                      <a:pt x="800203" y="395288"/>
                    </a:cubicBezTo>
                    <a:cubicBezTo>
                      <a:pt x="802226" y="397311"/>
                      <a:pt x="802730" y="400643"/>
                      <a:pt x="804965" y="402431"/>
                    </a:cubicBezTo>
                    <a:cubicBezTo>
                      <a:pt x="806925" y="403999"/>
                      <a:pt x="809728" y="404019"/>
                      <a:pt x="812109" y="404813"/>
                    </a:cubicBezTo>
                    <a:cubicBezTo>
                      <a:pt x="816397" y="409101"/>
                      <a:pt x="820598" y="414234"/>
                      <a:pt x="826396" y="416719"/>
                    </a:cubicBezTo>
                    <a:cubicBezTo>
                      <a:pt x="829404" y="418008"/>
                      <a:pt x="832786" y="418160"/>
                      <a:pt x="835921" y="419100"/>
                    </a:cubicBezTo>
                    <a:cubicBezTo>
                      <a:pt x="840730" y="420543"/>
                      <a:pt x="845339" y="422646"/>
                      <a:pt x="850209" y="423863"/>
                    </a:cubicBezTo>
                    <a:cubicBezTo>
                      <a:pt x="853384" y="424657"/>
                      <a:pt x="856539" y="425534"/>
                      <a:pt x="859734" y="426244"/>
                    </a:cubicBezTo>
                    <a:cubicBezTo>
                      <a:pt x="863685" y="427122"/>
                      <a:pt x="867735" y="427560"/>
                      <a:pt x="871640" y="428625"/>
                    </a:cubicBezTo>
                    <a:cubicBezTo>
                      <a:pt x="876483" y="429946"/>
                      <a:pt x="881165" y="431800"/>
                      <a:pt x="885928" y="433388"/>
                    </a:cubicBezTo>
                    <a:lnTo>
                      <a:pt x="893071" y="435769"/>
                    </a:lnTo>
                    <a:lnTo>
                      <a:pt x="900215" y="438150"/>
                    </a:lnTo>
                    <a:cubicBezTo>
                      <a:pt x="902596" y="439738"/>
                      <a:pt x="904728" y="441786"/>
                      <a:pt x="907359" y="442913"/>
                    </a:cubicBezTo>
                    <a:cubicBezTo>
                      <a:pt x="910367" y="444202"/>
                      <a:pt x="913749" y="444354"/>
                      <a:pt x="916884" y="445294"/>
                    </a:cubicBezTo>
                    <a:cubicBezTo>
                      <a:pt x="921692" y="446736"/>
                      <a:pt x="926409" y="448469"/>
                      <a:pt x="931171" y="450056"/>
                    </a:cubicBezTo>
                    <a:cubicBezTo>
                      <a:pt x="933552" y="451644"/>
                      <a:pt x="935755" y="453539"/>
                      <a:pt x="938315" y="454819"/>
                    </a:cubicBezTo>
                    <a:cubicBezTo>
                      <a:pt x="946895" y="459109"/>
                      <a:pt x="962447" y="458899"/>
                      <a:pt x="969271" y="459581"/>
                    </a:cubicBezTo>
                    <a:cubicBezTo>
                      <a:pt x="989987" y="466488"/>
                      <a:pt x="966301" y="459269"/>
                      <a:pt x="1014515" y="464344"/>
                    </a:cubicBezTo>
                    <a:cubicBezTo>
                      <a:pt x="1017011" y="464607"/>
                      <a:pt x="1019245" y="466035"/>
                      <a:pt x="1021659" y="466725"/>
                    </a:cubicBezTo>
                    <a:cubicBezTo>
                      <a:pt x="1024806" y="467624"/>
                      <a:pt x="1027940" y="468673"/>
                      <a:pt x="1031184" y="469106"/>
                    </a:cubicBezTo>
                    <a:cubicBezTo>
                      <a:pt x="1039874" y="470265"/>
                      <a:pt x="1048647" y="470694"/>
                      <a:pt x="1057378" y="471488"/>
                    </a:cubicBezTo>
                    <a:cubicBezTo>
                      <a:pt x="1060553" y="472282"/>
                      <a:pt x="1064180" y="472054"/>
                      <a:pt x="1066903" y="473869"/>
                    </a:cubicBezTo>
                    <a:cubicBezTo>
                      <a:pt x="1074201" y="478735"/>
                      <a:pt x="1073201" y="491806"/>
                      <a:pt x="1069284" y="497681"/>
                    </a:cubicBezTo>
                    <a:cubicBezTo>
                      <a:pt x="1066913" y="501238"/>
                      <a:pt x="1061131" y="500397"/>
                      <a:pt x="1057378" y="502444"/>
                    </a:cubicBezTo>
                    <a:cubicBezTo>
                      <a:pt x="1034607" y="514865"/>
                      <a:pt x="1051261" y="508053"/>
                      <a:pt x="1033565" y="519113"/>
                    </a:cubicBezTo>
                    <a:cubicBezTo>
                      <a:pt x="1030555" y="520994"/>
                      <a:pt x="1027122" y="522114"/>
                      <a:pt x="1024040" y="523875"/>
                    </a:cubicBezTo>
                    <a:cubicBezTo>
                      <a:pt x="1011113" y="531262"/>
                      <a:pt x="1022852" y="526653"/>
                      <a:pt x="1009753" y="531019"/>
                    </a:cubicBezTo>
                    <a:cubicBezTo>
                      <a:pt x="1006578" y="534194"/>
                      <a:pt x="1003637" y="537622"/>
                      <a:pt x="1000228" y="540544"/>
                    </a:cubicBezTo>
                    <a:cubicBezTo>
                      <a:pt x="998055" y="542406"/>
                      <a:pt x="994364" y="542746"/>
                      <a:pt x="993084" y="545306"/>
                    </a:cubicBezTo>
                    <a:cubicBezTo>
                      <a:pt x="990157" y="551160"/>
                      <a:pt x="993767" y="560725"/>
                      <a:pt x="988321" y="564356"/>
                    </a:cubicBezTo>
                    <a:cubicBezTo>
                      <a:pt x="983559" y="567531"/>
                      <a:pt x="978081" y="569834"/>
                      <a:pt x="974034" y="573881"/>
                    </a:cubicBezTo>
                    <a:cubicBezTo>
                      <a:pt x="964866" y="583049"/>
                      <a:pt x="969692" y="579157"/>
                      <a:pt x="959746" y="585788"/>
                    </a:cubicBezTo>
                    <a:lnTo>
                      <a:pt x="950221" y="600075"/>
                    </a:lnTo>
                    <a:cubicBezTo>
                      <a:pt x="948634" y="602456"/>
                      <a:pt x="947176" y="604930"/>
                      <a:pt x="945459" y="607219"/>
                    </a:cubicBezTo>
                    <a:cubicBezTo>
                      <a:pt x="943078" y="610394"/>
                      <a:pt x="941121" y="613938"/>
                      <a:pt x="938315" y="616744"/>
                    </a:cubicBezTo>
                    <a:cubicBezTo>
                      <a:pt x="936291" y="618768"/>
                      <a:pt x="933370" y="619674"/>
                      <a:pt x="931171" y="621506"/>
                    </a:cubicBezTo>
                    <a:cubicBezTo>
                      <a:pt x="924298" y="627233"/>
                      <a:pt x="923946" y="628772"/>
                      <a:pt x="919265" y="635794"/>
                    </a:cubicBezTo>
                    <a:lnTo>
                      <a:pt x="912121" y="657225"/>
                    </a:lnTo>
                    <a:cubicBezTo>
                      <a:pt x="911327" y="659606"/>
                      <a:pt x="911515" y="662594"/>
                      <a:pt x="909740" y="664369"/>
                    </a:cubicBezTo>
                    <a:cubicBezTo>
                      <a:pt x="907359" y="666750"/>
                      <a:pt x="904664" y="668855"/>
                      <a:pt x="902596" y="671513"/>
                    </a:cubicBezTo>
                    <a:cubicBezTo>
                      <a:pt x="889223" y="688707"/>
                      <a:pt x="899578" y="683631"/>
                      <a:pt x="885928" y="688181"/>
                    </a:cubicBezTo>
                    <a:cubicBezTo>
                      <a:pt x="884275" y="686528"/>
                      <a:pt x="876562" y="676687"/>
                      <a:pt x="871640" y="678656"/>
                    </a:cubicBezTo>
                    <a:cubicBezTo>
                      <a:pt x="868983" y="679719"/>
                      <a:pt x="868902" y="683776"/>
                      <a:pt x="866878" y="685800"/>
                    </a:cubicBezTo>
                    <a:cubicBezTo>
                      <a:pt x="862261" y="690417"/>
                      <a:pt x="858401" y="691007"/>
                      <a:pt x="852590" y="692944"/>
                    </a:cubicBezTo>
                    <a:cubicBezTo>
                      <a:pt x="854971" y="693738"/>
                      <a:pt x="857249" y="695680"/>
                      <a:pt x="859734" y="695325"/>
                    </a:cubicBezTo>
                    <a:cubicBezTo>
                      <a:pt x="863248" y="694823"/>
                      <a:pt x="865996" y="691961"/>
                      <a:pt x="869259" y="690563"/>
                    </a:cubicBezTo>
                    <a:cubicBezTo>
                      <a:pt x="871566" y="689574"/>
                      <a:pt x="874022" y="688975"/>
                      <a:pt x="876403" y="688181"/>
                    </a:cubicBezTo>
                    <a:cubicBezTo>
                      <a:pt x="877990" y="690562"/>
                      <a:pt x="881165" y="692463"/>
                      <a:pt x="881165" y="695325"/>
                    </a:cubicBezTo>
                    <a:cubicBezTo>
                      <a:pt x="881165" y="710143"/>
                      <a:pt x="878388" y="708951"/>
                      <a:pt x="869259" y="711994"/>
                    </a:cubicBezTo>
                    <a:cubicBezTo>
                      <a:pt x="860528" y="711200"/>
                      <a:pt x="851725" y="710980"/>
                      <a:pt x="843065" y="709613"/>
                    </a:cubicBezTo>
                    <a:cubicBezTo>
                      <a:pt x="832865" y="708003"/>
                      <a:pt x="825897" y="705477"/>
                      <a:pt x="816871" y="702469"/>
                    </a:cubicBezTo>
                    <a:cubicBezTo>
                      <a:pt x="805759" y="703263"/>
                      <a:pt x="794598" y="703548"/>
                      <a:pt x="783534" y="704850"/>
                    </a:cubicBezTo>
                    <a:cubicBezTo>
                      <a:pt x="781041" y="705143"/>
                      <a:pt x="778350" y="705663"/>
                      <a:pt x="776390" y="707231"/>
                    </a:cubicBezTo>
                    <a:cubicBezTo>
                      <a:pt x="774155" y="709019"/>
                      <a:pt x="773460" y="712176"/>
                      <a:pt x="771628" y="714375"/>
                    </a:cubicBezTo>
                    <a:cubicBezTo>
                      <a:pt x="769472" y="716962"/>
                      <a:pt x="766640" y="718932"/>
                      <a:pt x="764484" y="721519"/>
                    </a:cubicBezTo>
                    <a:cubicBezTo>
                      <a:pt x="762652" y="723718"/>
                      <a:pt x="761956" y="726875"/>
                      <a:pt x="759721" y="728663"/>
                    </a:cubicBezTo>
                    <a:cubicBezTo>
                      <a:pt x="757761" y="730231"/>
                      <a:pt x="754959" y="730250"/>
                      <a:pt x="752578" y="731044"/>
                    </a:cubicBezTo>
                    <a:cubicBezTo>
                      <a:pt x="750197" y="733425"/>
                      <a:pt x="748236" y="736320"/>
                      <a:pt x="745434" y="738188"/>
                    </a:cubicBezTo>
                    <a:cubicBezTo>
                      <a:pt x="723961" y="752503"/>
                      <a:pt x="753620" y="726602"/>
                      <a:pt x="731146" y="745331"/>
                    </a:cubicBezTo>
                    <a:cubicBezTo>
                      <a:pt x="719254" y="755241"/>
                      <a:pt x="729415" y="750671"/>
                      <a:pt x="716859" y="754856"/>
                    </a:cubicBezTo>
                    <a:cubicBezTo>
                      <a:pt x="714478" y="756444"/>
                      <a:pt x="712330" y="758457"/>
                      <a:pt x="709715" y="759619"/>
                    </a:cubicBezTo>
                    <a:cubicBezTo>
                      <a:pt x="705128" y="761658"/>
                      <a:pt x="695428" y="764381"/>
                      <a:pt x="695428" y="764381"/>
                    </a:cubicBezTo>
                    <a:cubicBezTo>
                      <a:pt x="693047" y="765969"/>
                      <a:pt x="690844" y="767864"/>
                      <a:pt x="688284" y="769144"/>
                    </a:cubicBezTo>
                    <a:cubicBezTo>
                      <a:pt x="682505" y="772033"/>
                      <a:pt x="675209" y="772276"/>
                      <a:pt x="669234" y="773906"/>
                    </a:cubicBezTo>
                    <a:cubicBezTo>
                      <a:pt x="664391" y="775227"/>
                      <a:pt x="654946" y="778669"/>
                      <a:pt x="654946" y="778669"/>
                    </a:cubicBezTo>
                    <a:cubicBezTo>
                      <a:pt x="647399" y="789990"/>
                      <a:pt x="652899" y="784908"/>
                      <a:pt x="635896" y="790575"/>
                    </a:cubicBezTo>
                    <a:lnTo>
                      <a:pt x="628753" y="792956"/>
                    </a:lnTo>
                    <a:cubicBezTo>
                      <a:pt x="612878" y="792162"/>
                      <a:pt x="596766" y="793418"/>
                      <a:pt x="581128" y="790575"/>
                    </a:cubicBezTo>
                    <a:cubicBezTo>
                      <a:pt x="578312" y="790063"/>
                      <a:pt x="578792" y="784948"/>
                      <a:pt x="576365" y="783431"/>
                    </a:cubicBezTo>
                    <a:cubicBezTo>
                      <a:pt x="572108" y="780770"/>
                      <a:pt x="562078" y="778669"/>
                      <a:pt x="562078" y="778669"/>
                    </a:cubicBezTo>
                    <a:cubicBezTo>
                      <a:pt x="557939" y="779260"/>
                      <a:pt x="544019" y="780234"/>
                      <a:pt x="538265" y="783431"/>
                    </a:cubicBezTo>
                    <a:cubicBezTo>
                      <a:pt x="533262" y="786211"/>
                      <a:pt x="523978" y="792956"/>
                      <a:pt x="523978" y="792956"/>
                    </a:cubicBezTo>
                    <a:cubicBezTo>
                      <a:pt x="522390" y="795337"/>
                      <a:pt x="520495" y="797540"/>
                      <a:pt x="519215" y="800100"/>
                    </a:cubicBezTo>
                    <a:cubicBezTo>
                      <a:pt x="518092" y="802345"/>
                      <a:pt x="518402" y="805284"/>
                      <a:pt x="516834" y="807244"/>
                    </a:cubicBezTo>
                    <a:cubicBezTo>
                      <a:pt x="515046" y="809479"/>
                      <a:pt x="512250" y="810726"/>
                      <a:pt x="509690" y="812006"/>
                    </a:cubicBezTo>
                    <a:cubicBezTo>
                      <a:pt x="506269" y="813716"/>
                      <a:pt x="496079" y="816004"/>
                      <a:pt x="493021" y="816769"/>
                    </a:cubicBezTo>
                    <a:cubicBezTo>
                      <a:pt x="467621" y="815975"/>
                      <a:pt x="442196" y="815760"/>
                      <a:pt x="416821" y="814388"/>
                    </a:cubicBezTo>
                    <a:cubicBezTo>
                      <a:pt x="408791" y="813954"/>
                      <a:pt x="397842" y="809648"/>
                      <a:pt x="390628" y="807244"/>
                    </a:cubicBezTo>
                    <a:lnTo>
                      <a:pt x="383484" y="804863"/>
                    </a:lnTo>
                    <a:cubicBezTo>
                      <a:pt x="381103" y="803275"/>
                      <a:pt x="379020" y="801105"/>
                      <a:pt x="376340" y="800100"/>
                    </a:cubicBezTo>
                    <a:cubicBezTo>
                      <a:pt x="372550" y="798679"/>
                      <a:pt x="368385" y="798597"/>
                      <a:pt x="364434" y="797719"/>
                    </a:cubicBezTo>
                    <a:cubicBezTo>
                      <a:pt x="361239" y="797009"/>
                      <a:pt x="358084" y="796132"/>
                      <a:pt x="354909" y="795338"/>
                    </a:cubicBezTo>
                    <a:cubicBezTo>
                      <a:pt x="323199" y="774197"/>
                      <a:pt x="370193" y="804623"/>
                      <a:pt x="340621" y="788194"/>
                    </a:cubicBezTo>
                    <a:cubicBezTo>
                      <a:pt x="335618" y="785414"/>
                      <a:pt x="331096" y="781844"/>
                      <a:pt x="326334" y="778669"/>
                    </a:cubicBezTo>
                    <a:cubicBezTo>
                      <a:pt x="323953" y="777081"/>
                      <a:pt x="321847" y="774969"/>
                      <a:pt x="319190" y="773906"/>
                    </a:cubicBezTo>
                    <a:cubicBezTo>
                      <a:pt x="315221" y="772319"/>
                      <a:pt x="311107" y="771056"/>
                      <a:pt x="307284" y="769144"/>
                    </a:cubicBezTo>
                    <a:cubicBezTo>
                      <a:pt x="281339" y="756171"/>
                      <a:pt x="310328" y="766984"/>
                      <a:pt x="281090" y="757238"/>
                    </a:cubicBezTo>
                    <a:cubicBezTo>
                      <a:pt x="278709" y="756444"/>
                      <a:pt x="276446" y="755083"/>
                      <a:pt x="273946" y="754856"/>
                    </a:cubicBezTo>
                    <a:lnTo>
                      <a:pt x="247753" y="752475"/>
                    </a:lnTo>
                    <a:cubicBezTo>
                      <a:pt x="245372" y="751681"/>
                      <a:pt x="242854" y="751217"/>
                      <a:pt x="240609" y="750094"/>
                    </a:cubicBezTo>
                    <a:cubicBezTo>
                      <a:pt x="232268" y="745924"/>
                      <a:pt x="230316" y="741060"/>
                      <a:pt x="221559" y="735806"/>
                    </a:cubicBezTo>
                    <a:cubicBezTo>
                      <a:pt x="218000" y="733670"/>
                      <a:pt x="207438" y="730306"/>
                      <a:pt x="202509" y="728663"/>
                    </a:cubicBezTo>
                    <a:cubicBezTo>
                      <a:pt x="201715" y="722313"/>
                      <a:pt x="203798" y="714856"/>
                      <a:pt x="200128" y="709613"/>
                    </a:cubicBezTo>
                    <a:cubicBezTo>
                      <a:pt x="197249" y="705500"/>
                      <a:pt x="185840" y="704850"/>
                      <a:pt x="185840" y="704850"/>
                    </a:cubicBezTo>
                    <a:cubicBezTo>
                      <a:pt x="177110" y="691753"/>
                      <a:pt x="185840" y="702865"/>
                      <a:pt x="173934" y="692944"/>
                    </a:cubicBezTo>
                    <a:cubicBezTo>
                      <a:pt x="150526" y="673438"/>
                      <a:pt x="180760" y="697388"/>
                      <a:pt x="162028" y="678656"/>
                    </a:cubicBezTo>
                    <a:cubicBezTo>
                      <a:pt x="160004" y="676632"/>
                      <a:pt x="157265" y="675481"/>
                      <a:pt x="154884" y="673894"/>
                    </a:cubicBezTo>
                    <a:cubicBezTo>
                      <a:pt x="143967" y="657518"/>
                      <a:pt x="147169" y="665036"/>
                      <a:pt x="142978" y="652463"/>
                    </a:cubicBezTo>
                    <a:cubicBezTo>
                      <a:pt x="142184" y="645319"/>
                      <a:pt x="142869" y="637850"/>
                      <a:pt x="140596" y="631031"/>
                    </a:cubicBezTo>
                    <a:cubicBezTo>
                      <a:pt x="138786" y="625601"/>
                      <a:pt x="134246" y="621506"/>
                      <a:pt x="131071" y="616744"/>
                    </a:cubicBezTo>
                    <a:cubicBezTo>
                      <a:pt x="120702" y="601190"/>
                      <a:pt x="128345" y="611636"/>
                      <a:pt x="104878" y="588169"/>
                    </a:cubicBezTo>
                    <a:lnTo>
                      <a:pt x="104878" y="588169"/>
                    </a:lnTo>
                    <a:cubicBezTo>
                      <a:pt x="101703" y="584200"/>
                      <a:pt x="98403" y="580329"/>
                      <a:pt x="95353" y="576263"/>
                    </a:cubicBezTo>
                    <a:cubicBezTo>
                      <a:pt x="90960" y="570406"/>
                      <a:pt x="89980" y="566331"/>
                      <a:pt x="83446" y="561975"/>
                    </a:cubicBezTo>
                    <a:cubicBezTo>
                      <a:pt x="81358" y="560583"/>
                      <a:pt x="78684" y="560388"/>
                      <a:pt x="76303" y="559594"/>
                    </a:cubicBezTo>
                    <a:cubicBezTo>
                      <a:pt x="55431" y="538722"/>
                      <a:pt x="81907" y="564264"/>
                      <a:pt x="62015" y="547688"/>
                    </a:cubicBezTo>
                    <a:cubicBezTo>
                      <a:pt x="39624" y="529030"/>
                      <a:pt x="76708" y="555103"/>
                      <a:pt x="40584" y="531019"/>
                    </a:cubicBezTo>
                    <a:cubicBezTo>
                      <a:pt x="38203" y="529431"/>
                      <a:pt x="36155" y="527161"/>
                      <a:pt x="33440" y="526256"/>
                    </a:cubicBezTo>
                    <a:lnTo>
                      <a:pt x="12009" y="519113"/>
                    </a:lnTo>
                    <a:lnTo>
                      <a:pt x="4865" y="516731"/>
                    </a:lnTo>
                    <a:cubicBezTo>
                      <a:pt x="3278" y="514350"/>
                      <a:pt x="388" y="512435"/>
                      <a:pt x="103" y="509588"/>
                    </a:cubicBezTo>
                    <a:cubicBezTo>
                      <a:pt x="-455" y="504003"/>
                      <a:pt x="1383" y="498423"/>
                      <a:pt x="2484" y="492919"/>
                    </a:cubicBezTo>
                    <a:cubicBezTo>
                      <a:pt x="2976" y="490458"/>
                      <a:pt x="3090" y="487550"/>
                      <a:pt x="4865" y="485775"/>
                    </a:cubicBezTo>
                    <a:cubicBezTo>
                      <a:pt x="6640" y="484000"/>
                      <a:pt x="9521" y="483726"/>
                      <a:pt x="12009" y="483394"/>
                    </a:cubicBezTo>
                    <a:cubicBezTo>
                      <a:pt x="21483" y="482131"/>
                      <a:pt x="31059" y="481807"/>
                      <a:pt x="40584" y="481013"/>
                    </a:cubicBezTo>
                    <a:cubicBezTo>
                      <a:pt x="42965" y="479425"/>
                      <a:pt x="45529" y="478082"/>
                      <a:pt x="47728" y="476250"/>
                    </a:cubicBezTo>
                    <a:cubicBezTo>
                      <a:pt x="54601" y="470522"/>
                      <a:pt x="54952" y="468984"/>
                      <a:pt x="59634" y="461963"/>
                    </a:cubicBezTo>
                    <a:cubicBezTo>
                      <a:pt x="60428" y="459582"/>
                      <a:pt x="60892" y="457064"/>
                      <a:pt x="62015" y="454819"/>
                    </a:cubicBezTo>
                    <a:cubicBezTo>
                      <a:pt x="63754" y="451341"/>
                      <a:pt x="72307" y="440303"/>
                      <a:pt x="73921" y="438150"/>
                    </a:cubicBezTo>
                    <a:cubicBezTo>
                      <a:pt x="82122" y="413553"/>
                      <a:pt x="74169" y="439571"/>
                      <a:pt x="78684" y="378619"/>
                    </a:cubicBezTo>
                    <a:cubicBezTo>
                      <a:pt x="78983" y="374583"/>
                      <a:pt x="80493" y="370720"/>
                      <a:pt x="81065" y="366713"/>
                    </a:cubicBezTo>
                    <a:cubicBezTo>
                      <a:pt x="82389" y="357445"/>
                      <a:pt x="83332" y="340977"/>
                      <a:pt x="85828" y="330994"/>
                    </a:cubicBezTo>
                    <a:cubicBezTo>
                      <a:pt x="85829" y="330989"/>
                      <a:pt x="91779" y="313138"/>
                      <a:pt x="92971" y="309563"/>
                    </a:cubicBezTo>
                    <a:lnTo>
                      <a:pt x="100115" y="288131"/>
                    </a:lnTo>
                    <a:cubicBezTo>
                      <a:pt x="100909" y="285750"/>
                      <a:pt x="100408" y="282380"/>
                      <a:pt x="102496" y="280988"/>
                    </a:cubicBezTo>
                    <a:cubicBezTo>
                      <a:pt x="111728" y="274833"/>
                      <a:pt x="106925" y="277130"/>
                      <a:pt x="116784" y="273844"/>
                    </a:cubicBezTo>
                    <a:cubicBezTo>
                      <a:pt x="118371" y="271463"/>
                      <a:pt x="120985" y="269506"/>
                      <a:pt x="121546" y="266700"/>
                    </a:cubicBezTo>
                    <a:cubicBezTo>
                      <a:pt x="123421" y="257328"/>
                      <a:pt x="122665" y="247599"/>
                      <a:pt x="123928" y="238125"/>
                    </a:cubicBezTo>
                    <a:cubicBezTo>
                      <a:pt x="124260" y="235637"/>
                      <a:pt x="125619" y="233395"/>
                      <a:pt x="126309" y="230981"/>
                    </a:cubicBezTo>
                    <a:cubicBezTo>
                      <a:pt x="127208" y="227834"/>
                      <a:pt x="127401" y="224464"/>
                      <a:pt x="128690" y="221456"/>
                    </a:cubicBezTo>
                    <a:cubicBezTo>
                      <a:pt x="132569" y="212405"/>
                      <a:pt x="133543" y="215428"/>
                      <a:pt x="140596" y="209550"/>
                    </a:cubicBezTo>
                    <a:cubicBezTo>
                      <a:pt x="143183" y="207394"/>
                      <a:pt x="145584" y="204993"/>
                      <a:pt x="147740" y="202406"/>
                    </a:cubicBezTo>
                    <a:cubicBezTo>
                      <a:pt x="169984" y="175716"/>
                      <a:pt x="129597" y="220081"/>
                      <a:pt x="159646" y="185738"/>
                    </a:cubicBezTo>
                    <a:cubicBezTo>
                      <a:pt x="175818" y="167255"/>
                      <a:pt x="163733" y="184369"/>
                      <a:pt x="173934" y="169069"/>
                    </a:cubicBezTo>
                    <a:cubicBezTo>
                      <a:pt x="175521" y="164306"/>
                      <a:pt x="175911" y="158958"/>
                      <a:pt x="178696" y="154781"/>
                    </a:cubicBezTo>
                    <a:cubicBezTo>
                      <a:pt x="180284" y="152400"/>
                      <a:pt x="182039" y="150123"/>
                      <a:pt x="183459" y="147638"/>
                    </a:cubicBezTo>
                    <a:cubicBezTo>
                      <a:pt x="195549" y="126481"/>
                      <a:pt x="181375" y="148381"/>
                      <a:pt x="192984" y="130969"/>
                    </a:cubicBezTo>
                    <a:cubicBezTo>
                      <a:pt x="193778" y="128588"/>
                      <a:pt x="194242" y="126070"/>
                      <a:pt x="195365" y="123825"/>
                    </a:cubicBezTo>
                    <a:cubicBezTo>
                      <a:pt x="196645" y="121265"/>
                      <a:pt x="199484" y="119470"/>
                      <a:pt x="200128" y="116681"/>
                    </a:cubicBezTo>
                    <a:cubicBezTo>
                      <a:pt x="201922" y="108908"/>
                      <a:pt x="201455" y="100776"/>
                      <a:pt x="202509" y="92869"/>
                    </a:cubicBezTo>
                    <a:cubicBezTo>
                      <a:pt x="204323" y="79261"/>
                      <a:pt x="204267" y="84332"/>
                      <a:pt x="207271" y="73819"/>
                    </a:cubicBezTo>
                    <a:cubicBezTo>
                      <a:pt x="208170" y="70672"/>
                      <a:pt x="208364" y="67302"/>
                      <a:pt x="209653" y="64294"/>
                    </a:cubicBezTo>
                    <a:cubicBezTo>
                      <a:pt x="211907" y="59034"/>
                      <a:pt x="215335" y="56230"/>
                      <a:pt x="200128" y="38100"/>
                    </a:cubicBezTo>
                    <a:close/>
                  </a:path>
                </a:pathLst>
              </a:custGeom>
              <a:solidFill>
                <a:srgbClr val="92D050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5765923" y="3108466"/>
                <a:ext cx="97467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Ethiopia</a:t>
                </a:r>
                <a:endParaRPr lang="en-US" sz="1200" dirty="0"/>
              </a:p>
            </p:txBody>
          </p:sp>
          <p:sp>
            <p:nvSpPr>
              <p:cNvPr id="40" name="Freeform 39"/>
              <p:cNvSpPr/>
              <p:nvPr/>
            </p:nvSpPr>
            <p:spPr>
              <a:xfrm>
                <a:off x="3016250" y="3072092"/>
                <a:ext cx="317500" cy="484032"/>
              </a:xfrm>
              <a:custGeom>
                <a:avLst/>
                <a:gdLst>
                  <a:gd name="connsiteX0" fmla="*/ 31750 w 317500"/>
                  <a:gd name="connsiteY0" fmla="*/ 7658 h 484032"/>
                  <a:gd name="connsiteX1" fmla="*/ 171450 w 317500"/>
                  <a:gd name="connsiteY1" fmla="*/ 14008 h 484032"/>
                  <a:gd name="connsiteX2" fmla="*/ 193675 w 317500"/>
                  <a:gd name="connsiteY2" fmla="*/ 20358 h 484032"/>
                  <a:gd name="connsiteX3" fmla="*/ 238125 w 317500"/>
                  <a:gd name="connsiteY3" fmla="*/ 23533 h 484032"/>
                  <a:gd name="connsiteX4" fmla="*/ 244475 w 317500"/>
                  <a:gd name="connsiteY4" fmla="*/ 33058 h 484032"/>
                  <a:gd name="connsiteX5" fmla="*/ 250825 w 317500"/>
                  <a:gd name="connsiteY5" fmla="*/ 64808 h 484032"/>
                  <a:gd name="connsiteX6" fmla="*/ 254000 w 317500"/>
                  <a:gd name="connsiteY6" fmla="*/ 77508 h 484032"/>
                  <a:gd name="connsiteX7" fmla="*/ 260350 w 317500"/>
                  <a:gd name="connsiteY7" fmla="*/ 87033 h 484032"/>
                  <a:gd name="connsiteX8" fmla="*/ 263525 w 317500"/>
                  <a:gd name="connsiteY8" fmla="*/ 96558 h 484032"/>
                  <a:gd name="connsiteX9" fmla="*/ 273050 w 317500"/>
                  <a:gd name="connsiteY9" fmla="*/ 106083 h 484032"/>
                  <a:gd name="connsiteX10" fmla="*/ 282575 w 317500"/>
                  <a:gd name="connsiteY10" fmla="*/ 125133 h 484032"/>
                  <a:gd name="connsiteX11" fmla="*/ 288925 w 317500"/>
                  <a:gd name="connsiteY11" fmla="*/ 150533 h 484032"/>
                  <a:gd name="connsiteX12" fmla="*/ 292100 w 317500"/>
                  <a:gd name="connsiteY12" fmla="*/ 318808 h 484032"/>
                  <a:gd name="connsiteX13" fmla="*/ 298450 w 317500"/>
                  <a:gd name="connsiteY13" fmla="*/ 337858 h 484032"/>
                  <a:gd name="connsiteX14" fmla="*/ 304800 w 317500"/>
                  <a:gd name="connsiteY14" fmla="*/ 356908 h 484032"/>
                  <a:gd name="connsiteX15" fmla="*/ 307975 w 317500"/>
                  <a:gd name="connsiteY15" fmla="*/ 366433 h 484032"/>
                  <a:gd name="connsiteX16" fmla="*/ 317500 w 317500"/>
                  <a:gd name="connsiteY16" fmla="*/ 385483 h 484032"/>
                  <a:gd name="connsiteX17" fmla="*/ 247650 w 317500"/>
                  <a:gd name="connsiteY17" fmla="*/ 401358 h 484032"/>
                  <a:gd name="connsiteX18" fmla="*/ 238125 w 317500"/>
                  <a:gd name="connsiteY18" fmla="*/ 407708 h 484032"/>
                  <a:gd name="connsiteX19" fmla="*/ 228600 w 317500"/>
                  <a:gd name="connsiteY19" fmla="*/ 410883 h 484032"/>
                  <a:gd name="connsiteX20" fmla="*/ 219075 w 317500"/>
                  <a:gd name="connsiteY20" fmla="*/ 417233 h 484032"/>
                  <a:gd name="connsiteX21" fmla="*/ 200025 w 317500"/>
                  <a:gd name="connsiteY21" fmla="*/ 423583 h 484032"/>
                  <a:gd name="connsiteX22" fmla="*/ 180975 w 317500"/>
                  <a:gd name="connsiteY22" fmla="*/ 433108 h 484032"/>
                  <a:gd name="connsiteX23" fmla="*/ 168275 w 317500"/>
                  <a:gd name="connsiteY23" fmla="*/ 439458 h 484032"/>
                  <a:gd name="connsiteX24" fmla="*/ 158750 w 317500"/>
                  <a:gd name="connsiteY24" fmla="*/ 442633 h 484032"/>
                  <a:gd name="connsiteX25" fmla="*/ 149225 w 317500"/>
                  <a:gd name="connsiteY25" fmla="*/ 448983 h 484032"/>
                  <a:gd name="connsiteX26" fmla="*/ 130175 w 317500"/>
                  <a:gd name="connsiteY26" fmla="*/ 455333 h 484032"/>
                  <a:gd name="connsiteX27" fmla="*/ 111125 w 317500"/>
                  <a:gd name="connsiteY27" fmla="*/ 468033 h 484032"/>
                  <a:gd name="connsiteX28" fmla="*/ 104775 w 317500"/>
                  <a:gd name="connsiteY28" fmla="*/ 477558 h 484032"/>
                  <a:gd name="connsiteX29" fmla="*/ 95250 w 317500"/>
                  <a:gd name="connsiteY29" fmla="*/ 483908 h 484032"/>
                  <a:gd name="connsiteX30" fmla="*/ 66675 w 317500"/>
                  <a:gd name="connsiteY30" fmla="*/ 477558 h 484032"/>
                  <a:gd name="connsiteX31" fmla="*/ 60325 w 317500"/>
                  <a:gd name="connsiteY31" fmla="*/ 468033 h 484032"/>
                  <a:gd name="connsiteX32" fmla="*/ 41275 w 317500"/>
                  <a:gd name="connsiteY32" fmla="*/ 461683 h 484032"/>
                  <a:gd name="connsiteX33" fmla="*/ 31750 w 317500"/>
                  <a:gd name="connsiteY33" fmla="*/ 455333 h 484032"/>
                  <a:gd name="connsiteX34" fmla="*/ 22225 w 317500"/>
                  <a:gd name="connsiteY34" fmla="*/ 382308 h 484032"/>
                  <a:gd name="connsiteX35" fmla="*/ 15875 w 317500"/>
                  <a:gd name="connsiteY35" fmla="*/ 369608 h 484032"/>
                  <a:gd name="connsiteX36" fmla="*/ 0 w 317500"/>
                  <a:gd name="connsiteY36" fmla="*/ 341033 h 484032"/>
                  <a:gd name="connsiteX37" fmla="*/ 12700 w 317500"/>
                  <a:gd name="connsiteY37" fmla="*/ 315633 h 484032"/>
                  <a:gd name="connsiteX38" fmla="*/ 19050 w 317500"/>
                  <a:gd name="connsiteY38" fmla="*/ 296583 h 484032"/>
                  <a:gd name="connsiteX39" fmla="*/ 25400 w 317500"/>
                  <a:gd name="connsiteY39" fmla="*/ 277533 h 484032"/>
                  <a:gd name="connsiteX40" fmla="*/ 28575 w 317500"/>
                  <a:gd name="connsiteY40" fmla="*/ 268008 h 484032"/>
                  <a:gd name="connsiteX41" fmla="*/ 31750 w 317500"/>
                  <a:gd name="connsiteY41" fmla="*/ 252133 h 484032"/>
                  <a:gd name="connsiteX42" fmla="*/ 38100 w 317500"/>
                  <a:gd name="connsiteY42" fmla="*/ 233083 h 484032"/>
                  <a:gd name="connsiteX43" fmla="*/ 41275 w 317500"/>
                  <a:gd name="connsiteY43" fmla="*/ 223558 h 484032"/>
                  <a:gd name="connsiteX44" fmla="*/ 50800 w 317500"/>
                  <a:gd name="connsiteY44" fmla="*/ 204508 h 484032"/>
                  <a:gd name="connsiteX45" fmla="*/ 47625 w 317500"/>
                  <a:gd name="connsiteY45" fmla="*/ 160058 h 484032"/>
                  <a:gd name="connsiteX46" fmla="*/ 44450 w 317500"/>
                  <a:gd name="connsiteY46" fmla="*/ 150533 h 484032"/>
                  <a:gd name="connsiteX47" fmla="*/ 41275 w 317500"/>
                  <a:gd name="connsiteY47" fmla="*/ 131483 h 484032"/>
                  <a:gd name="connsiteX48" fmla="*/ 31750 w 317500"/>
                  <a:gd name="connsiteY48" fmla="*/ 7658 h 48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17500" h="484032">
                    <a:moveTo>
                      <a:pt x="31750" y="7658"/>
                    </a:moveTo>
                    <a:cubicBezTo>
                      <a:pt x="53446" y="-11921"/>
                      <a:pt x="148109" y="11978"/>
                      <a:pt x="171450" y="14008"/>
                    </a:cubicBezTo>
                    <a:cubicBezTo>
                      <a:pt x="227890" y="18916"/>
                      <a:pt x="148953" y="15097"/>
                      <a:pt x="193675" y="20358"/>
                    </a:cubicBezTo>
                    <a:cubicBezTo>
                      <a:pt x="208428" y="22094"/>
                      <a:pt x="223308" y="22475"/>
                      <a:pt x="238125" y="23533"/>
                    </a:cubicBezTo>
                    <a:cubicBezTo>
                      <a:pt x="240242" y="26708"/>
                      <a:pt x="243353" y="29411"/>
                      <a:pt x="244475" y="33058"/>
                    </a:cubicBezTo>
                    <a:cubicBezTo>
                      <a:pt x="247649" y="43374"/>
                      <a:pt x="248207" y="54337"/>
                      <a:pt x="250825" y="64808"/>
                    </a:cubicBezTo>
                    <a:cubicBezTo>
                      <a:pt x="251883" y="69041"/>
                      <a:pt x="252281" y="73497"/>
                      <a:pt x="254000" y="77508"/>
                    </a:cubicBezTo>
                    <a:cubicBezTo>
                      <a:pt x="255503" y="81015"/>
                      <a:pt x="258643" y="83620"/>
                      <a:pt x="260350" y="87033"/>
                    </a:cubicBezTo>
                    <a:cubicBezTo>
                      <a:pt x="261847" y="90026"/>
                      <a:pt x="261669" y="93773"/>
                      <a:pt x="263525" y="96558"/>
                    </a:cubicBezTo>
                    <a:cubicBezTo>
                      <a:pt x="266016" y="100294"/>
                      <a:pt x="270175" y="102634"/>
                      <a:pt x="273050" y="106083"/>
                    </a:cubicBezTo>
                    <a:cubicBezTo>
                      <a:pt x="278908" y="113113"/>
                      <a:pt x="280253" y="116619"/>
                      <a:pt x="282575" y="125133"/>
                    </a:cubicBezTo>
                    <a:cubicBezTo>
                      <a:pt x="284871" y="133553"/>
                      <a:pt x="288925" y="150533"/>
                      <a:pt x="288925" y="150533"/>
                    </a:cubicBezTo>
                    <a:cubicBezTo>
                      <a:pt x="289983" y="206625"/>
                      <a:pt x="289251" y="262779"/>
                      <a:pt x="292100" y="318808"/>
                    </a:cubicBezTo>
                    <a:cubicBezTo>
                      <a:pt x="292440" y="325493"/>
                      <a:pt x="296333" y="331508"/>
                      <a:pt x="298450" y="337858"/>
                    </a:cubicBezTo>
                    <a:lnTo>
                      <a:pt x="304800" y="356908"/>
                    </a:lnTo>
                    <a:cubicBezTo>
                      <a:pt x="305858" y="360083"/>
                      <a:pt x="306119" y="363648"/>
                      <a:pt x="307975" y="366433"/>
                    </a:cubicBezTo>
                    <a:cubicBezTo>
                      <a:pt x="316181" y="378743"/>
                      <a:pt x="313118" y="372338"/>
                      <a:pt x="317500" y="385483"/>
                    </a:cubicBezTo>
                    <a:cubicBezTo>
                      <a:pt x="308650" y="420882"/>
                      <a:pt x="320102" y="392301"/>
                      <a:pt x="247650" y="401358"/>
                    </a:cubicBezTo>
                    <a:cubicBezTo>
                      <a:pt x="243864" y="401831"/>
                      <a:pt x="241538" y="406001"/>
                      <a:pt x="238125" y="407708"/>
                    </a:cubicBezTo>
                    <a:cubicBezTo>
                      <a:pt x="235132" y="409205"/>
                      <a:pt x="231593" y="409386"/>
                      <a:pt x="228600" y="410883"/>
                    </a:cubicBezTo>
                    <a:cubicBezTo>
                      <a:pt x="225187" y="412590"/>
                      <a:pt x="222562" y="415683"/>
                      <a:pt x="219075" y="417233"/>
                    </a:cubicBezTo>
                    <a:cubicBezTo>
                      <a:pt x="212958" y="419951"/>
                      <a:pt x="205594" y="419870"/>
                      <a:pt x="200025" y="423583"/>
                    </a:cubicBezTo>
                    <a:cubicBezTo>
                      <a:pt x="181720" y="435786"/>
                      <a:pt x="199378" y="425221"/>
                      <a:pt x="180975" y="433108"/>
                    </a:cubicBezTo>
                    <a:cubicBezTo>
                      <a:pt x="176625" y="434972"/>
                      <a:pt x="172625" y="437594"/>
                      <a:pt x="168275" y="439458"/>
                    </a:cubicBezTo>
                    <a:cubicBezTo>
                      <a:pt x="165199" y="440776"/>
                      <a:pt x="161743" y="441136"/>
                      <a:pt x="158750" y="442633"/>
                    </a:cubicBezTo>
                    <a:cubicBezTo>
                      <a:pt x="155337" y="444340"/>
                      <a:pt x="152712" y="447433"/>
                      <a:pt x="149225" y="448983"/>
                    </a:cubicBezTo>
                    <a:cubicBezTo>
                      <a:pt x="143108" y="451701"/>
                      <a:pt x="135744" y="451620"/>
                      <a:pt x="130175" y="455333"/>
                    </a:cubicBezTo>
                    <a:lnTo>
                      <a:pt x="111125" y="468033"/>
                    </a:lnTo>
                    <a:cubicBezTo>
                      <a:pt x="109008" y="471208"/>
                      <a:pt x="107473" y="474860"/>
                      <a:pt x="104775" y="477558"/>
                    </a:cubicBezTo>
                    <a:cubicBezTo>
                      <a:pt x="102077" y="480256"/>
                      <a:pt x="99043" y="483487"/>
                      <a:pt x="95250" y="483908"/>
                    </a:cubicBezTo>
                    <a:cubicBezTo>
                      <a:pt x="86868" y="484839"/>
                      <a:pt x="75045" y="480348"/>
                      <a:pt x="66675" y="477558"/>
                    </a:cubicBezTo>
                    <a:cubicBezTo>
                      <a:pt x="64558" y="474383"/>
                      <a:pt x="63561" y="470055"/>
                      <a:pt x="60325" y="468033"/>
                    </a:cubicBezTo>
                    <a:cubicBezTo>
                      <a:pt x="54649" y="464485"/>
                      <a:pt x="46844" y="465396"/>
                      <a:pt x="41275" y="461683"/>
                    </a:cubicBezTo>
                    <a:lnTo>
                      <a:pt x="31750" y="455333"/>
                    </a:lnTo>
                    <a:cubicBezTo>
                      <a:pt x="16388" y="409247"/>
                      <a:pt x="34713" y="469725"/>
                      <a:pt x="22225" y="382308"/>
                    </a:cubicBezTo>
                    <a:cubicBezTo>
                      <a:pt x="21556" y="377623"/>
                      <a:pt x="18310" y="373667"/>
                      <a:pt x="15875" y="369608"/>
                    </a:cubicBezTo>
                    <a:cubicBezTo>
                      <a:pt x="-501" y="342315"/>
                      <a:pt x="6386" y="360192"/>
                      <a:pt x="0" y="341033"/>
                    </a:cubicBezTo>
                    <a:cubicBezTo>
                      <a:pt x="8064" y="300713"/>
                      <a:pt x="-3976" y="345650"/>
                      <a:pt x="12700" y="315633"/>
                    </a:cubicBezTo>
                    <a:cubicBezTo>
                      <a:pt x="15951" y="309782"/>
                      <a:pt x="16933" y="302933"/>
                      <a:pt x="19050" y="296583"/>
                    </a:cubicBezTo>
                    <a:lnTo>
                      <a:pt x="25400" y="277533"/>
                    </a:lnTo>
                    <a:cubicBezTo>
                      <a:pt x="26458" y="274358"/>
                      <a:pt x="27919" y="271290"/>
                      <a:pt x="28575" y="268008"/>
                    </a:cubicBezTo>
                    <a:cubicBezTo>
                      <a:pt x="29633" y="262716"/>
                      <a:pt x="30330" y="257339"/>
                      <a:pt x="31750" y="252133"/>
                    </a:cubicBezTo>
                    <a:cubicBezTo>
                      <a:pt x="33511" y="245675"/>
                      <a:pt x="35983" y="239433"/>
                      <a:pt x="38100" y="233083"/>
                    </a:cubicBezTo>
                    <a:cubicBezTo>
                      <a:pt x="39158" y="229908"/>
                      <a:pt x="39419" y="226343"/>
                      <a:pt x="41275" y="223558"/>
                    </a:cubicBezTo>
                    <a:cubicBezTo>
                      <a:pt x="49481" y="211248"/>
                      <a:pt x="46418" y="217653"/>
                      <a:pt x="50800" y="204508"/>
                    </a:cubicBezTo>
                    <a:cubicBezTo>
                      <a:pt x="49742" y="189691"/>
                      <a:pt x="49361" y="174811"/>
                      <a:pt x="47625" y="160058"/>
                    </a:cubicBezTo>
                    <a:cubicBezTo>
                      <a:pt x="47234" y="156734"/>
                      <a:pt x="45176" y="153800"/>
                      <a:pt x="44450" y="150533"/>
                    </a:cubicBezTo>
                    <a:cubicBezTo>
                      <a:pt x="43053" y="144249"/>
                      <a:pt x="42333" y="137833"/>
                      <a:pt x="41275" y="131483"/>
                    </a:cubicBezTo>
                    <a:cubicBezTo>
                      <a:pt x="44516" y="27767"/>
                      <a:pt x="10054" y="27237"/>
                      <a:pt x="31750" y="7658"/>
                    </a:cubicBezTo>
                    <a:close/>
                  </a:path>
                </a:pathLst>
              </a:custGeom>
              <a:solidFill>
                <a:srgbClr val="92D050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Freeform 40"/>
              <p:cNvSpPr/>
              <p:nvPr/>
            </p:nvSpPr>
            <p:spPr>
              <a:xfrm>
                <a:off x="3866737" y="1163434"/>
                <a:ext cx="258014" cy="517729"/>
              </a:xfrm>
              <a:custGeom>
                <a:avLst/>
                <a:gdLst>
                  <a:gd name="connsiteX0" fmla="*/ 81376 w 258014"/>
                  <a:gd name="connsiteY0" fmla="*/ 29572 h 517729"/>
                  <a:gd name="connsiteX1" fmla="*/ 112332 w 258014"/>
                  <a:gd name="connsiteY1" fmla="*/ 22429 h 517729"/>
                  <a:gd name="connsiteX2" fmla="*/ 119476 w 258014"/>
                  <a:gd name="connsiteY2" fmla="*/ 20047 h 517729"/>
                  <a:gd name="connsiteX3" fmla="*/ 133763 w 258014"/>
                  <a:gd name="connsiteY3" fmla="*/ 10522 h 517729"/>
                  <a:gd name="connsiteX4" fmla="*/ 174244 w 258014"/>
                  <a:gd name="connsiteY4" fmla="*/ 5760 h 517729"/>
                  <a:gd name="connsiteX5" fmla="*/ 188532 w 258014"/>
                  <a:gd name="connsiteY5" fmla="*/ 10522 h 517729"/>
                  <a:gd name="connsiteX6" fmla="*/ 217107 w 258014"/>
                  <a:gd name="connsiteY6" fmla="*/ 22429 h 517729"/>
                  <a:gd name="connsiteX7" fmla="*/ 238538 w 258014"/>
                  <a:gd name="connsiteY7" fmla="*/ 22429 h 517729"/>
                  <a:gd name="connsiteX8" fmla="*/ 248063 w 258014"/>
                  <a:gd name="connsiteY8" fmla="*/ 36716 h 517729"/>
                  <a:gd name="connsiteX9" fmla="*/ 245682 w 258014"/>
                  <a:gd name="connsiteY9" fmla="*/ 43860 h 517729"/>
                  <a:gd name="connsiteX10" fmla="*/ 221869 w 258014"/>
                  <a:gd name="connsiteY10" fmla="*/ 51004 h 517729"/>
                  <a:gd name="connsiteX11" fmla="*/ 214726 w 258014"/>
                  <a:gd name="connsiteY11" fmla="*/ 55766 h 517729"/>
                  <a:gd name="connsiteX12" fmla="*/ 212344 w 258014"/>
                  <a:gd name="connsiteY12" fmla="*/ 62910 h 517729"/>
                  <a:gd name="connsiteX13" fmla="*/ 219488 w 258014"/>
                  <a:gd name="connsiteY13" fmla="*/ 108154 h 517729"/>
                  <a:gd name="connsiteX14" fmla="*/ 224251 w 258014"/>
                  <a:gd name="connsiteY14" fmla="*/ 124822 h 517729"/>
                  <a:gd name="connsiteX15" fmla="*/ 231394 w 258014"/>
                  <a:gd name="connsiteY15" fmla="*/ 134347 h 517729"/>
                  <a:gd name="connsiteX16" fmla="*/ 236157 w 258014"/>
                  <a:gd name="connsiteY16" fmla="*/ 148635 h 517729"/>
                  <a:gd name="connsiteX17" fmla="*/ 243301 w 258014"/>
                  <a:gd name="connsiteY17" fmla="*/ 162922 h 517729"/>
                  <a:gd name="connsiteX18" fmla="*/ 231394 w 258014"/>
                  <a:gd name="connsiteY18" fmla="*/ 191497 h 517729"/>
                  <a:gd name="connsiteX19" fmla="*/ 221869 w 258014"/>
                  <a:gd name="connsiteY19" fmla="*/ 198641 h 517729"/>
                  <a:gd name="connsiteX20" fmla="*/ 212344 w 258014"/>
                  <a:gd name="connsiteY20" fmla="*/ 208166 h 517729"/>
                  <a:gd name="connsiteX21" fmla="*/ 207582 w 258014"/>
                  <a:gd name="connsiteY21" fmla="*/ 215310 h 517729"/>
                  <a:gd name="connsiteX22" fmla="*/ 200438 w 258014"/>
                  <a:gd name="connsiteY22" fmla="*/ 217691 h 517729"/>
                  <a:gd name="connsiteX23" fmla="*/ 193294 w 258014"/>
                  <a:gd name="connsiteY23" fmla="*/ 222454 h 517729"/>
                  <a:gd name="connsiteX24" fmla="*/ 186151 w 258014"/>
                  <a:gd name="connsiteY24" fmla="*/ 224835 h 517729"/>
                  <a:gd name="connsiteX25" fmla="*/ 171863 w 258014"/>
                  <a:gd name="connsiteY25" fmla="*/ 239122 h 517729"/>
                  <a:gd name="connsiteX26" fmla="*/ 164719 w 258014"/>
                  <a:gd name="connsiteY26" fmla="*/ 243885 h 517729"/>
                  <a:gd name="connsiteX27" fmla="*/ 162338 w 258014"/>
                  <a:gd name="connsiteY27" fmla="*/ 251029 h 517729"/>
                  <a:gd name="connsiteX28" fmla="*/ 171863 w 258014"/>
                  <a:gd name="connsiteY28" fmla="*/ 267697 h 517729"/>
                  <a:gd name="connsiteX29" fmla="*/ 212344 w 258014"/>
                  <a:gd name="connsiteY29" fmla="*/ 265316 h 517729"/>
                  <a:gd name="connsiteX30" fmla="*/ 224251 w 258014"/>
                  <a:gd name="connsiteY30" fmla="*/ 267697 h 517729"/>
                  <a:gd name="connsiteX31" fmla="*/ 226632 w 258014"/>
                  <a:gd name="connsiteY31" fmla="*/ 274841 h 517729"/>
                  <a:gd name="connsiteX32" fmla="*/ 231394 w 258014"/>
                  <a:gd name="connsiteY32" fmla="*/ 281985 h 517729"/>
                  <a:gd name="connsiteX33" fmla="*/ 238538 w 258014"/>
                  <a:gd name="connsiteY33" fmla="*/ 305797 h 517729"/>
                  <a:gd name="connsiteX34" fmla="*/ 245682 w 258014"/>
                  <a:gd name="connsiteY34" fmla="*/ 320085 h 517729"/>
                  <a:gd name="connsiteX35" fmla="*/ 252826 w 258014"/>
                  <a:gd name="connsiteY35" fmla="*/ 324847 h 517729"/>
                  <a:gd name="connsiteX36" fmla="*/ 255207 w 258014"/>
                  <a:gd name="connsiteY36" fmla="*/ 351041 h 517729"/>
                  <a:gd name="connsiteX37" fmla="*/ 240919 w 258014"/>
                  <a:gd name="connsiteY37" fmla="*/ 355804 h 517729"/>
                  <a:gd name="connsiteX38" fmla="*/ 221869 w 258014"/>
                  <a:gd name="connsiteY38" fmla="*/ 362947 h 517729"/>
                  <a:gd name="connsiteX39" fmla="*/ 212344 w 258014"/>
                  <a:gd name="connsiteY39" fmla="*/ 370091 h 517729"/>
                  <a:gd name="connsiteX40" fmla="*/ 188532 w 258014"/>
                  <a:gd name="connsiteY40" fmla="*/ 389141 h 517729"/>
                  <a:gd name="connsiteX41" fmla="*/ 176626 w 258014"/>
                  <a:gd name="connsiteY41" fmla="*/ 408191 h 517729"/>
                  <a:gd name="connsiteX42" fmla="*/ 169482 w 258014"/>
                  <a:gd name="connsiteY42" fmla="*/ 412954 h 517729"/>
                  <a:gd name="connsiteX43" fmla="*/ 164719 w 258014"/>
                  <a:gd name="connsiteY43" fmla="*/ 420097 h 517729"/>
                  <a:gd name="connsiteX44" fmla="*/ 162338 w 258014"/>
                  <a:gd name="connsiteY44" fmla="*/ 427241 h 517729"/>
                  <a:gd name="connsiteX45" fmla="*/ 157576 w 258014"/>
                  <a:gd name="connsiteY45" fmla="*/ 482010 h 517729"/>
                  <a:gd name="connsiteX46" fmla="*/ 140907 w 258014"/>
                  <a:gd name="connsiteY46" fmla="*/ 491535 h 517729"/>
                  <a:gd name="connsiteX47" fmla="*/ 136144 w 258014"/>
                  <a:gd name="connsiteY47" fmla="*/ 498679 h 517729"/>
                  <a:gd name="connsiteX48" fmla="*/ 131382 w 258014"/>
                  <a:gd name="connsiteY48" fmla="*/ 512966 h 517729"/>
                  <a:gd name="connsiteX49" fmla="*/ 124238 w 258014"/>
                  <a:gd name="connsiteY49" fmla="*/ 517729 h 517729"/>
                  <a:gd name="connsiteX50" fmla="*/ 119476 w 258014"/>
                  <a:gd name="connsiteY50" fmla="*/ 448672 h 517729"/>
                  <a:gd name="connsiteX51" fmla="*/ 112332 w 258014"/>
                  <a:gd name="connsiteY51" fmla="*/ 396285 h 517729"/>
                  <a:gd name="connsiteX52" fmla="*/ 102807 w 258014"/>
                  <a:gd name="connsiteY52" fmla="*/ 381997 h 517729"/>
                  <a:gd name="connsiteX53" fmla="*/ 95663 w 258014"/>
                  <a:gd name="connsiteY53" fmla="*/ 367710 h 517729"/>
                  <a:gd name="connsiteX54" fmla="*/ 81376 w 258014"/>
                  <a:gd name="connsiteY54" fmla="*/ 360566 h 517729"/>
                  <a:gd name="connsiteX55" fmla="*/ 74232 w 258014"/>
                  <a:gd name="connsiteY55" fmla="*/ 355804 h 517729"/>
                  <a:gd name="connsiteX56" fmla="*/ 45657 w 258014"/>
                  <a:gd name="connsiteY56" fmla="*/ 351041 h 517729"/>
                  <a:gd name="connsiteX57" fmla="*/ 40894 w 258014"/>
                  <a:gd name="connsiteY57" fmla="*/ 343897 h 517729"/>
                  <a:gd name="connsiteX58" fmla="*/ 33751 w 258014"/>
                  <a:gd name="connsiteY58" fmla="*/ 336754 h 517729"/>
                  <a:gd name="connsiteX59" fmla="*/ 31369 w 258014"/>
                  <a:gd name="connsiteY59" fmla="*/ 329610 h 517729"/>
                  <a:gd name="connsiteX60" fmla="*/ 19463 w 258014"/>
                  <a:gd name="connsiteY60" fmla="*/ 262935 h 517729"/>
                  <a:gd name="connsiteX61" fmla="*/ 12319 w 258014"/>
                  <a:gd name="connsiteY61" fmla="*/ 258172 h 517729"/>
                  <a:gd name="connsiteX62" fmla="*/ 9938 w 258014"/>
                  <a:gd name="connsiteY62" fmla="*/ 251029 h 517729"/>
                  <a:gd name="connsiteX63" fmla="*/ 5176 w 258014"/>
                  <a:gd name="connsiteY63" fmla="*/ 222454 h 517729"/>
                  <a:gd name="connsiteX64" fmla="*/ 12319 w 258014"/>
                  <a:gd name="connsiteY64" fmla="*/ 217691 h 517729"/>
                  <a:gd name="connsiteX65" fmla="*/ 21844 w 258014"/>
                  <a:gd name="connsiteY65" fmla="*/ 212929 h 517729"/>
                  <a:gd name="connsiteX66" fmla="*/ 28988 w 258014"/>
                  <a:gd name="connsiteY66" fmla="*/ 208166 h 517729"/>
                  <a:gd name="connsiteX67" fmla="*/ 43276 w 258014"/>
                  <a:gd name="connsiteY67" fmla="*/ 203404 h 517729"/>
                  <a:gd name="connsiteX68" fmla="*/ 52801 w 258014"/>
                  <a:gd name="connsiteY68" fmla="*/ 189116 h 517729"/>
                  <a:gd name="connsiteX69" fmla="*/ 57563 w 258014"/>
                  <a:gd name="connsiteY69" fmla="*/ 181972 h 517729"/>
                  <a:gd name="connsiteX70" fmla="*/ 69469 w 258014"/>
                  <a:gd name="connsiteY70" fmla="*/ 167685 h 517729"/>
                  <a:gd name="connsiteX71" fmla="*/ 76613 w 258014"/>
                  <a:gd name="connsiteY71" fmla="*/ 153397 h 517729"/>
                  <a:gd name="connsiteX72" fmla="*/ 78994 w 258014"/>
                  <a:gd name="connsiteY72" fmla="*/ 34335 h 517729"/>
                  <a:gd name="connsiteX73" fmla="*/ 83757 w 258014"/>
                  <a:gd name="connsiteY73" fmla="*/ 27191 h 517729"/>
                  <a:gd name="connsiteX74" fmla="*/ 81376 w 258014"/>
                  <a:gd name="connsiteY74" fmla="*/ 29572 h 517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</a:cxnLst>
                <a:rect l="l" t="t" r="r" b="b"/>
                <a:pathLst>
                  <a:path w="258014" h="517729">
                    <a:moveTo>
                      <a:pt x="81376" y="29572"/>
                    </a:moveTo>
                    <a:cubicBezTo>
                      <a:pt x="86138" y="28778"/>
                      <a:pt x="102058" y="24997"/>
                      <a:pt x="112332" y="22429"/>
                    </a:cubicBezTo>
                    <a:cubicBezTo>
                      <a:pt x="114767" y="21820"/>
                      <a:pt x="117282" y="21266"/>
                      <a:pt x="119476" y="20047"/>
                    </a:cubicBezTo>
                    <a:cubicBezTo>
                      <a:pt x="124479" y="17267"/>
                      <a:pt x="133763" y="10522"/>
                      <a:pt x="133763" y="10522"/>
                    </a:cubicBezTo>
                    <a:cubicBezTo>
                      <a:pt x="144717" y="-5905"/>
                      <a:pt x="137460" y="506"/>
                      <a:pt x="174244" y="5760"/>
                    </a:cubicBezTo>
                    <a:cubicBezTo>
                      <a:pt x="179214" y="6470"/>
                      <a:pt x="188532" y="10522"/>
                      <a:pt x="188532" y="10522"/>
                    </a:cubicBezTo>
                    <a:cubicBezTo>
                      <a:pt x="201607" y="30135"/>
                      <a:pt x="192377" y="25520"/>
                      <a:pt x="217107" y="22429"/>
                    </a:cubicBezTo>
                    <a:cubicBezTo>
                      <a:pt x="224334" y="20019"/>
                      <a:pt x="230425" y="16750"/>
                      <a:pt x="238538" y="22429"/>
                    </a:cubicBezTo>
                    <a:cubicBezTo>
                      <a:pt x="243227" y="25711"/>
                      <a:pt x="248063" y="36716"/>
                      <a:pt x="248063" y="36716"/>
                    </a:cubicBezTo>
                    <a:cubicBezTo>
                      <a:pt x="247269" y="39097"/>
                      <a:pt x="247725" y="42401"/>
                      <a:pt x="245682" y="43860"/>
                    </a:cubicBezTo>
                    <a:cubicBezTo>
                      <a:pt x="242564" y="46087"/>
                      <a:pt x="226958" y="49731"/>
                      <a:pt x="221869" y="51004"/>
                    </a:cubicBezTo>
                    <a:cubicBezTo>
                      <a:pt x="219488" y="52591"/>
                      <a:pt x="216514" y="53531"/>
                      <a:pt x="214726" y="55766"/>
                    </a:cubicBezTo>
                    <a:cubicBezTo>
                      <a:pt x="213158" y="57726"/>
                      <a:pt x="212344" y="60400"/>
                      <a:pt x="212344" y="62910"/>
                    </a:cubicBezTo>
                    <a:cubicBezTo>
                      <a:pt x="212344" y="100025"/>
                      <a:pt x="208244" y="91286"/>
                      <a:pt x="219488" y="108154"/>
                    </a:cubicBezTo>
                    <a:cubicBezTo>
                      <a:pt x="220005" y="110223"/>
                      <a:pt x="222730" y="122160"/>
                      <a:pt x="224251" y="124822"/>
                    </a:cubicBezTo>
                    <a:cubicBezTo>
                      <a:pt x="226220" y="128268"/>
                      <a:pt x="229013" y="131172"/>
                      <a:pt x="231394" y="134347"/>
                    </a:cubicBezTo>
                    <a:cubicBezTo>
                      <a:pt x="232982" y="139110"/>
                      <a:pt x="234118" y="144047"/>
                      <a:pt x="236157" y="148635"/>
                    </a:cubicBezTo>
                    <a:cubicBezTo>
                      <a:pt x="248475" y="176352"/>
                      <a:pt x="234608" y="136853"/>
                      <a:pt x="243301" y="162922"/>
                    </a:cubicBezTo>
                    <a:cubicBezTo>
                      <a:pt x="240073" y="174217"/>
                      <a:pt x="239263" y="182504"/>
                      <a:pt x="231394" y="191497"/>
                    </a:cubicBezTo>
                    <a:cubicBezTo>
                      <a:pt x="228781" y="194484"/>
                      <a:pt x="224856" y="196028"/>
                      <a:pt x="221869" y="198641"/>
                    </a:cubicBezTo>
                    <a:cubicBezTo>
                      <a:pt x="218490" y="201598"/>
                      <a:pt x="215266" y="204757"/>
                      <a:pt x="212344" y="208166"/>
                    </a:cubicBezTo>
                    <a:cubicBezTo>
                      <a:pt x="210482" y="210339"/>
                      <a:pt x="209817" y="213522"/>
                      <a:pt x="207582" y="215310"/>
                    </a:cubicBezTo>
                    <a:cubicBezTo>
                      <a:pt x="205622" y="216878"/>
                      <a:pt x="202819" y="216897"/>
                      <a:pt x="200438" y="217691"/>
                    </a:cubicBezTo>
                    <a:cubicBezTo>
                      <a:pt x="198057" y="219279"/>
                      <a:pt x="195854" y="221174"/>
                      <a:pt x="193294" y="222454"/>
                    </a:cubicBezTo>
                    <a:cubicBezTo>
                      <a:pt x="191049" y="223576"/>
                      <a:pt x="188132" y="223294"/>
                      <a:pt x="186151" y="224835"/>
                    </a:cubicBezTo>
                    <a:cubicBezTo>
                      <a:pt x="180834" y="228970"/>
                      <a:pt x="176626" y="234360"/>
                      <a:pt x="171863" y="239122"/>
                    </a:cubicBezTo>
                    <a:cubicBezTo>
                      <a:pt x="169839" y="241146"/>
                      <a:pt x="167100" y="242297"/>
                      <a:pt x="164719" y="243885"/>
                    </a:cubicBezTo>
                    <a:cubicBezTo>
                      <a:pt x="163925" y="246266"/>
                      <a:pt x="162338" y="248519"/>
                      <a:pt x="162338" y="251029"/>
                    </a:cubicBezTo>
                    <a:cubicBezTo>
                      <a:pt x="162338" y="260624"/>
                      <a:pt x="165695" y="261530"/>
                      <a:pt x="171863" y="267697"/>
                    </a:cubicBezTo>
                    <a:cubicBezTo>
                      <a:pt x="185357" y="266903"/>
                      <a:pt x="198827" y="265316"/>
                      <a:pt x="212344" y="265316"/>
                    </a:cubicBezTo>
                    <a:cubicBezTo>
                      <a:pt x="216392" y="265316"/>
                      <a:pt x="220883" y="265452"/>
                      <a:pt x="224251" y="267697"/>
                    </a:cubicBezTo>
                    <a:cubicBezTo>
                      <a:pt x="226340" y="269089"/>
                      <a:pt x="225510" y="272596"/>
                      <a:pt x="226632" y="274841"/>
                    </a:cubicBezTo>
                    <a:cubicBezTo>
                      <a:pt x="227912" y="277401"/>
                      <a:pt x="229807" y="279604"/>
                      <a:pt x="231394" y="281985"/>
                    </a:cubicBezTo>
                    <a:cubicBezTo>
                      <a:pt x="234994" y="296381"/>
                      <a:pt x="232741" y="288404"/>
                      <a:pt x="238538" y="305797"/>
                    </a:cubicBezTo>
                    <a:cubicBezTo>
                      <a:pt x="240475" y="311608"/>
                      <a:pt x="241065" y="315468"/>
                      <a:pt x="245682" y="320085"/>
                    </a:cubicBezTo>
                    <a:cubicBezTo>
                      <a:pt x="247706" y="322109"/>
                      <a:pt x="250445" y="323260"/>
                      <a:pt x="252826" y="324847"/>
                    </a:cubicBezTo>
                    <a:cubicBezTo>
                      <a:pt x="254693" y="330449"/>
                      <a:pt x="261938" y="344310"/>
                      <a:pt x="255207" y="351041"/>
                    </a:cubicBezTo>
                    <a:cubicBezTo>
                      <a:pt x="251657" y="354591"/>
                      <a:pt x="245647" y="354116"/>
                      <a:pt x="240919" y="355804"/>
                    </a:cubicBezTo>
                    <a:cubicBezTo>
                      <a:pt x="234532" y="358085"/>
                      <a:pt x="228219" y="360566"/>
                      <a:pt x="221869" y="362947"/>
                    </a:cubicBezTo>
                    <a:cubicBezTo>
                      <a:pt x="218694" y="365328"/>
                      <a:pt x="215595" y="367815"/>
                      <a:pt x="212344" y="370091"/>
                    </a:cubicBezTo>
                    <a:cubicBezTo>
                      <a:pt x="199212" y="379284"/>
                      <a:pt x="198267" y="377783"/>
                      <a:pt x="188532" y="389141"/>
                    </a:cubicBezTo>
                    <a:cubicBezTo>
                      <a:pt x="183659" y="394826"/>
                      <a:pt x="181499" y="402505"/>
                      <a:pt x="176626" y="408191"/>
                    </a:cubicBezTo>
                    <a:cubicBezTo>
                      <a:pt x="174763" y="410364"/>
                      <a:pt x="171863" y="411366"/>
                      <a:pt x="169482" y="412954"/>
                    </a:cubicBezTo>
                    <a:cubicBezTo>
                      <a:pt x="167894" y="415335"/>
                      <a:pt x="165999" y="417537"/>
                      <a:pt x="164719" y="420097"/>
                    </a:cubicBezTo>
                    <a:cubicBezTo>
                      <a:pt x="163596" y="422342"/>
                      <a:pt x="162626" y="424747"/>
                      <a:pt x="162338" y="427241"/>
                    </a:cubicBezTo>
                    <a:cubicBezTo>
                      <a:pt x="160238" y="445445"/>
                      <a:pt x="161170" y="464041"/>
                      <a:pt x="157576" y="482010"/>
                    </a:cubicBezTo>
                    <a:cubicBezTo>
                      <a:pt x="157202" y="483878"/>
                      <a:pt x="140930" y="491523"/>
                      <a:pt x="140907" y="491535"/>
                    </a:cubicBezTo>
                    <a:cubicBezTo>
                      <a:pt x="139319" y="493916"/>
                      <a:pt x="137306" y="496064"/>
                      <a:pt x="136144" y="498679"/>
                    </a:cubicBezTo>
                    <a:cubicBezTo>
                      <a:pt x="134105" y="503266"/>
                      <a:pt x="135559" y="510181"/>
                      <a:pt x="131382" y="512966"/>
                    </a:cubicBezTo>
                    <a:lnTo>
                      <a:pt x="124238" y="517729"/>
                    </a:lnTo>
                    <a:cubicBezTo>
                      <a:pt x="95718" y="508220"/>
                      <a:pt x="119476" y="518680"/>
                      <a:pt x="119476" y="448672"/>
                    </a:cubicBezTo>
                    <a:cubicBezTo>
                      <a:pt x="119476" y="444042"/>
                      <a:pt x="116382" y="402360"/>
                      <a:pt x="112332" y="396285"/>
                    </a:cubicBezTo>
                    <a:cubicBezTo>
                      <a:pt x="109157" y="391522"/>
                      <a:pt x="104617" y="387427"/>
                      <a:pt x="102807" y="381997"/>
                    </a:cubicBezTo>
                    <a:cubicBezTo>
                      <a:pt x="100870" y="376186"/>
                      <a:pt x="100280" y="372327"/>
                      <a:pt x="95663" y="367710"/>
                    </a:cubicBezTo>
                    <a:cubicBezTo>
                      <a:pt x="88838" y="360885"/>
                      <a:pt x="89123" y="364439"/>
                      <a:pt x="81376" y="360566"/>
                    </a:cubicBezTo>
                    <a:cubicBezTo>
                      <a:pt x="78816" y="359286"/>
                      <a:pt x="76912" y="356809"/>
                      <a:pt x="74232" y="355804"/>
                    </a:cubicBezTo>
                    <a:cubicBezTo>
                      <a:pt x="69941" y="354195"/>
                      <a:pt x="48140" y="351396"/>
                      <a:pt x="45657" y="351041"/>
                    </a:cubicBezTo>
                    <a:cubicBezTo>
                      <a:pt x="44069" y="348660"/>
                      <a:pt x="42726" y="346096"/>
                      <a:pt x="40894" y="343897"/>
                    </a:cubicBezTo>
                    <a:cubicBezTo>
                      <a:pt x="38738" y="341310"/>
                      <a:pt x="35619" y="339556"/>
                      <a:pt x="33751" y="336754"/>
                    </a:cubicBezTo>
                    <a:cubicBezTo>
                      <a:pt x="32359" y="334665"/>
                      <a:pt x="32163" y="331991"/>
                      <a:pt x="31369" y="329610"/>
                    </a:cubicBezTo>
                    <a:cubicBezTo>
                      <a:pt x="31021" y="321948"/>
                      <a:pt x="37934" y="275250"/>
                      <a:pt x="19463" y="262935"/>
                    </a:cubicBezTo>
                    <a:lnTo>
                      <a:pt x="12319" y="258172"/>
                    </a:lnTo>
                    <a:cubicBezTo>
                      <a:pt x="11525" y="255791"/>
                      <a:pt x="11330" y="253117"/>
                      <a:pt x="9938" y="251029"/>
                    </a:cubicBezTo>
                    <a:cubicBezTo>
                      <a:pt x="1047" y="237692"/>
                      <a:pt x="-4696" y="249602"/>
                      <a:pt x="5176" y="222454"/>
                    </a:cubicBezTo>
                    <a:cubicBezTo>
                      <a:pt x="6154" y="219765"/>
                      <a:pt x="9834" y="219111"/>
                      <a:pt x="12319" y="217691"/>
                    </a:cubicBezTo>
                    <a:cubicBezTo>
                      <a:pt x="15401" y="215930"/>
                      <a:pt x="18762" y="214690"/>
                      <a:pt x="21844" y="212929"/>
                    </a:cubicBezTo>
                    <a:cubicBezTo>
                      <a:pt x="24329" y="211509"/>
                      <a:pt x="26373" y="209328"/>
                      <a:pt x="28988" y="208166"/>
                    </a:cubicBezTo>
                    <a:cubicBezTo>
                      <a:pt x="33576" y="206127"/>
                      <a:pt x="43276" y="203404"/>
                      <a:pt x="43276" y="203404"/>
                    </a:cubicBezTo>
                    <a:lnTo>
                      <a:pt x="52801" y="189116"/>
                    </a:lnTo>
                    <a:cubicBezTo>
                      <a:pt x="54388" y="186735"/>
                      <a:pt x="55539" y="183996"/>
                      <a:pt x="57563" y="181972"/>
                    </a:cubicBezTo>
                    <a:cubicBezTo>
                      <a:pt x="62832" y="176703"/>
                      <a:pt x="66152" y="174318"/>
                      <a:pt x="69469" y="167685"/>
                    </a:cubicBezTo>
                    <a:cubicBezTo>
                      <a:pt x="79328" y="147967"/>
                      <a:pt x="62966" y="173870"/>
                      <a:pt x="76613" y="153397"/>
                    </a:cubicBezTo>
                    <a:cubicBezTo>
                      <a:pt x="77407" y="113710"/>
                      <a:pt x="76751" y="73967"/>
                      <a:pt x="78994" y="34335"/>
                    </a:cubicBezTo>
                    <a:cubicBezTo>
                      <a:pt x="79156" y="31478"/>
                      <a:pt x="81522" y="28979"/>
                      <a:pt x="83757" y="27191"/>
                    </a:cubicBezTo>
                    <a:cubicBezTo>
                      <a:pt x="87675" y="24057"/>
                      <a:pt x="76614" y="30366"/>
                      <a:pt x="81376" y="29572"/>
                    </a:cubicBezTo>
                    <a:close/>
                  </a:path>
                </a:pathLst>
              </a:custGeom>
              <a:solidFill>
                <a:srgbClr val="92D050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3631629" y="1247503"/>
                <a:ext cx="79208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Tunisia</a:t>
                </a:r>
                <a:endParaRPr lang="en-US" sz="1200" dirty="0"/>
              </a:p>
            </p:txBody>
          </p:sp>
          <p:sp>
            <p:nvSpPr>
              <p:cNvPr id="43" name="Freeform 42"/>
              <p:cNvSpPr/>
              <p:nvPr/>
            </p:nvSpPr>
            <p:spPr>
              <a:xfrm>
                <a:off x="2054225" y="2626713"/>
                <a:ext cx="403225" cy="351941"/>
              </a:xfrm>
              <a:custGeom>
                <a:avLst/>
                <a:gdLst>
                  <a:gd name="connsiteX0" fmla="*/ 82550 w 403225"/>
                  <a:gd name="connsiteY0" fmla="*/ 2187 h 351941"/>
                  <a:gd name="connsiteX1" fmla="*/ 142875 w 403225"/>
                  <a:gd name="connsiteY1" fmla="*/ 8537 h 351941"/>
                  <a:gd name="connsiteX2" fmla="*/ 152400 w 403225"/>
                  <a:gd name="connsiteY2" fmla="*/ 11712 h 351941"/>
                  <a:gd name="connsiteX3" fmla="*/ 190500 w 403225"/>
                  <a:gd name="connsiteY3" fmla="*/ 14887 h 351941"/>
                  <a:gd name="connsiteX4" fmla="*/ 206375 w 403225"/>
                  <a:gd name="connsiteY4" fmla="*/ 18062 h 351941"/>
                  <a:gd name="connsiteX5" fmla="*/ 215900 w 403225"/>
                  <a:gd name="connsiteY5" fmla="*/ 24412 h 351941"/>
                  <a:gd name="connsiteX6" fmla="*/ 225425 w 403225"/>
                  <a:gd name="connsiteY6" fmla="*/ 27587 h 351941"/>
                  <a:gd name="connsiteX7" fmla="*/ 244475 w 403225"/>
                  <a:gd name="connsiteY7" fmla="*/ 43462 h 351941"/>
                  <a:gd name="connsiteX8" fmla="*/ 254000 w 403225"/>
                  <a:gd name="connsiteY8" fmla="*/ 46637 h 351941"/>
                  <a:gd name="connsiteX9" fmla="*/ 276225 w 403225"/>
                  <a:gd name="connsiteY9" fmla="*/ 56162 h 351941"/>
                  <a:gd name="connsiteX10" fmla="*/ 288925 w 403225"/>
                  <a:gd name="connsiteY10" fmla="*/ 72037 h 351941"/>
                  <a:gd name="connsiteX11" fmla="*/ 292100 w 403225"/>
                  <a:gd name="connsiteY11" fmla="*/ 81562 h 351941"/>
                  <a:gd name="connsiteX12" fmla="*/ 301625 w 403225"/>
                  <a:gd name="connsiteY12" fmla="*/ 91087 h 351941"/>
                  <a:gd name="connsiteX13" fmla="*/ 307975 w 403225"/>
                  <a:gd name="connsiteY13" fmla="*/ 100612 h 351941"/>
                  <a:gd name="connsiteX14" fmla="*/ 317500 w 403225"/>
                  <a:gd name="connsiteY14" fmla="*/ 106962 h 351941"/>
                  <a:gd name="connsiteX15" fmla="*/ 330200 w 403225"/>
                  <a:gd name="connsiteY15" fmla="*/ 119662 h 351941"/>
                  <a:gd name="connsiteX16" fmla="*/ 336550 w 403225"/>
                  <a:gd name="connsiteY16" fmla="*/ 129187 h 351941"/>
                  <a:gd name="connsiteX17" fmla="*/ 346075 w 403225"/>
                  <a:gd name="connsiteY17" fmla="*/ 135537 h 351941"/>
                  <a:gd name="connsiteX18" fmla="*/ 352425 w 403225"/>
                  <a:gd name="connsiteY18" fmla="*/ 145062 h 351941"/>
                  <a:gd name="connsiteX19" fmla="*/ 358775 w 403225"/>
                  <a:gd name="connsiteY19" fmla="*/ 157762 h 351941"/>
                  <a:gd name="connsiteX20" fmla="*/ 368300 w 403225"/>
                  <a:gd name="connsiteY20" fmla="*/ 170462 h 351941"/>
                  <a:gd name="connsiteX21" fmla="*/ 374650 w 403225"/>
                  <a:gd name="connsiteY21" fmla="*/ 179987 h 351941"/>
                  <a:gd name="connsiteX22" fmla="*/ 377825 w 403225"/>
                  <a:gd name="connsiteY22" fmla="*/ 192687 h 351941"/>
                  <a:gd name="connsiteX23" fmla="*/ 384175 w 403225"/>
                  <a:gd name="connsiteY23" fmla="*/ 202212 h 351941"/>
                  <a:gd name="connsiteX24" fmla="*/ 387350 w 403225"/>
                  <a:gd name="connsiteY24" fmla="*/ 224437 h 351941"/>
                  <a:gd name="connsiteX25" fmla="*/ 390525 w 403225"/>
                  <a:gd name="connsiteY25" fmla="*/ 233962 h 351941"/>
                  <a:gd name="connsiteX26" fmla="*/ 396875 w 403225"/>
                  <a:gd name="connsiteY26" fmla="*/ 278412 h 351941"/>
                  <a:gd name="connsiteX27" fmla="*/ 403225 w 403225"/>
                  <a:gd name="connsiteY27" fmla="*/ 303812 h 351941"/>
                  <a:gd name="connsiteX28" fmla="*/ 400050 w 403225"/>
                  <a:gd name="connsiteY28" fmla="*/ 341912 h 351941"/>
                  <a:gd name="connsiteX29" fmla="*/ 396875 w 403225"/>
                  <a:gd name="connsiteY29" fmla="*/ 351437 h 351941"/>
                  <a:gd name="connsiteX30" fmla="*/ 365125 w 403225"/>
                  <a:gd name="connsiteY30" fmla="*/ 348262 h 351941"/>
                  <a:gd name="connsiteX31" fmla="*/ 333375 w 403225"/>
                  <a:gd name="connsiteY31" fmla="*/ 338737 h 351941"/>
                  <a:gd name="connsiteX32" fmla="*/ 323850 w 403225"/>
                  <a:gd name="connsiteY32" fmla="*/ 335562 h 351941"/>
                  <a:gd name="connsiteX33" fmla="*/ 314325 w 403225"/>
                  <a:gd name="connsiteY33" fmla="*/ 332387 h 351941"/>
                  <a:gd name="connsiteX34" fmla="*/ 304800 w 403225"/>
                  <a:gd name="connsiteY34" fmla="*/ 326037 h 351941"/>
                  <a:gd name="connsiteX35" fmla="*/ 285750 w 403225"/>
                  <a:gd name="connsiteY35" fmla="*/ 319687 h 351941"/>
                  <a:gd name="connsiteX36" fmla="*/ 276225 w 403225"/>
                  <a:gd name="connsiteY36" fmla="*/ 316512 h 351941"/>
                  <a:gd name="connsiteX37" fmla="*/ 266700 w 403225"/>
                  <a:gd name="connsiteY37" fmla="*/ 313337 h 351941"/>
                  <a:gd name="connsiteX38" fmla="*/ 241300 w 403225"/>
                  <a:gd name="connsiteY38" fmla="*/ 306987 h 351941"/>
                  <a:gd name="connsiteX39" fmla="*/ 161925 w 403225"/>
                  <a:gd name="connsiteY39" fmla="*/ 310162 h 351941"/>
                  <a:gd name="connsiteX40" fmla="*/ 130175 w 403225"/>
                  <a:gd name="connsiteY40" fmla="*/ 322862 h 351941"/>
                  <a:gd name="connsiteX41" fmla="*/ 101600 w 403225"/>
                  <a:gd name="connsiteY41" fmla="*/ 326037 h 351941"/>
                  <a:gd name="connsiteX42" fmla="*/ 53975 w 403225"/>
                  <a:gd name="connsiteY42" fmla="*/ 332387 h 351941"/>
                  <a:gd name="connsiteX43" fmla="*/ 19050 w 403225"/>
                  <a:gd name="connsiteY43" fmla="*/ 329212 h 351941"/>
                  <a:gd name="connsiteX44" fmla="*/ 6350 w 403225"/>
                  <a:gd name="connsiteY44" fmla="*/ 303812 h 351941"/>
                  <a:gd name="connsiteX45" fmla="*/ 3175 w 403225"/>
                  <a:gd name="connsiteY45" fmla="*/ 287937 h 351941"/>
                  <a:gd name="connsiteX46" fmla="*/ 6350 w 403225"/>
                  <a:gd name="connsiteY46" fmla="*/ 275237 h 351941"/>
                  <a:gd name="connsiteX47" fmla="*/ 15875 w 403225"/>
                  <a:gd name="connsiteY47" fmla="*/ 272062 h 351941"/>
                  <a:gd name="connsiteX48" fmla="*/ 19050 w 403225"/>
                  <a:gd name="connsiteY48" fmla="*/ 262537 h 351941"/>
                  <a:gd name="connsiteX49" fmla="*/ 19050 w 403225"/>
                  <a:gd name="connsiteY49" fmla="*/ 183162 h 351941"/>
                  <a:gd name="connsiteX50" fmla="*/ 12700 w 403225"/>
                  <a:gd name="connsiteY50" fmla="*/ 157762 h 351941"/>
                  <a:gd name="connsiteX51" fmla="*/ 0 w 403225"/>
                  <a:gd name="connsiteY51" fmla="*/ 138712 h 351941"/>
                  <a:gd name="connsiteX52" fmla="*/ 12700 w 403225"/>
                  <a:gd name="connsiteY52" fmla="*/ 119662 h 351941"/>
                  <a:gd name="connsiteX53" fmla="*/ 31750 w 403225"/>
                  <a:gd name="connsiteY53" fmla="*/ 113312 h 351941"/>
                  <a:gd name="connsiteX54" fmla="*/ 57150 w 403225"/>
                  <a:gd name="connsiteY54" fmla="*/ 84737 h 351941"/>
                  <a:gd name="connsiteX55" fmla="*/ 60325 w 403225"/>
                  <a:gd name="connsiteY55" fmla="*/ 75212 h 351941"/>
                  <a:gd name="connsiteX56" fmla="*/ 76200 w 403225"/>
                  <a:gd name="connsiteY56" fmla="*/ 46637 h 351941"/>
                  <a:gd name="connsiteX57" fmla="*/ 82550 w 403225"/>
                  <a:gd name="connsiteY57" fmla="*/ 2187 h 351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403225" h="351941">
                    <a:moveTo>
                      <a:pt x="82550" y="2187"/>
                    </a:moveTo>
                    <a:cubicBezTo>
                      <a:pt x="93662" y="-4163"/>
                      <a:pt x="125099" y="4982"/>
                      <a:pt x="142875" y="8537"/>
                    </a:cubicBezTo>
                    <a:cubicBezTo>
                      <a:pt x="146157" y="9193"/>
                      <a:pt x="149083" y="11270"/>
                      <a:pt x="152400" y="11712"/>
                    </a:cubicBezTo>
                    <a:cubicBezTo>
                      <a:pt x="165032" y="13396"/>
                      <a:pt x="177800" y="13829"/>
                      <a:pt x="190500" y="14887"/>
                    </a:cubicBezTo>
                    <a:cubicBezTo>
                      <a:pt x="195792" y="15945"/>
                      <a:pt x="201322" y="16167"/>
                      <a:pt x="206375" y="18062"/>
                    </a:cubicBezTo>
                    <a:cubicBezTo>
                      <a:pt x="209948" y="19402"/>
                      <a:pt x="212487" y="22705"/>
                      <a:pt x="215900" y="24412"/>
                    </a:cubicBezTo>
                    <a:cubicBezTo>
                      <a:pt x="218893" y="25909"/>
                      <a:pt x="222250" y="26529"/>
                      <a:pt x="225425" y="27587"/>
                    </a:cubicBezTo>
                    <a:cubicBezTo>
                      <a:pt x="232447" y="34609"/>
                      <a:pt x="235634" y="39042"/>
                      <a:pt x="244475" y="43462"/>
                    </a:cubicBezTo>
                    <a:cubicBezTo>
                      <a:pt x="247468" y="44959"/>
                      <a:pt x="251007" y="45140"/>
                      <a:pt x="254000" y="46637"/>
                    </a:cubicBezTo>
                    <a:cubicBezTo>
                      <a:pt x="275926" y="57600"/>
                      <a:pt x="249794" y="49554"/>
                      <a:pt x="276225" y="56162"/>
                    </a:cubicBezTo>
                    <a:cubicBezTo>
                      <a:pt x="284205" y="80103"/>
                      <a:pt x="272512" y="51521"/>
                      <a:pt x="288925" y="72037"/>
                    </a:cubicBezTo>
                    <a:cubicBezTo>
                      <a:pt x="291016" y="74650"/>
                      <a:pt x="290244" y="78777"/>
                      <a:pt x="292100" y="81562"/>
                    </a:cubicBezTo>
                    <a:cubicBezTo>
                      <a:pt x="294591" y="85298"/>
                      <a:pt x="298750" y="87638"/>
                      <a:pt x="301625" y="91087"/>
                    </a:cubicBezTo>
                    <a:cubicBezTo>
                      <a:pt x="304068" y="94018"/>
                      <a:pt x="305277" y="97914"/>
                      <a:pt x="307975" y="100612"/>
                    </a:cubicBezTo>
                    <a:cubicBezTo>
                      <a:pt x="310673" y="103310"/>
                      <a:pt x="314603" y="104479"/>
                      <a:pt x="317500" y="106962"/>
                    </a:cubicBezTo>
                    <a:cubicBezTo>
                      <a:pt x="322046" y="110858"/>
                      <a:pt x="326304" y="115116"/>
                      <a:pt x="330200" y="119662"/>
                    </a:cubicBezTo>
                    <a:cubicBezTo>
                      <a:pt x="332683" y="122559"/>
                      <a:pt x="333852" y="126489"/>
                      <a:pt x="336550" y="129187"/>
                    </a:cubicBezTo>
                    <a:cubicBezTo>
                      <a:pt x="339248" y="131885"/>
                      <a:pt x="342900" y="133420"/>
                      <a:pt x="346075" y="135537"/>
                    </a:cubicBezTo>
                    <a:cubicBezTo>
                      <a:pt x="348192" y="138712"/>
                      <a:pt x="350532" y="141749"/>
                      <a:pt x="352425" y="145062"/>
                    </a:cubicBezTo>
                    <a:cubicBezTo>
                      <a:pt x="354773" y="149171"/>
                      <a:pt x="356267" y="153748"/>
                      <a:pt x="358775" y="157762"/>
                    </a:cubicBezTo>
                    <a:cubicBezTo>
                      <a:pt x="361580" y="162249"/>
                      <a:pt x="365224" y="166156"/>
                      <a:pt x="368300" y="170462"/>
                    </a:cubicBezTo>
                    <a:cubicBezTo>
                      <a:pt x="370518" y="173567"/>
                      <a:pt x="372533" y="176812"/>
                      <a:pt x="374650" y="179987"/>
                    </a:cubicBezTo>
                    <a:cubicBezTo>
                      <a:pt x="375708" y="184220"/>
                      <a:pt x="376106" y="188676"/>
                      <a:pt x="377825" y="192687"/>
                    </a:cubicBezTo>
                    <a:cubicBezTo>
                      <a:pt x="379328" y="196194"/>
                      <a:pt x="383079" y="198557"/>
                      <a:pt x="384175" y="202212"/>
                    </a:cubicBezTo>
                    <a:cubicBezTo>
                      <a:pt x="386325" y="209380"/>
                      <a:pt x="385882" y="217099"/>
                      <a:pt x="387350" y="224437"/>
                    </a:cubicBezTo>
                    <a:cubicBezTo>
                      <a:pt x="388006" y="227719"/>
                      <a:pt x="389467" y="230787"/>
                      <a:pt x="390525" y="233962"/>
                    </a:cubicBezTo>
                    <a:cubicBezTo>
                      <a:pt x="392642" y="248779"/>
                      <a:pt x="392142" y="264213"/>
                      <a:pt x="396875" y="278412"/>
                    </a:cubicBezTo>
                    <a:cubicBezTo>
                      <a:pt x="401757" y="293057"/>
                      <a:pt x="399394" y="284655"/>
                      <a:pt x="403225" y="303812"/>
                    </a:cubicBezTo>
                    <a:cubicBezTo>
                      <a:pt x="402167" y="316512"/>
                      <a:pt x="401734" y="329280"/>
                      <a:pt x="400050" y="341912"/>
                    </a:cubicBezTo>
                    <a:cubicBezTo>
                      <a:pt x="399608" y="345229"/>
                      <a:pt x="400168" y="350838"/>
                      <a:pt x="396875" y="351437"/>
                    </a:cubicBezTo>
                    <a:cubicBezTo>
                      <a:pt x="386410" y="353340"/>
                      <a:pt x="375708" y="349320"/>
                      <a:pt x="365125" y="348262"/>
                    </a:cubicBezTo>
                    <a:cubicBezTo>
                      <a:pt x="345931" y="343464"/>
                      <a:pt x="356565" y="346467"/>
                      <a:pt x="333375" y="338737"/>
                    </a:cubicBezTo>
                    <a:lnTo>
                      <a:pt x="323850" y="335562"/>
                    </a:lnTo>
                    <a:cubicBezTo>
                      <a:pt x="320675" y="334504"/>
                      <a:pt x="317110" y="334243"/>
                      <a:pt x="314325" y="332387"/>
                    </a:cubicBezTo>
                    <a:cubicBezTo>
                      <a:pt x="311150" y="330270"/>
                      <a:pt x="308287" y="327587"/>
                      <a:pt x="304800" y="326037"/>
                    </a:cubicBezTo>
                    <a:cubicBezTo>
                      <a:pt x="298683" y="323319"/>
                      <a:pt x="292100" y="321804"/>
                      <a:pt x="285750" y="319687"/>
                    </a:cubicBezTo>
                    <a:lnTo>
                      <a:pt x="276225" y="316512"/>
                    </a:lnTo>
                    <a:cubicBezTo>
                      <a:pt x="273050" y="315454"/>
                      <a:pt x="269982" y="313993"/>
                      <a:pt x="266700" y="313337"/>
                    </a:cubicBezTo>
                    <a:cubicBezTo>
                      <a:pt x="247543" y="309506"/>
                      <a:pt x="255945" y="311869"/>
                      <a:pt x="241300" y="306987"/>
                    </a:cubicBezTo>
                    <a:cubicBezTo>
                      <a:pt x="214842" y="308045"/>
                      <a:pt x="188281" y="307611"/>
                      <a:pt x="161925" y="310162"/>
                    </a:cubicBezTo>
                    <a:cubicBezTo>
                      <a:pt x="126844" y="313557"/>
                      <a:pt x="157022" y="316666"/>
                      <a:pt x="130175" y="322862"/>
                    </a:cubicBezTo>
                    <a:cubicBezTo>
                      <a:pt x="120837" y="325017"/>
                      <a:pt x="111125" y="324979"/>
                      <a:pt x="101600" y="326037"/>
                    </a:cubicBezTo>
                    <a:cubicBezTo>
                      <a:pt x="82890" y="330714"/>
                      <a:pt x="78965" y="332387"/>
                      <a:pt x="53975" y="332387"/>
                    </a:cubicBezTo>
                    <a:cubicBezTo>
                      <a:pt x="42285" y="332387"/>
                      <a:pt x="30692" y="330270"/>
                      <a:pt x="19050" y="329212"/>
                    </a:cubicBezTo>
                    <a:cubicBezTo>
                      <a:pt x="9346" y="290398"/>
                      <a:pt x="24854" y="345446"/>
                      <a:pt x="6350" y="303812"/>
                    </a:cubicBezTo>
                    <a:cubicBezTo>
                      <a:pt x="4158" y="298881"/>
                      <a:pt x="4233" y="293229"/>
                      <a:pt x="3175" y="287937"/>
                    </a:cubicBezTo>
                    <a:cubicBezTo>
                      <a:pt x="4233" y="283704"/>
                      <a:pt x="3624" y="278644"/>
                      <a:pt x="6350" y="275237"/>
                    </a:cubicBezTo>
                    <a:cubicBezTo>
                      <a:pt x="8441" y="272624"/>
                      <a:pt x="13508" y="274429"/>
                      <a:pt x="15875" y="272062"/>
                    </a:cubicBezTo>
                    <a:cubicBezTo>
                      <a:pt x="18242" y="269695"/>
                      <a:pt x="17992" y="265712"/>
                      <a:pt x="19050" y="262537"/>
                    </a:cubicBezTo>
                    <a:cubicBezTo>
                      <a:pt x="23498" y="222509"/>
                      <a:pt x="23887" y="233950"/>
                      <a:pt x="19050" y="183162"/>
                    </a:cubicBezTo>
                    <a:cubicBezTo>
                      <a:pt x="18726" y="179765"/>
                      <a:pt x="15406" y="162633"/>
                      <a:pt x="12700" y="157762"/>
                    </a:cubicBezTo>
                    <a:cubicBezTo>
                      <a:pt x="8994" y="151091"/>
                      <a:pt x="0" y="138712"/>
                      <a:pt x="0" y="138712"/>
                    </a:cubicBezTo>
                    <a:cubicBezTo>
                      <a:pt x="2983" y="129762"/>
                      <a:pt x="2971" y="125067"/>
                      <a:pt x="12700" y="119662"/>
                    </a:cubicBezTo>
                    <a:cubicBezTo>
                      <a:pt x="18551" y="116411"/>
                      <a:pt x="31750" y="113312"/>
                      <a:pt x="31750" y="113312"/>
                    </a:cubicBezTo>
                    <a:cubicBezTo>
                      <a:pt x="40165" y="104897"/>
                      <a:pt x="51484" y="96068"/>
                      <a:pt x="57150" y="84737"/>
                    </a:cubicBezTo>
                    <a:cubicBezTo>
                      <a:pt x="58647" y="81744"/>
                      <a:pt x="58700" y="78138"/>
                      <a:pt x="60325" y="75212"/>
                    </a:cubicBezTo>
                    <a:cubicBezTo>
                      <a:pt x="63749" y="69048"/>
                      <a:pt x="75493" y="56530"/>
                      <a:pt x="76200" y="46637"/>
                    </a:cubicBezTo>
                    <a:cubicBezTo>
                      <a:pt x="77029" y="35025"/>
                      <a:pt x="71438" y="8537"/>
                      <a:pt x="82550" y="2187"/>
                    </a:cubicBezTo>
                    <a:close/>
                  </a:path>
                </a:pathLst>
              </a:custGeom>
              <a:solidFill>
                <a:srgbClr val="92D050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TextBox 43"/>
              <p:cNvSpPr txBox="1"/>
              <p:nvPr/>
            </p:nvSpPr>
            <p:spPr>
              <a:xfrm>
                <a:off x="1907704" y="2664183"/>
                <a:ext cx="79208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Senegal</a:t>
                </a:r>
                <a:endParaRPr lang="en-US" sz="1200" dirty="0"/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2839542" y="3143250"/>
                <a:ext cx="792087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Ghana</a:t>
                </a:r>
                <a:endParaRPr lang="en-US" sz="1200" dirty="0"/>
              </a:p>
            </p:txBody>
          </p:sp>
          <p:sp>
            <p:nvSpPr>
              <p:cNvPr id="46" name="Freeform 45"/>
              <p:cNvSpPr/>
              <p:nvPr/>
            </p:nvSpPr>
            <p:spPr>
              <a:xfrm>
                <a:off x="5437043" y="3606800"/>
                <a:ext cx="366857" cy="425450"/>
              </a:xfrm>
              <a:custGeom>
                <a:avLst/>
                <a:gdLst>
                  <a:gd name="connsiteX0" fmla="*/ 106507 w 366857"/>
                  <a:gd name="connsiteY0" fmla="*/ 19050 h 425450"/>
                  <a:gd name="connsiteX1" fmla="*/ 122382 w 366857"/>
                  <a:gd name="connsiteY1" fmla="*/ 22225 h 425450"/>
                  <a:gd name="connsiteX2" fmla="*/ 131907 w 366857"/>
                  <a:gd name="connsiteY2" fmla="*/ 25400 h 425450"/>
                  <a:gd name="connsiteX3" fmla="*/ 144607 w 366857"/>
                  <a:gd name="connsiteY3" fmla="*/ 28575 h 425450"/>
                  <a:gd name="connsiteX4" fmla="*/ 154132 w 366857"/>
                  <a:gd name="connsiteY4" fmla="*/ 34925 h 425450"/>
                  <a:gd name="connsiteX5" fmla="*/ 208107 w 366857"/>
                  <a:gd name="connsiteY5" fmla="*/ 34925 h 425450"/>
                  <a:gd name="connsiteX6" fmla="*/ 227157 w 366857"/>
                  <a:gd name="connsiteY6" fmla="*/ 28575 h 425450"/>
                  <a:gd name="connsiteX7" fmla="*/ 236682 w 366857"/>
                  <a:gd name="connsiteY7" fmla="*/ 22225 h 425450"/>
                  <a:gd name="connsiteX8" fmla="*/ 281132 w 366857"/>
                  <a:gd name="connsiteY8" fmla="*/ 9525 h 425450"/>
                  <a:gd name="connsiteX9" fmla="*/ 300182 w 366857"/>
                  <a:gd name="connsiteY9" fmla="*/ 6350 h 425450"/>
                  <a:gd name="connsiteX10" fmla="*/ 319232 w 366857"/>
                  <a:gd name="connsiteY10" fmla="*/ 0 h 425450"/>
                  <a:gd name="connsiteX11" fmla="*/ 331932 w 366857"/>
                  <a:gd name="connsiteY11" fmla="*/ 3175 h 425450"/>
                  <a:gd name="connsiteX12" fmla="*/ 335107 w 366857"/>
                  <a:gd name="connsiteY12" fmla="*/ 12700 h 425450"/>
                  <a:gd name="connsiteX13" fmla="*/ 338282 w 366857"/>
                  <a:gd name="connsiteY13" fmla="*/ 28575 h 425450"/>
                  <a:gd name="connsiteX14" fmla="*/ 341457 w 366857"/>
                  <a:gd name="connsiteY14" fmla="*/ 41275 h 425450"/>
                  <a:gd name="connsiteX15" fmla="*/ 344632 w 366857"/>
                  <a:gd name="connsiteY15" fmla="*/ 57150 h 425450"/>
                  <a:gd name="connsiteX16" fmla="*/ 350982 w 366857"/>
                  <a:gd name="connsiteY16" fmla="*/ 76200 h 425450"/>
                  <a:gd name="connsiteX17" fmla="*/ 354157 w 366857"/>
                  <a:gd name="connsiteY17" fmla="*/ 88900 h 425450"/>
                  <a:gd name="connsiteX18" fmla="*/ 360507 w 366857"/>
                  <a:gd name="connsiteY18" fmla="*/ 107950 h 425450"/>
                  <a:gd name="connsiteX19" fmla="*/ 366857 w 366857"/>
                  <a:gd name="connsiteY19" fmla="*/ 130175 h 425450"/>
                  <a:gd name="connsiteX20" fmla="*/ 363682 w 366857"/>
                  <a:gd name="connsiteY20" fmla="*/ 260350 h 425450"/>
                  <a:gd name="connsiteX21" fmla="*/ 360507 w 366857"/>
                  <a:gd name="connsiteY21" fmla="*/ 269875 h 425450"/>
                  <a:gd name="connsiteX22" fmla="*/ 350982 w 366857"/>
                  <a:gd name="connsiteY22" fmla="*/ 276225 h 425450"/>
                  <a:gd name="connsiteX23" fmla="*/ 341457 w 366857"/>
                  <a:gd name="connsiteY23" fmla="*/ 285750 h 425450"/>
                  <a:gd name="connsiteX24" fmla="*/ 328757 w 366857"/>
                  <a:gd name="connsiteY24" fmla="*/ 298450 h 425450"/>
                  <a:gd name="connsiteX25" fmla="*/ 309707 w 366857"/>
                  <a:gd name="connsiteY25" fmla="*/ 314325 h 425450"/>
                  <a:gd name="connsiteX26" fmla="*/ 271607 w 366857"/>
                  <a:gd name="connsiteY26" fmla="*/ 323850 h 425450"/>
                  <a:gd name="connsiteX27" fmla="*/ 243032 w 366857"/>
                  <a:gd name="connsiteY27" fmla="*/ 342900 h 425450"/>
                  <a:gd name="connsiteX28" fmla="*/ 233507 w 366857"/>
                  <a:gd name="connsiteY28" fmla="*/ 349250 h 425450"/>
                  <a:gd name="connsiteX29" fmla="*/ 204932 w 366857"/>
                  <a:gd name="connsiteY29" fmla="*/ 352425 h 425450"/>
                  <a:gd name="connsiteX30" fmla="*/ 157307 w 366857"/>
                  <a:gd name="connsiteY30" fmla="*/ 358775 h 425450"/>
                  <a:gd name="connsiteX31" fmla="*/ 135082 w 366857"/>
                  <a:gd name="connsiteY31" fmla="*/ 355600 h 425450"/>
                  <a:gd name="connsiteX32" fmla="*/ 125557 w 366857"/>
                  <a:gd name="connsiteY32" fmla="*/ 349250 h 425450"/>
                  <a:gd name="connsiteX33" fmla="*/ 106507 w 366857"/>
                  <a:gd name="connsiteY33" fmla="*/ 342900 h 425450"/>
                  <a:gd name="connsiteX34" fmla="*/ 96982 w 366857"/>
                  <a:gd name="connsiteY34" fmla="*/ 346075 h 425450"/>
                  <a:gd name="connsiteX35" fmla="*/ 87457 w 366857"/>
                  <a:gd name="connsiteY35" fmla="*/ 365125 h 425450"/>
                  <a:gd name="connsiteX36" fmla="*/ 77932 w 366857"/>
                  <a:gd name="connsiteY36" fmla="*/ 374650 h 425450"/>
                  <a:gd name="connsiteX37" fmla="*/ 68407 w 366857"/>
                  <a:gd name="connsiteY37" fmla="*/ 393700 h 425450"/>
                  <a:gd name="connsiteX38" fmla="*/ 62057 w 366857"/>
                  <a:gd name="connsiteY38" fmla="*/ 403225 h 425450"/>
                  <a:gd name="connsiteX39" fmla="*/ 55707 w 366857"/>
                  <a:gd name="connsiteY39" fmla="*/ 425450 h 425450"/>
                  <a:gd name="connsiteX40" fmla="*/ 43007 w 366857"/>
                  <a:gd name="connsiteY40" fmla="*/ 422275 h 425450"/>
                  <a:gd name="connsiteX41" fmla="*/ 33482 w 366857"/>
                  <a:gd name="connsiteY41" fmla="*/ 419100 h 425450"/>
                  <a:gd name="connsiteX42" fmla="*/ 4907 w 366857"/>
                  <a:gd name="connsiteY42" fmla="*/ 412750 h 425450"/>
                  <a:gd name="connsiteX43" fmla="*/ 4907 w 366857"/>
                  <a:gd name="connsiteY43" fmla="*/ 349250 h 425450"/>
                  <a:gd name="connsiteX44" fmla="*/ 8082 w 366857"/>
                  <a:gd name="connsiteY44" fmla="*/ 311150 h 425450"/>
                  <a:gd name="connsiteX45" fmla="*/ 14432 w 366857"/>
                  <a:gd name="connsiteY45" fmla="*/ 301625 h 425450"/>
                  <a:gd name="connsiteX46" fmla="*/ 17607 w 366857"/>
                  <a:gd name="connsiteY46" fmla="*/ 292100 h 425450"/>
                  <a:gd name="connsiteX47" fmla="*/ 30307 w 366857"/>
                  <a:gd name="connsiteY47" fmla="*/ 273050 h 425450"/>
                  <a:gd name="connsiteX48" fmla="*/ 36657 w 366857"/>
                  <a:gd name="connsiteY48" fmla="*/ 263525 h 425450"/>
                  <a:gd name="connsiteX49" fmla="*/ 43007 w 366857"/>
                  <a:gd name="connsiteY49" fmla="*/ 250825 h 425450"/>
                  <a:gd name="connsiteX50" fmla="*/ 46182 w 366857"/>
                  <a:gd name="connsiteY50" fmla="*/ 241300 h 425450"/>
                  <a:gd name="connsiteX51" fmla="*/ 52532 w 366857"/>
                  <a:gd name="connsiteY51" fmla="*/ 231775 h 425450"/>
                  <a:gd name="connsiteX52" fmla="*/ 62057 w 366857"/>
                  <a:gd name="connsiteY52" fmla="*/ 200025 h 425450"/>
                  <a:gd name="connsiteX53" fmla="*/ 71582 w 366857"/>
                  <a:gd name="connsiteY53" fmla="*/ 193675 h 425450"/>
                  <a:gd name="connsiteX54" fmla="*/ 90632 w 366857"/>
                  <a:gd name="connsiteY54" fmla="*/ 177800 h 425450"/>
                  <a:gd name="connsiteX55" fmla="*/ 112857 w 366857"/>
                  <a:gd name="connsiteY55" fmla="*/ 155575 h 425450"/>
                  <a:gd name="connsiteX56" fmla="*/ 119207 w 366857"/>
                  <a:gd name="connsiteY56" fmla="*/ 146050 h 425450"/>
                  <a:gd name="connsiteX57" fmla="*/ 119207 w 366857"/>
                  <a:gd name="connsiteY57" fmla="*/ 114300 h 425450"/>
                  <a:gd name="connsiteX58" fmla="*/ 109682 w 366857"/>
                  <a:gd name="connsiteY58" fmla="*/ 104775 h 425450"/>
                  <a:gd name="connsiteX59" fmla="*/ 103332 w 366857"/>
                  <a:gd name="connsiteY59" fmla="*/ 95250 h 425450"/>
                  <a:gd name="connsiteX60" fmla="*/ 103332 w 366857"/>
                  <a:gd name="connsiteY60" fmla="*/ 44450 h 425450"/>
                  <a:gd name="connsiteX61" fmla="*/ 112857 w 366857"/>
                  <a:gd name="connsiteY61" fmla="*/ 38100 h 425450"/>
                  <a:gd name="connsiteX62" fmla="*/ 119207 w 366857"/>
                  <a:gd name="connsiteY62" fmla="*/ 25400 h 425450"/>
                  <a:gd name="connsiteX63" fmla="*/ 106507 w 366857"/>
                  <a:gd name="connsiteY63" fmla="*/ 19050 h 425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366857" h="425450">
                    <a:moveTo>
                      <a:pt x="106507" y="19050"/>
                    </a:moveTo>
                    <a:cubicBezTo>
                      <a:pt x="107036" y="18521"/>
                      <a:pt x="117147" y="20916"/>
                      <a:pt x="122382" y="22225"/>
                    </a:cubicBezTo>
                    <a:cubicBezTo>
                      <a:pt x="125629" y="23037"/>
                      <a:pt x="128689" y="24481"/>
                      <a:pt x="131907" y="25400"/>
                    </a:cubicBezTo>
                    <a:cubicBezTo>
                      <a:pt x="136103" y="26599"/>
                      <a:pt x="140374" y="27517"/>
                      <a:pt x="144607" y="28575"/>
                    </a:cubicBezTo>
                    <a:cubicBezTo>
                      <a:pt x="147782" y="30692"/>
                      <a:pt x="150719" y="33218"/>
                      <a:pt x="154132" y="34925"/>
                    </a:cubicBezTo>
                    <a:cubicBezTo>
                      <a:pt x="170861" y="43289"/>
                      <a:pt x="190892" y="36155"/>
                      <a:pt x="208107" y="34925"/>
                    </a:cubicBezTo>
                    <a:cubicBezTo>
                      <a:pt x="214457" y="32808"/>
                      <a:pt x="221588" y="32288"/>
                      <a:pt x="227157" y="28575"/>
                    </a:cubicBezTo>
                    <a:cubicBezTo>
                      <a:pt x="230332" y="26458"/>
                      <a:pt x="233195" y="23775"/>
                      <a:pt x="236682" y="22225"/>
                    </a:cubicBezTo>
                    <a:cubicBezTo>
                      <a:pt x="245741" y="18199"/>
                      <a:pt x="273060" y="10870"/>
                      <a:pt x="281132" y="9525"/>
                    </a:cubicBezTo>
                    <a:cubicBezTo>
                      <a:pt x="287482" y="8467"/>
                      <a:pt x="293937" y="7911"/>
                      <a:pt x="300182" y="6350"/>
                    </a:cubicBezTo>
                    <a:cubicBezTo>
                      <a:pt x="306676" y="4727"/>
                      <a:pt x="319232" y="0"/>
                      <a:pt x="319232" y="0"/>
                    </a:cubicBezTo>
                    <a:cubicBezTo>
                      <a:pt x="323465" y="1058"/>
                      <a:pt x="328525" y="449"/>
                      <a:pt x="331932" y="3175"/>
                    </a:cubicBezTo>
                    <a:cubicBezTo>
                      <a:pt x="334545" y="5266"/>
                      <a:pt x="334295" y="9453"/>
                      <a:pt x="335107" y="12700"/>
                    </a:cubicBezTo>
                    <a:cubicBezTo>
                      <a:pt x="336416" y="17935"/>
                      <a:pt x="337111" y="23307"/>
                      <a:pt x="338282" y="28575"/>
                    </a:cubicBezTo>
                    <a:cubicBezTo>
                      <a:pt x="339229" y="32835"/>
                      <a:pt x="340510" y="37015"/>
                      <a:pt x="341457" y="41275"/>
                    </a:cubicBezTo>
                    <a:cubicBezTo>
                      <a:pt x="342628" y="46543"/>
                      <a:pt x="343212" y="51944"/>
                      <a:pt x="344632" y="57150"/>
                    </a:cubicBezTo>
                    <a:cubicBezTo>
                      <a:pt x="346393" y="63608"/>
                      <a:pt x="349359" y="69706"/>
                      <a:pt x="350982" y="76200"/>
                    </a:cubicBezTo>
                    <a:cubicBezTo>
                      <a:pt x="352040" y="80433"/>
                      <a:pt x="352903" y="84720"/>
                      <a:pt x="354157" y="88900"/>
                    </a:cubicBezTo>
                    <a:cubicBezTo>
                      <a:pt x="356080" y="95311"/>
                      <a:pt x="358884" y="101456"/>
                      <a:pt x="360507" y="107950"/>
                    </a:cubicBezTo>
                    <a:cubicBezTo>
                      <a:pt x="364494" y="123897"/>
                      <a:pt x="362302" y="116510"/>
                      <a:pt x="366857" y="130175"/>
                    </a:cubicBezTo>
                    <a:cubicBezTo>
                      <a:pt x="365799" y="173567"/>
                      <a:pt x="365653" y="216990"/>
                      <a:pt x="363682" y="260350"/>
                    </a:cubicBezTo>
                    <a:cubicBezTo>
                      <a:pt x="363530" y="263693"/>
                      <a:pt x="362598" y="267262"/>
                      <a:pt x="360507" y="269875"/>
                    </a:cubicBezTo>
                    <a:cubicBezTo>
                      <a:pt x="358123" y="272855"/>
                      <a:pt x="353913" y="273782"/>
                      <a:pt x="350982" y="276225"/>
                    </a:cubicBezTo>
                    <a:cubicBezTo>
                      <a:pt x="347533" y="279100"/>
                      <a:pt x="344632" y="282575"/>
                      <a:pt x="341457" y="285750"/>
                    </a:cubicBezTo>
                    <a:cubicBezTo>
                      <a:pt x="335409" y="303893"/>
                      <a:pt x="343271" y="288774"/>
                      <a:pt x="328757" y="298450"/>
                    </a:cubicBezTo>
                    <a:cubicBezTo>
                      <a:pt x="319915" y="304345"/>
                      <a:pt x="320095" y="310862"/>
                      <a:pt x="309707" y="314325"/>
                    </a:cubicBezTo>
                    <a:cubicBezTo>
                      <a:pt x="295424" y="319086"/>
                      <a:pt x="284943" y="314959"/>
                      <a:pt x="271607" y="323850"/>
                    </a:cubicBezTo>
                    <a:lnTo>
                      <a:pt x="243032" y="342900"/>
                    </a:lnTo>
                    <a:cubicBezTo>
                      <a:pt x="239857" y="345017"/>
                      <a:pt x="237300" y="348829"/>
                      <a:pt x="233507" y="349250"/>
                    </a:cubicBezTo>
                    <a:lnTo>
                      <a:pt x="204932" y="352425"/>
                    </a:lnTo>
                    <a:cubicBezTo>
                      <a:pt x="186037" y="358723"/>
                      <a:pt x="188383" y="358775"/>
                      <a:pt x="157307" y="358775"/>
                    </a:cubicBezTo>
                    <a:cubicBezTo>
                      <a:pt x="149823" y="358775"/>
                      <a:pt x="142490" y="356658"/>
                      <a:pt x="135082" y="355600"/>
                    </a:cubicBezTo>
                    <a:cubicBezTo>
                      <a:pt x="131907" y="353483"/>
                      <a:pt x="129044" y="350800"/>
                      <a:pt x="125557" y="349250"/>
                    </a:cubicBezTo>
                    <a:cubicBezTo>
                      <a:pt x="119440" y="346532"/>
                      <a:pt x="106507" y="342900"/>
                      <a:pt x="106507" y="342900"/>
                    </a:cubicBezTo>
                    <a:cubicBezTo>
                      <a:pt x="103332" y="343958"/>
                      <a:pt x="99595" y="343984"/>
                      <a:pt x="96982" y="346075"/>
                    </a:cubicBezTo>
                    <a:cubicBezTo>
                      <a:pt x="86277" y="354639"/>
                      <a:pt x="94030" y="355265"/>
                      <a:pt x="87457" y="365125"/>
                    </a:cubicBezTo>
                    <a:cubicBezTo>
                      <a:pt x="84966" y="368861"/>
                      <a:pt x="80807" y="371201"/>
                      <a:pt x="77932" y="374650"/>
                    </a:cubicBezTo>
                    <a:cubicBezTo>
                      <a:pt x="66558" y="388299"/>
                      <a:pt x="75567" y="379381"/>
                      <a:pt x="68407" y="393700"/>
                    </a:cubicBezTo>
                    <a:cubicBezTo>
                      <a:pt x="66700" y="397113"/>
                      <a:pt x="63764" y="399812"/>
                      <a:pt x="62057" y="403225"/>
                    </a:cubicBezTo>
                    <a:cubicBezTo>
                      <a:pt x="59780" y="407780"/>
                      <a:pt x="56724" y="421381"/>
                      <a:pt x="55707" y="425450"/>
                    </a:cubicBezTo>
                    <a:cubicBezTo>
                      <a:pt x="51474" y="424392"/>
                      <a:pt x="47203" y="423474"/>
                      <a:pt x="43007" y="422275"/>
                    </a:cubicBezTo>
                    <a:cubicBezTo>
                      <a:pt x="39789" y="421356"/>
                      <a:pt x="36749" y="419826"/>
                      <a:pt x="33482" y="419100"/>
                    </a:cubicBezTo>
                    <a:cubicBezTo>
                      <a:pt x="-45" y="411650"/>
                      <a:pt x="26349" y="419897"/>
                      <a:pt x="4907" y="412750"/>
                    </a:cubicBezTo>
                    <a:cubicBezTo>
                      <a:pt x="-3878" y="386395"/>
                      <a:pt x="1054" y="405121"/>
                      <a:pt x="4907" y="349250"/>
                    </a:cubicBezTo>
                    <a:cubicBezTo>
                      <a:pt x="5784" y="336536"/>
                      <a:pt x="5583" y="323647"/>
                      <a:pt x="8082" y="311150"/>
                    </a:cubicBezTo>
                    <a:cubicBezTo>
                      <a:pt x="8830" y="307408"/>
                      <a:pt x="12725" y="305038"/>
                      <a:pt x="14432" y="301625"/>
                    </a:cubicBezTo>
                    <a:cubicBezTo>
                      <a:pt x="15929" y="298632"/>
                      <a:pt x="15982" y="295026"/>
                      <a:pt x="17607" y="292100"/>
                    </a:cubicBezTo>
                    <a:cubicBezTo>
                      <a:pt x="21313" y="285429"/>
                      <a:pt x="26074" y="279400"/>
                      <a:pt x="30307" y="273050"/>
                    </a:cubicBezTo>
                    <a:cubicBezTo>
                      <a:pt x="32424" y="269875"/>
                      <a:pt x="34950" y="266938"/>
                      <a:pt x="36657" y="263525"/>
                    </a:cubicBezTo>
                    <a:cubicBezTo>
                      <a:pt x="38774" y="259292"/>
                      <a:pt x="41143" y="255175"/>
                      <a:pt x="43007" y="250825"/>
                    </a:cubicBezTo>
                    <a:cubicBezTo>
                      <a:pt x="44325" y="247749"/>
                      <a:pt x="44685" y="244293"/>
                      <a:pt x="46182" y="241300"/>
                    </a:cubicBezTo>
                    <a:cubicBezTo>
                      <a:pt x="47889" y="237887"/>
                      <a:pt x="50415" y="234950"/>
                      <a:pt x="52532" y="231775"/>
                    </a:cubicBezTo>
                    <a:cubicBezTo>
                      <a:pt x="53803" y="226691"/>
                      <a:pt x="59738" y="201571"/>
                      <a:pt x="62057" y="200025"/>
                    </a:cubicBezTo>
                    <a:cubicBezTo>
                      <a:pt x="65232" y="197908"/>
                      <a:pt x="68651" y="196118"/>
                      <a:pt x="71582" y="193675"/>
                    </a:cubicBezTo>
                    <a:cubicBezTo>
                      <a:pt x="96028" y="173303"/>
                      <a:pt x="66983" y="193566"/>
                      <a:pt x="90632" y="177800"/>
                    </a:cubicBezTo>
                    <a:cubicBezTo>
                      <a:pt x="105188" y="155965"/>
                      <a:pt x="96092" y="161163"/>
                      <a:pt x="112857" y="155575"/>
                    </a:cubicBezTo>
                    <a:cubicBezTo>
                      <a:pt x="114974" y="152400"/>
                      <a:pt x="117500" y="149463"/>
                      <a:pt x="119207" y="146050"/>
                    </a:cubicBezTo>
                    <a:cubicBezTo>
                      <a:pt x="124348" y="135767"/>
                      <a:pt x="123750" y="125658"/>
                      <a:pt x="119207" y="114300"/>
                    </a:cubicBezTo>
                    <a:cubicBezTo>
                      <a:pt x="117539" y="110131"/>
                      <a:pt x="112557" y="108224"/>
                      <a:pt x="109682" y="104775"/>
                    </a:cubicBezTo>
                    <a:cubicBezTo>
                      <a:pt x="107239" y="101844"/>
                      <a:pt x="105449" y="98425"/>
                      <a:pt x="103332" y="95250"/>
                    </a:cubicBezTo>
                    <a:cubicBezTo>
                      <a:pt x="98439" y="75677"/>
                      <a:pt x="95786" y="70862"/>
                      <a:pt x="103332" y="44450"/>
                    </a:cubicBezTo>
                    <a:cubicBezTo>
                      <a:pt x="104380" y="40781"/>
                      <a:pt x="109682" y="40217"/>
                      <a:pt x="112857" y="38100"/>
                    </a:cubicBezTo>
                    <a:cubicBezTo>
                      <a:pt x="114974" y="33867"/>
                      <a:pt x="117343" y="29750"/>
                      <a:pt x="119207" y="25400"/>
                    </a:cubicBezTo>
                    <a:cubicBezTo>
                      <a:pt x="120525" y="22324"/>
                      <a:pt x="105978" y="19579"/>
                      <a:pt x="106507" y="19050"/>
                    </a:cubicBezTo>
                    <a:close/>
                  </a:path>
                </a:pathLst>
              </a:custGeom>
              <a:solidFill>
                <a:srgbClr val="92D050"/>
              </a:solidFill>
              <a:ln>
                <a:solidFill>
                  <a:schemeClr val="accent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5319303" y="3599502"/>
                <a:ext cx="97467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 smtClean="0"/>
                  <a:t>Uganda</a:t>
                </a:r>
                <a:endParaRPr lang="en-US" sz="1200" dirty="0"/>
              </a:p>
            </p:txBody>
          </p:sp>
        </p:grpSp>
      </p:grpSp>
      <p:sp>
        <p:nvSpPr>
          <p:cNvPr id="2049" name="Smiley Face 2048"/>
          <p:cNvSpPr>
            <a:spLocks noChangeAspect="1"/>
          </p:cNvSpPr>
          <p:nvPr/>
        </p:nvSpPr>
        <p:spPr>
          <a:xfrm>
            <a:off x="8328375" y="154642"/>
            <a:ext cx="1300423" cy="1146985"/>
          </a:xfrm>
          <a:prstGeom prst="smileyFace">
            <a:avLst/>
          </a:prstGeom>
          <a:solidFill>
            <a:srgbClr val="FFFF00"/>
          </a:solidFill>
          <a:ln w="12700">
            <a:solidFill>
              <a:schemeClr val="accent3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80975" indent="-180975" algn="l" defTabSz="914400" rtl="0" eaLnBrk="1" latinLnBrk="0" hangingPunct="1">
              <a:spcBef>
                <a:spcPts val="600"/>
              </a:spcBef>
              <a:buClr>
                <a:srgbClr val="06368B"/>
              </a:buClr>
              <a:buSzPct val="110000"/>
              <a:buFont typeface="Wingdings" pitchFamily="2" charset="2"/>
              <a:buChar char="§"/>
            </a:pPr>
            <a:endParaRPr lang="en-US" sz="1800" kern="1200" dirty="0" err="1" smtClean="0">
              <a:solidFill>
                <a:srgbClr val="05368B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843210" y="1516106"/>
            <a:ext cx="184731" cy="2139047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  <a:buClr>
                <a:srgbClr val="06368B"/>
              </a:buClr>
              <a:buSzPct val="110000"/>
            </a:pPr>
            <a:endParaRPr lang="en-US" u="sng" dirty="0" smtClean="0">
              <a:solidFill>
                <a:srgbClr val="05368B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buClr>
                <a:srgbClr val="06368B"/>
              </a:buClr>
              <a:buSzPct val="110000"/>
            </a:pPr>
            <a:endParaRPr lang="en-US" u="sng" dirty="0">
              <a:solidFill>
                <a:srgbClr val="05368B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buClr>
                <a:srgbClr val="06368B"/>
              </a:buClr>
              <a:buSzPct val="110000"/>
            </a:pPr>
            <a:endParaRPr lang="en-US" u="sng" dirty="0" smtClean="0">
              <a:solidFill>
                <a:srgbClr val="05368B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buClr>
                <a:srgbClr val="06368B"/>
              </a:buClr>
              <a:buSzPct val="110000"/>
            </a:pPr>
            <a:endParaRPr lang="en-US" u="sng" dirty="0">
              <a:solidFill>
                <a:srgbClr val="05368B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buClr>
                <a:srgbClr val="06368B"/>
              </a:buClr>
              <a:buSzPct val="110000"/>
            </a:pPr>
            <a:endParaRPr lang="en-US" u="sng" dirty="0" smtClean="0">
              <a:solidFill>
                <a:srgbClr val="05368B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buClr>
                <a:srgbClr val="06368B"/>
              </a:buClr>
              <a:buSzPct val="110000"/>
            </a:pPr>
            <a:endParaRPr lang="en-US" u="sng" dirty="0">
              <a:solidFill>
                <a:srgbClr val="05368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227026" y="2232883"/>
            <a:ext cx="3356496" cy="1477328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buClr>
                <a:srgbClr val="06368B"/>
              </a:buClr>
              <a:buSzPct val="110000"/>
            </a:pPr>
            <a:r>
              <a:rPr lang="en-US" u="sng" dirty="0" err="1" smtClean="0">
                <a:solidFill>
                  <a:srgbClr val="05368B"/>
                </a:solidFill>
                <a:latin typeface="Arial" pitchFamily="34" charset="0"/>
                <a:cs typeface="Arial" pitchFamily="34" charset="0"/>
              </a:rPr>
              <a:t>Tunesia</a:t>
            </a:r>
            <a:r>
              <a:rPr lang="en-US" u="sng" dirty="0" smtClean="0">
                <a:solidFill>
                  <a:srgbClr val="05368B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en-US" dirty="0" smtClean="0">
                <a:solidFill>
                  <a:srgbClr val="05368B"/>
                </a:solidFill>
                <a:latin typeface="Arial" pitchFamily="34" charset="0"/>
                <a:cs typeface="Arial" pitchFamily="34" charset="0"/>
              </a:rPr>
              <a:t> All samples received </a:t>
            </a:r>
          </a:p>
          <a:p>
            <a:pPr marL="177800" indent="-177800">
              <a:buClr>
                <a:srgbClr val="06368B"/>
              </a:buClr>
              <a:buSzPct val="110000"/>
              <a:buFontTx/>
              <a:buChar char="-"/>
            </a:pPr>
            <a:r>
              <a:rPr lang="en-US" dirty="0" smtClean="0">
                <a:solidFill>
                  <a:srgbClr val="05368B"/>
                </a:solidFill>
                <a:latin typeface="Arial" pitchFamily="34" charset="0"/>
                <a:cs typeface="Arial" pitchFamily="34" charset="0"/>
              </a:rPr>
              <a:t>Butter</a:t>
            </a:r>
          </a:p>
          <a:p>
            <a:pPr marL="177800" indent="-177800">
              <a:buClr>
                <a:srgbClr val="06368B"/>
              </a:buClr>
              <a:buSzPct val="110000"/>
              <a:buFontTx/>
              <a:buChar char="-"/>
            </a:pPr>
            <a:r>
              <a:rPr lang="en-US" dirty="0" smtClean="0">
                <a:solidFill>
                  <a:srgbClr val="05368B"/>
                </a:solidFill>
                <a:latin typeface="Arial" pitchFamily="34" charset="0"/>
                <a:cs typeface="Arial" pitchFamily="34" charset="0"/>
              </a:rPr>
              <a:t>Olive oil </a:t>
            </a:r>
          </a:p>
          <a:p>
            <a:pPr marL="177800" indent="-177800">
              <a:buClr>
                <a:srgbClr val="06368B"/>
              </a:buClr>
              <a:buSzPct val="110000"/>
              <a:buFontTx/>
              <a:buChar char="-"/>
            </a:pPr>
            <a:r>
              <a:rPr lang="en-US" dirty="0" smtClean="0">
                <a:solidFill>
                  <a:srgbClr val="05368B"/>
                </a:solidFill>
                <a:latin typeface="Arial" pitchFamily="34" charset="0"/>
                <a:cs typeface="Arial" pitchFamily="34" charset="0"/>
              </a:rPr>
              <a:t>Fish </a:t>
            </a:r>
          </a:p>
          <a:p>
            <a:pPr marL="177800" indent="-177800">
              <a:buClr>
                <a:srgbClr val="06368B"/>
              </a:buClr>
              <a:buSzPct val="110000"/>
              <a:buFontTx/>
              <a:buChar char="-"/>
            </a:pPr>
            <a:r>
              <a:rPr lang="en-US" dirty="0" smtClean="0">
                <a:solidFill>
                  <a:srgbClr val="05368B"/>
                </a:solidFill>
                <a:latin typeface="Arial" pitchFamily="34" charset="0"/>
                <a:cs typeface="Arial" pitchFamily="34" charset="0"/>
              </a:rPr>
              <a:t>Eggs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5227026" y="1043735"/>
            <a:ext cx="3236848" cy="120032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buClr>
                <a:srgbClr val="06368B"/>
              </a:buClr>
              <a:buSzPct val="110000"/>
            </a:pPr>
            <a:r>
              <a:rPr lang="en-US" u="sng" dirty="0" smtClean="0">
                <a:solidFill>
                  <a:srgbClr val="05368B"/>
                </a:solidFill>
                <a:latin typeface="Arial" pitchFamily="34" charset="0"/>
                <a:cs typeface="Arial" pitchFamily="34" charset="0"/>
              </a:rPr>
              <a:t>Ghana:</a:t>
            </a:r>
            <a:r>
              <a:rPr lang="en-US" dirty="0" smtClean="0">
                <a:solidFill>
                  <a:srgbClr val="05368B"/>
                </a:solidFill>
                <a:latin typeface="Arial" pitchFamily="34" charset="0"/>
                <a:cs typeface="Arial" pitchFamily="34" charset="0"/>
              </a:rPr>
              <a:t> All samples received </a:t>
            </a:r>
          </a:p>
          <a:p>
            <a:pPr marL="177800" indent="-177800">
              <a:buClr>
                <a:srgbClr val="06368B"/>
              </a:buClr>
              <a:buSzPct val="110000"/>
              <a:buFontTx/>
              <a:buChar char="-"/>
            </a:pPr>
            <a:r>
              <a:rPr lang="en-US" dirty="0" smtClean="0">
                <a:solidFill>
                  <a:srgbClr val="05368B"/>
                </a:solidFill>
                <a:latin typeface="Arial" pitchFamily="34" charset="0"/>
                <a:cs typeface="Arial" pitchFamily="34" charset="0"/>
              </a:rPr>
              <a:t>Fish </a:t>
            </a:r>
          </a:p>
          <a:p>
            <a:pPr marL="177800" indent="-177800">
              <a:buClr>
                <a:srgbClr val="06368B"/>
              </a:buClr>
              <a:buSzPct val="110000"/>
              <a:buFontTx/>
              <a:buChar char="-"/>
            </a:pPr>
            <a:r>
              <a:rPr lang="en-US" dirty="0" smtClean="0">
                <a:solidFill>
                  <a:srgbClr val="05368B"/>
                </a:solidFill>
                <a:latin typeface="Arial" pitchFamily="34" charset="0"/>
                <a:cs typeface="Arial" pitchFamily="34" charset="0"/>
              </a:rPr>
              <a:t>Sediment</a:t>
            </a:r>
          </a:p>
          <a:p>
            <a:pPr marL="177800" indent="-177800">
              <a:buClr>
                <a:srgbClr val="06368B"/>
              </a:buClr>
              <a:buSzPct val="110000"/>
              <a:buFontTx/>
              <a:buChar char="-"/>
            </a:pPr>
            <a:r>
              <a:rPr lang="en-US" dirty="0" smtClean="0">
                <a:solidFill>
                  <a:srgbClr val="05368B"/>
                </a:solidFill>
                <a:latin typeface="Arial" pitchFamily="34" charset="0"/>
                <a:cs typeface="Arial" pitchFamily="34" charset="0"/>
              </a:rPr>
              <a:t>Soil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5227026" y="3699030"/>
            <a:ext cx="3416384" cy="313932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buClr>
                <a:srgbClr val="06368B"/>
              </a:buClr>
              <a:buSzPct val="110000"/>
            </a:pPr>
            <a:r>
              <a:rPr lang="en-US" u="sng" dirty="0" smtClean="0">
                <a:solidFill>
                  <a:srgbClr val="05368B"/>
                </a:solidFill>
                <a:latin typeface="Arial" pitchFamily="34" charset="0"/>
                <a:cs typeface="Arial" pitchFamily="34" charset="0"/>
              </a:rPr>
              <a:t>Uganda</a:t>
            </a:r>
            <a:r>
              <a:rPr lang="en-US" dirty="0" smtClean="0">
                <a:solidFill>
                  <a:srgbClr val="05368B"/>
                </a:solidFill>
                <a:latin typeface="Arial" pitchFamily="34" charset="0"/>
                <a:cs typeface="Arial" pitchFamily="34" charset="0"/>
              </a:rPr>
              <a:t>: All samples received </a:t>
            </a:r>
          </a:p>
          <a:p>
            <a:pPr marL="177800" indent="-177800">
              <a:buClr>
                <a:srgbClr val="06368B"/>
              </a:buClr>
              <a:buSzPct val="110000"/>
              <a:buFontTx/>
              <a:buChar char="-"/>
            </a:pPr>
            <a:r>
              <a:rPr lang="en-US" dirty="0" smtClean="0">
                <a:solidFill>
                  <a:srgbClr val="05368B"/>
                </a:solidFill>
                <a:latin typeface="Arial" pitchFamily="34" charset="0"/>
                <a:cs typeface="Arial" pitchFamily="34" charset="0"/>
              </a:rPr>
              <a:t>Honey</a:t>
            </a:r>
          </a:p>
          <a:p>
            <a:pPr marL="177800" indent="-177800">
              <a:buClr>
                <a:srgbClr val="06368B"/>
              </a:buClr>
              <a:buSzPct val="110000"/>
              <a:buFontTx/>
              <a:buChar char="-"/>
            </a:pPr>
            <a:r>
              <a:rPr lang="en-US" dirty="0" smtClean="0">
                <a:solidFill>
                  <a:srgbClr val="05368B"/>
                </a:solidFill>
                <a:latin typeface="Arial" pitchFamily="34" charset="0"/>
                <a:cs typeface="Arial" pitchFamily="34" charset="0"/>
              </a:rPr>
              <a:t>Sediment</a:t>
            </a:r>
          </a:p>
          <a:p>
            <a:pPr marL="177800" indent="-177800">
              <a:buClr>
                <a:srgbClr val="06368B"/>
              </a:buClr>
              <a:buSzPct val="110000"/>
              <a:buFontTx/>
              <a:buChar char="-"/>
            </a:pPr>
            <a:r>
              <a:rPr lang="en-US" dirty="0" smtClean="0">
                <a:solidFill>
                  <a:srgbClr val="05368B"/>
                </a:solidFill>
                <a:latin typeface="Arial" pitchFamily="34" charset="0"/>
                <a:cs typeface="Arial" pitchFamily="34" charset="0"/>
              </a:rPr>
              <a:t>Soil</a:t>
            </a:r>
          </a:p>
          <a:p>
            <a:pPr marL="177800" indent="-177800">
              <a:buClr>
                <a:srgbClr val="06368B"/>
              </a:buClr>
              <a:buSzPct val="110000"/>
              <a:buFontTx/>
              <a:buChar char="-"/>
            </a:pPr>
            <a:r>
              <a:rPr lang="en-US" dirty="0" smtClean="0">
                <a:solidFill>
                  <a:srgbClr val="05368B"/>
                </a:solidFill>
                <a:latin typeface="Arial" pitchFamily="34" charset="0"/>
                <a:cs typeface="Arial" pitchFamily="34" charset="0"/>
              </a:rPr>
              <a:t>Fish</a:t>
            </a:r>
          </a:p>
          <a:p>
            <a:pPr marL="177800" indent="-177800">
              <a:buClr>
                <a:srgbClr val="06368B"/>
              </a:buClr>
              <a:buSzPct val="110000"/>
              <a:buFontTx/>
              <a:buChar char="-"/>
            </a:pPr>
            <a:r>
              <a:rPr lang="en-US" dirty="0" smtClean="0">
                <a:solidFill>
                  <a:srgbClr val="05368B"/>
                </a:solidFill>
                <a:latin typeface="Arial" pitchFamily="34" charset="0"/>
                <a:cs typeface="Arial" pitchFamily="34" charset="0"/>
              </a:rPr>
              <a:t>Beef</a:t>
            </a:r>
          </a:p>
          <a:p>
            <a:pPr marL="177800" indent="-177800">
              <a:buClr>
                <a:srgbClr val="06368B"/>
              </a:buClr>
              <a:buSzPct val="110000"/>
              <a:buFontTx/>
              <a:buChar char="-"/>
            </a:pPr>
            <a:r>
              <a:rPr lang="en-US" dirty="0" smtClean="0">
                <a:solidFill>
                  <a:srgbClr val="05368B"/>
                </a:solidFill>
                <a:latin typeface="Arial" pitchFamily="34" charset="0"/>
                <a:cs typeface="Arial" pitchFamily="34" charset="0"/>
              </a:rPr>
              <a:t>Eggs</a:t>
            </a:r>
          </a:p>
          <a:p>
            <a:pPr marL="177800" indent="-177800">
              <a:buClr>
                <a:srgbClr val="06368B"/>
              </a:buClr>
              <a:buSzPct val="110000"/>
              <a:buFontTx/>
              <a:buChar char="-"/>
            </a:pPr>
            <a:r>
              <a:rPr lang="en-US" dirty="0" smtClean="0">
                <a:solidFill>
                  <a:srgbClr val="05368B"/>
                </a:solidFill>
                <a:latin typeface="Arial" pitchFamily="34" charset="0"/>
                <a:cs typeface="Arial" pitchFamily="34" charset="0"/>
              </a:rPr>
              <a:t>Chicken meat</a:t>
            </a:r>
          </a:p>
          <a:p>
            <a:pPr marL="177800" indent="-177800">
              <a:buClr>
                <a:srgbClr val="06368B"/>
              </a:buClr>
              <a:buSzPct val="110000"/>
              <a:buFontTx/>
              <a:buChar char="-"/>
            </a:pPr>
            <a:r>
              <a:rPr lang="en-US" dirty="0" smtClean="0">
                <a:solidFill>
                  <a:srgbClr val="05368B"/>
                </a:solidFill>
                <a:latin typeface="Arial" pitchFamily="34" charset="0"/>
                <a:cs typeface="Arial" pitchFamily="34" charset="0"/>
              </a:rPr>
              <a:t>Cow milk</a:t>
            </a:r>
          </a:p>
          <a:p>
            <a:pPr marL="177800" indent="-177800">
              <a:buClr>
                <a:srgbClr val="06368B"/>
              </a:buClr>
              <a:buSzPct val="110000"/>
              <a:buFontTx/>
              <a:buChar char="-"/>
            </a:pPr>
            <a:r>
              <a:rPr lang="en-US" dirty="0" smtClean="0">
                <a:solidFill>
                  <a:srgbClr val="05368B"/>
                </a:solidFill>
                <a:latin typeface="Arial" pitchFamily="34" charset="0"/>
                <a:cs typeface="Arial" pitchFamily="34" charset="0"/>
              </a:rPr>
              <a:t>Tomatoes</a:t>
            </a:r>
          </a:p>
          <a:p>
            <a:pPr marL="177800" indent="-177800">
              <a:buClr>
                <a:srgbClr val="06368B"/>
              </a:buClr>
              <a:buSzPct val="110000"/>
              <a:buFontTx/>
              <a:buChar char="-"/>
            </a:pPr>
            <a:r>
              <a:rPr lang="en-US" dirty="0" smtClean="0">
                <a:solidFill>
                  <a:srgbClr val="05368B"/>
                </a:solidFill>
                <a:latin typeface="Arial" pitchFamily="34" charset="0"/>
                <a:cs typeface="Arial" pitchFamily="34" charset="0"/>
              </a:rPr>
              <a:t>Banana</a:t>
            </a:r>
            <a:endParaRPr lang="en-US" dirty="0">
              <a:solidFill>
                <a:srgbClr val="05368B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5419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" grpId="0" animBg="1"/>
      <p:bldP spid="84" grpId="0"/>
      <p:bldP spid="86" grpId="0"/>
      <p:bldP spid="8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ubrik 1"/>
          <p:cNvSpPr txBox="1">
            <a:spLocks/>
          </p:cNvSpPr>
          <p:nvPr/>
        </p:nvSpPr>
        <p:spPr>
          <a:xfrm>
            <a:off x="216723" y="90175"/>
            <a:ext cx="9596817" cy="714380"/>
          </a:xfrm>
          <a:prstGeom prst="rect">
            <a:avLst/>
          </a:prstGeom>
        </p:spPr>
        <p:txBody>
          <a:bodyPr anchor="b" anchorCtr="0"/>
          <a:lstStyle>
            <a:lvl1pPr algn="l" defTabSz="914400" rtl="0" eaLnBrk="1" latinLnBrk="0" hangingPunct="1">
              <a:lnSpc>
                <a:spcPts val="2700"/>
              </a:lnSpc>
              <a:spcBef>
                <a:spcPct val="0"/>
              </a:spcBef>
              <a:buNone/>
              <a:defRPr lang="en-US" sz="26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z="3600" dirty="0" smtClean="0">
                <a:solidFill>
                  <a:srgbClr val="002877"/>
                </a:solidFill>
              </a:rPr>
              <a:t/>
            </a:r>
            <a:br>
              <a:rPr lang="en-US" sz="3600" dirty="0" smtClean="0">
                <a:solidFill>
                  <a:srgbClr val="002877"/>
                </a:solidFill>
              </a:rPr>
            </a:br>
            <a:r>
              <a:rPr lang="en-US" sz="3200" b="0" dirty="0" smtClean="0"/>
              <a:t>Challenges with sending samples</a:t>
            </a:r>
            <a:endParaRPr lang="en-US" sz="3200" b="0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150845" y="1575522"/>
            <a:ext cx="6605334" cy="1908215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285750" indent="-285750">
              <a:lnSpc>
                <a:spcPct val="200000"/>
              </a:lnSpc>
              <a:spcBef>
                <a:spcPts val="600"/>
              </a:spcBef>
              <a:buClr>
                <a:srgbClr val="06368B"/>
              </a:buClr>
              <a:buSzPct val="110000"/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05368B"/>
                </a:solidFill>
                <a:latin typeface="Arial" pitchFamily="34" charset="0"/>
                <a:cs typeface="Arial" pitchFamily="34" charset="0"/>
              </a:rPr>
              <a:t>Difficult to sent all kinds of samples to the Netherlands: </a:t>
            </a:r>
          </a:p>
          <a:p>
            <a:pPr>
              <a:lnSpc>
                <a:spcPct val="200000"/>
              </a:lnSpc>
              <a:spcBef>
                <a:spcPts val="600"/>
              </a:spcBef>
              <a:buClr>
                <a:srgbClr val="06368B"/>
              </a:buClr>
              <a:buSzPct val="110000"/>
            </a:pPr>
            <a:r>
              <a:rPr lang="en-US" dirty="0">
                <a:solidFill>
                  <a:srgbClr val="05368B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en-US" dirty="0" smtClean="0">
                <a:solidFill>
                  <a:srgbClr val="05368B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en-US" u="sng" dirty="0" smtClean="0">
                <a:solidFill>
                  <a:srgbClr val="05368B"/>
                </a:solidFill>
                <a:latin typeface="Arial" pitchFamily="34" charset="0"/>
                <a:cs typeface="Arial" pitchFamily="34" charset="0"/>
              </a:rPr>
              <a:t>We just received import permits biota and sediments</a:t>
            </a:r>
          </a:p>
          <a:p>
            <a:pPr>
              <a:lnSpc>
                <a:spcPct val="200000"/>
              </a:lnSpc>
              <a:spcBef>
                <a:spcPts val="600"/>
              </a:spcBef>
              <a:buClr>
                <a:srgbClr val="06368B"/>
              </a:buClr>
              <a:buSzPct val="110000"/>
            </a:pPr>
            <a:r>
              <a:rPr lang="en-US" dirty="0">
                <a:solidFill>
                  <a:srgbClr val="05368B"/>
                </a:solidFill>
                <a:latin typeface="Arial" pitchFamily="34" charset="0"/>
                <a:cs typeface="Arial" pitchFamily="34" charset="0"/>
              </a:rPr>
              <a:t>	</a:t>
            </a:r>
            <a:endParaRPr lang="en-US" b="1" dirty="0" smtClean="0">
              <a:solidFill>
                <a:srgbClr val="05368B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0844" y="3807264"/>
            <a:ext cx="903262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Wingdings" panose="05000000000000000000" pitchFamily="2" charset="2"/>
              <a:buChar char="v"/>
            </a:pPr>
            <a:r>
              <a:rPr lang="en-US" dirty="0" smtClean="0">
                <a:solidFill>
                  <a:srgbClr val="05368B"/>
                </a:solidFill>
                <a:latin typeface="Arial" pitchFamily="34" charset="0"/>
                <a:cs typeface="Arial" pitchFamily="34" charset="0"/>
              </a:rPr>
              <a:t>We had </a:t>
            </a:r>
            <a:r>
              <a:rPr lang="en-US" dirty="0">
                <a:solidFill>
                  <a:srgbClr val="05368B"/>
                </a:solidFill>
                <a:latin typeface="Arial" pitchFamily="34" charset="0"/>
                <a:cs typeface="Arial" pitchFamily="34" charset="0"/>
              </a:rPr>
              <a:t>to pay import </a:t>
            </a:r>
            <a:r>
              <a:rPr lang="en-US" dirty="0" smtClean="0">
                <a:solidFill>
                  <a:srgbClr val="05368B"/>
                </a:solidFill>
                <a:latin typeface="Arial" pitchFamily="34" charset="0"/>
                <a:cs typeface="Arial" pitchFamily="34" charset="0"/>
              </a:rPr>
              <a:t>taxes for some samples:</a:t>
            </a:r>
          </a:p>
          <a:p>
            <a:pPr marL="898525" indent="-898525">
              <a:lnSpc>
                <a:spcPct val="200000"/>
              </a:lnSpc>
            </a:pPr>
            <a:r>
              <a:rPr lang="en-US" dirty="0">
                <a:solidFill>
                  <a:srgbClr val="05368B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dirty="0" smtClean="0">
                <a:solidFill>
                  <a:srgbClr val="05368B"/>
                </a:solidFill>
                <a:latin typeface="Arial" pitchFamily="34" charset="0"/>
                <a:cs typeface="Arial" pitchFamily="34" charset="0"/>
              </a:rPr>
              <a:t>       	- </a:t>
            </a:r>
            <a:r>
              <a:rPr lang="en-US" b="1" dirty="0" smtClean="0">
                <a:solidFill>
                  <a:srgbClr val="05368B"/>
                </a:solidFill>
                <a:latin typeface="Arial" pitchFamily="34" charset="0"/>
                <a:cs typeface="Arial" pitchFamily="34" charset="0"/>
              </a:rPr>
              <a:t>State that the samples are of </a:t>
            </a:r>
            <a:r>
              <a:rPr lang="en-US" b="1" u="sng" dirty="0" smtClean="0">
                <a:solidFill>
                  <a:srgbClr val="05368B"/>
                </a:solidFill>
                <a:latin typeface="Arial" pitchFamily="34" charset="0"/>
                <a:cs typeface="Arial" pitchFamily="34" charset="0"/>
              </a:rPr>
              <a:t>No commercial value </a:t>
            </a:r>
            <a:r>
              <a:rPr lang="en-US" b="1" dirty="0" smtClean="0">
                <a:solidFill>
                  <a:srgbClr val="05368B"/>
                </a:solidFill>
                <a:latin typeface="Arial" pitchFamily="34" charset="0"/>
                <a:cs typeface="Arial" pitchFamily="34" charset="0"/>
              </a:rPr>
              <a:t>or less then 1 Euro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1394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2_Custom Design">
  <a:themeElements>
    <a:clrScheme name="IVM PowerPoint">
      <a:dk1>
        <a:srgbClr val="05368B"/>
      </a:dk1>
      <a:lt1>
        <a:sysClr val="window" lastClr="FFFFFF"/>
      </a:lt1>
      <a:dk2>
        <a:srgbClr val="0055A5"/>
      </a:dk2>
      <a:lt2>
        <a:srgbClr val="E5EEF6"/>
      </a:lt2>
      <a:accent1>
        <a:srgbClr val="7FB92F"/>
      </a:accent1>
      <a:accent2>
        <a:srgbClr val="BEE18F"/>
      </a:accent2>
      <a:accent3>
        <a:srgbClr val="DCF0C2"/>
      </a:accent3>
      <a:accent4>
        <a:srgbClr val="4281BB"/>
      </a:accent4>
      <a:accent5>
        <a:srgbClr val="B2CCE4"/>
      </a:accent5>
      <a:accent6>
        <a:srgbClr val="CCE3E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DAEDBF"/>
        </a:solidFill>
        <a:ln w="12700">
          <a:solidFill>
            <a:srgbClr val="05368B"/>
          </a:solidFill>
        </a:ln>
      </a:spPr>
      <a:bodyPr rtlCol="0" anchor="ctr"/>
      <a:lstStyle>
        <a:defPPr marL="180975" indent="-180975" algn="l" defTabSz="914400" rtl="0" eaLnBrk="1" latinLnBrk="0" hangingPunct="1">
          <a:spcBef>
            <a:spcPts val="600"/>
          </a:spcBef>
          <a:buClr>
            <a:srgbClr val="06368B"/>
          </a:buClr>
          <a:buSzPct val="110000"/>
          <a:buFont typeface="Wingdings" pitchFamily="2" charset="2"/>
          <a:buChar char="§"/>
          <a:defRPr sz="1800" kern="1200" dirty="0" err="1" smtClean="0">
            <a:solidFill>
              <a:srgbClr val="05368B"/>
            </a:solidFill>
            <a:latin typeface="Arial" pitchFamily="34" charset="0"/>
            <a:ea typeface="+mn-ea"/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/>
      <a:bodyPr/>
      <a:lstStyle>
        <a:defPPr marL="180975" indent="-180975">
          <a:spcBef>
            <a:spcPts val="600"/>
          </a:spcBef>
          <a:buClr>
            <a:srgbClr val="06368B"/>
          </a:buClr>
          <a:buSzPct val="110000"/>
          <a:buFont typeface="Wingdings" pitchFamily="2" charset="2"/>
          <a:buChar char="§"/>
          <a:defRPr dirty="0" err="1" smtClean="0">
            <a:solidFill>
              <a:srgbClr val="05368B"/>
            </a:solidFill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9_Custom Design">
  <a:themeElements>
    <a:clrScheme name="IVM PowerPoint">
      <a:dk1>
        <a:srgbClr val="05368B"/>
      </a:dk1>
      <a:lt1>
        <a:sysClr val="window" lastClr="FFFFFF"/>
      </a:lt1>
      <a:dk2>
        <a:srgbClr val="0055A5"/>
      </a:dk2>
      <a:lt2>
        <a:srgbClr val="E5EEF6"/>
      </a:lt2>
      <a:accent1>
        <a:srgbClr val="7FB92F"/>
      </a:accent1>
      <a:accent2>
        <a:srgbClr val="BEE18F"/>
      </a:accent2>
      <a:accent3>
        <a:srgbClr val="DCF0C2"/>
      </a:accent3>
      <a:accent4>
        <a:srgbClr val="4281BB"/>
      </a:accent4>
      <a:accent5>
        <a:srgbClr val="B2CCE4"/>
      </a:accent5>
      <a:accent6>
        <a:srgbClr val="CCE3ED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DAEDBF"/>
        </a:solidFill>
        <a:ln w="12700">
          <a:solidFill>
            <a:srgbClr val="05368B"/>
          </a:solidFill>
        </a:ln>
      </a:spPr>
      <a:bodyPr rtlCol="0" anchor="ctr"/>
      <a:lstStyle>
        <a:defPPr marL="180975" indent="-180975" algn="l" defTabSz="914400" rtl="0" eaLnBrk="1" latinLnBrk="0" hangingPunct="1">
          <a:spcBef>
            <a:spcPts val="600"/>
          </a:spcBef>
          <a:buClr>
            <a:srgbClr val="06368B"/>
          </a:buClr>
          <a:buSzPct val="110000"/>
          <a:buFont typeface="Wingdings" pitchFamily="2" charset="2"/>
          <a:buChar char="§"/>
          <a:defRPr sz="1800" kern="1200" dirty="0" err="1" smtClean="0">
            <a:solidFill>
              <a:srgbClr val="05368B"/>
            </a:solidFill>
            <a:latin typeface="Arial" pitchFamily="34" charset="0"/>
            <a:ea typeface="+mn-ea"/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/>
      <a:bodyPr/>
      <a:lstStyle>
        <a:defPPr marL="180975" indent="-180975">
          <a:spcBef>
            <a:spcPts val="600"/>
          </a:spcBef>
          <a:buClr>
            <a:srgbClr val="06368B"/>
          </a:buClr>
          <a:buSzPct val="110000"/>
          <a:buFont typeface="Wingdings" pitchFamily="2" charset="2"/>
          <a:buChar char="§"/>
          <a:defRPr dirty="0" err="1" smtClean="0">
            <a:solidFill>
              <a:srgbClr val="05368B"/>
            </a:solidFill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10_Custom Design">
  <a:themeElements>
    <a:clrScheme name="IVM PowerPoint">
      <a:dk1>
        <a:srgbClr val="05368B"/>
      </a:dk1>
      <a:lt1>
        <a:sysClr val="window" lastClr="FFFFFF"/>
      </a:lt1>
      <a:dk2>
        <a:srgbClr val="0055A5"/>
      </a:dk2>
      <a:lt2>
        <a:srgbClr val="E5EEF6"/>
      </a:lt2>
      <a:accent1>
        <a:srgbClr val="7FB92F"/>
      </a:accent1>
      <a:accent2>
        <a:srgbClr val="BEE18F"/>
      </a:accent2>
      <a:accent3>
        <a:srgbClr val="DCF0C2"/>
      </a:accent3>
      <a:accent4>
        <a:srgbClr val="4281BB"/>
      </a:accent4>
      <a:accent5>
        <a:srgbClr val="B2CCE4"/>
      </a:accent5>
      <a:accent6>
        <a:srgbClr val="CCE3ED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DAEDBF"/>
        </a:solidFill>
        <a:ln w="12700">
          <a:solidFill>
            <a:srgbClr val="05368B"/>
          </a:solidFill>
        </a:ln>
      </a:spPr>
      <a:bodyPr rtlCol="0" anchor="ctr"/>
      <a:lstStyle>
        <a:defPPr marL="180975" indent="-180975" algn="l" defTabSz="914400" rtl="0" eaLnBrk="1" latinLnBrk="0" hangingPunct="1">
          <a:spcBef>
            <a:spcPts val="600"/>
          </a:spcBef>
          <a:buClr>
            <a:srgbClr val="06368B"/>
          </a:buClr>
          <a:buSzPct val="110000"/>
          <a:buFont typeface="Wingdings" pitchFamily="2" charset="2"/>
          <a:buChar char="§"/>
          <a:defRPr sz="1800" kern="1200" dirty="0" err="1" smtClean="0">
            <a:solidFill>
              <a:srgbClr val="05368B"/>
            </a:solidFill>
            <a:latin typeface="Arial" pitchFamily="34" charset="0"/>
            <a:ea typeface="+mn-ea"/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/>
      <a:bodyPr/>
      <a:lstStyle>
        <a:defPPr marL="180975" indent="-180975">
          <a:spcBef>
            <a:spcPts val="600"/>
          </a:spcBef>
          <a:buClr>
            <a:srgbClr val="06368B"/>
          </a:buClr>
          <a:buSzPct val="110000"/>
          <a:buFont typeface="Wingdings" pitchFamily="2" charset="2"/>
          <a:buChar char="§"/>
          <a:defRPr dirty="0" err="1" smtClean="0">
            <a:solidFill>
              <a:srgbClr val="05368B"/>
            </a:solidFill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12.xml><?xml version="1.0" encoding="utf-8"?>
<a:theme xmlns:a="http://schemas.openxmlformats.org/drawingml/2006/main" name="11_Custom Design">
  <a:themeElements>
    <a:clrScheme name="IVM PowerPoint">
      <a:dk1>
        <a:srgbClr val="05368B"/>
      </a:dk1>
      <a:lt1>
        <a:sysClr val="window" lastClr="FFFFFF"/>
      </a:lt1>
      <a:dk2>
        <a:srgbClr val="0055A5"/>
      </a:dk2>
      <a:lt2>
        <a:srgbClr val="E5EEF6"/>
      </a:lt2>
      <a:accent1>
        <a:srgbClr val="7FB92F"/>
      </a:accent1>
      <a:accent2>
        <a:srgbClr val="BEE18F"/>
      </a:accent2>
      <a:accent3>
        <a:srgbClr val="DCF0C2"/>
      </a:accent3>
      <a:accent4>
        <a:srgbClr val="4281BB"/>
      </a:accent4>
      <a:accent5>
        <a:srgbClr val="B2CCE4"/>
      </a:accent5>
      <a:accent6>
        <a:srgbClr val="CCE3ED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DAEDBF"/>
        </a:solidFill>
        <a:ln w="12700">
          <a:solidFill>
            <a:srgbClr val="05368B"/>
          </a:solidFill>
        </a:ln>
      </a:spPr>
      <a:bodyPr rtlCol="0" anchor="ctr"/>
      <a:lstStyle>
        <a:defPPr marL="180975" indent="-180975" algn="l" defTabSz="914400" rtl="0" eaLnBrk="1" latinLnBrk="0" hangingPunct="1">
          <a:spcBef>
            <a:spcPts val="600"/>
          </a:spcBef>
          <a:buClr>
            <a:srgbClr val="06368B"/>
          </a:buClr>
          <a:buSzPct val="110000"/>
          <a:buFont typeface="Wingdings" pitchFamily="2" charset="2"/>
          <a:buChar char="§"/>
          <a:defRPr sz="1800" kern="1200" dirty="0" err="1" smtClean="0">
            <a:solidFill>
              <a:srgbClr val="05368B"/>
            </a:solidFill>
            <a:latin typeface="Arial" pitchFamily="34" charset="0"/>
            <a:ea typeface="+mn-ea"/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/>
      <a:bodyPr/>
      <a:lstStyle>
        <a:defPPr marL="180975" indent="-180975">
          <a:spcBef>
            <a:spcPts val="600"/>
          </a:spcBef>
          <a:buClr>
            <a:srgbClr val="06368B"/>
          </a:buClr>
          <a:buSzPct val="110000"/>
          <a:buFont typeface="Wingdings" pitchFamily="2" charset="2"/>
          <a:buChar char="§"/>
          <a:defRPr dirty="0" err="1" smtClean="0">
            <a:solidFill>
              <a:srgbClr val="05368B"/>
            </a:solidFill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13.xml><?xml version="1.0" encoding="utf-8"?>
<a:theme xmlns:a="http://schemas.openxmlformats.org/drawingml/2006/main" name="12_Custom Design">
  <a:themeElements>
    <a:clrScheme name="IVM PowerPoint">
      <a:dk1>
        <a:srgbClr val="05368B"/>
      </a:dk1>
      <a:lt1>
        <a:sysClr val="window" lastClr="FFFFFF"/>
      </a:lt1>
      <a:dk2>
        <a:srgbClr val="0055A5"/>
      </a:dk2>
      <a:lt2>
        <a:srgbClr val="E5EEF6"/>
      </a:lt2>
      <a:accent1>
        <a:srgbClr val="7FB92F"/>
      </a:accent1>
      <a:accent2>
        <a:srgbClr val="BEE18F"/>
      </a:accent2>
      <a:accent3>
        <a:srgbClr val="DCF0C2"/>
      </a:accent3>
      <a:accent4>
        <a:srgbClr val="4281BB"/>
      </a:accent4>
      <a:accent5>
        <a:srgbClr val="B2CCE4"/>
      </a:accent5>
      <a:accent6>
        <a:srgbClr val="CCE3ED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DAEDBF"/>
        </a:solidFill>
        <a:ln w="12700">
          <a:solidFill>
            <a:srgbClr val="05368B"/>
          </a:solidFill>
        </a:ln>
      </a:spPr>
      <a:bodyPr rtlCol="0" anchor="ctr"/>
      <a:lstStyle>
        <a:defPPr marL="180975" indent="-180975" algn="l" defTabSz="914400" rtl="0" eaLnBrk="1" latinLnBrk="0" hangingPunct="1">
          <a:spcBef>
            <a:spcPts val="600"/>
          </a:spcBef>
          <a:buClr>
            <a:srgbClr val="06368B"/>
          </a:buClr>
          <a:buSzPct val="110000"/>
          <a:buFont typeface="Wingdings" pitchFamily="2" charset="2"/>
          <a:buChar char="§"/>
          <a:defRPr sz="1800" kern="1200" dirty="0" err="1" smtClean="0">
            <a:solidFill>
              <a:srgbClr val="05368B"/>
            </a:solidFill>
            <a:latin typeface="Arial" pitchFamily="34" charset="0"/>
            <a:ea typeface="+mn-ea"/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/>
      <a:bodyPr/>
      <a:lstStyle>
        <a:defPPr marL="180975" indent="-180975">
          <a:spcBef>
            <a:spcPts val="600"/>
          </a:spcBef>
          <a:buClr>
            <a:srgbClr val="06368B"/>
          </a:buClr>
          <a:buSzPct val="110000"/>
          <a:buFont typeface="Wingdings" pitchFamily="2" charset="2"/>
          <a:buChar char="§"/>
          <a:defRPr dirty="0" err="1" smtClean="0">
            <a:solidFill>
              <a:srgbClr val="05368B"/>
            </a:solidFill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DAEDBF"/>
        </a:solidFill>
        <a:ln w="12700">
          <a:solidFill>
            <a:srgbClr val="05368B"/>
          </a:solidFill>
        </a:ln>
      </a:spPr>
      <a:bodyPr rtlCol="0" anchor="ctr"/>
      <a:lstStyle>
        <a:defPPr marL="180975" indent="-180975" algn="l" defTabSz="914400" rtl="0" eaLnBrk="1" latinLnBrk="0" hangingPunct="1">
          <a:spcBef>
            <a:spcPts val="600"/>
          </a:spcBef>
          <a:buClr>
            <a:srgbClr val="06368B"/>
          </a:buClr>
          <a:buSzPct val="110000"/>
          <a:buFont typeface="Wingdings" pitchFamily="2" charset="2"/>
          <a:buChar char="§"/>
          <a:defRPr sz="1800" kern="1200" dirty="0" err="1" smtClean="0">
            <a:solidFill>
              <a:srgbClr val="05368B"/>
            </a:solidFill>
            <a:latin typeface="Arial" pitchFamily="34" charset="0"/>
            <a:ea typeface="+mn-ea"/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/>
      <a:bodyPr/>
      <a:lstStyle>
        <a:defPPr marL="180975" indent="-180975">
          <a:spcBef>
            <a:spcPts val="600"/>
          </a:spcBef>
          <a:buClr>
            <a:srgbClr val="06368B"/>
          </a:buClr>
          <a:buSzPct val="110000"/>
          <a:buFont typeface="Wingdings" pitchFamily="2" charset="2"/>
          <a:buChar char="§"/>
          <a:defRPr dirty="0" err="1" smtClean="0">
            <a:solidFill>
              <a:srgbClr val="05368B"/>
            </a:solidFill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6_Custom Design">
  <a:themeElements>
    <a:clrScheme name="IVM PowerPoint">
      <a:dk1>
        <a:srgbClr val="05368B"/>
      </a:dk1>
      <a:lt1>
        <a:sysClr val="window" lastClr="FFFFFF"/>
      </a:lt1>
      <a:dk2>
        <a:srgbClr val="0055A5"/>
      </a:dk2>
      <a:lt2>
        <a:srgbClr val="E5EEF6"/>
      </a:lt2>
      <a:accent1>
        <a:srgbClr val="7FB92F"/>
      </a:accent1>
      <a:accent2>
        <a:srgbClr val="BEE18F"/>
      </a:accent2>
      <a:accent3>
        <a:srgbClr val="DCF0C2"/>
      </a:accent3>
      <a:accent4>
        <a:srgbClr val="4281BB"/>
      </a:accent4>
      <a:accent5>
        <a:srgbClr val="B2CCE4"/>
      </a:accent5>
      <a:accent6>
        <a:srgbClr val="CCE3ED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DAEDBF"/>
        </a:solidFill>
        <a:ln w="12700">
          <a:solidFill>
            <a:srgbClr val="05368B"/>
          </a:solidFill>
        </a:ln>
      </a:spPr>
      <a:bodyPr rtlCol="0" anchor="ctr"/>
      <a:lstStyle>
        <a:defPPr marL="180975" indent="-180975" algn="l" defTabSz="914400" rtl="0" eaLnBrk="1" latinLnBrk="0" hangingPunct="1">
          <a:spcBef>
            <a:spcPts val="600"/>
          </a:spcBef>
          <a:buClr>
            <a:srgbClr val="06368B"/>
          </a:buClr>
          <a:buSzPct val="110000"/>
          <a:buFont typeface="Wingdings" pitchFamily="2" charset="2"/>
          <a:buChar char="§"/>
          <a:defRPr sz="1800" kern="1200" dirty="0" err="1" smtClean="0">
            <a:solidFill>
              <a:srgbClr val="05368B"/>
            </a:solidFill>
            <a:latin typeface="Arial" pitchFamily="34" charset="0"/>
            <a:ea typeface="+mn-ea"/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/>
      <a:bodyPr/>
      <a:lstStyle>
        <a:defPPr marL="180975" indent="-180975">
          <a:spcBef>
            <a:spcPts val="600"/>
          </a:spcBef>
          <a:buClr>
            <a:srgbClr val="06368B"/>
          </a:buClr>
          <a:buSzPct val="110000"/>
          <a:buFont typeface="Wingdings" pitchFamily="2" charset="2"/>
          <a:buChar char="§"/>
          <a:defRPr dirty="0" err="1" smtClean="0">
            <a:solidFill>
              <a:srgbClr val="05368B"/>
            </a:solidFill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3_Custom Design">
  <a:themeElements>
    <a:clrScheme name="IVM PowerPoint">
      <a:dk1>
        <a:srgbClr val="05368B"/>
      </a:dk1>
      <a:lt1>
        <a:sysClr val="window" lastClr="FFFFFF"/>
      </a:lt1>
      <a:dk2>
        <a:srgbClr val="0055A5"/>
      </a:dk2>
      <a:lt2>
        <a:srgbClr val="E5EEF6"/>
      </a:lt2>
      <a:accent1>
        <a:srgbClr val="7FB92F"/>
      </a:accent1>
      <a:accent2>
        <a:srgbClr val="BEE18F"/>
      </a:accent2>
      <a:accent3>
        <a:srgbClr val="DCF0C2"/>
      </a:accent3>
      <a:accent4>
        <a:srgbClr val="4281BB"/>
      </a:accent4>
      <a:accent5>
        <a:srgbClr val="B2CCE4"/>
      </a:accent5>
      <a:accent6>
        <a:srgbClr val="CCE3ED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DAEDBF"/>
        </a:solidFill>
        <a:ln w="12700">
          <a:solidFill>
            <a:srgbClr val="05368B"/>
          </a:solidFill>
        </a:ln>
      </a:spPr>
      <a:bodyPr rtlCol="0" anchor="ctr"/>
      <a:lstStyle>
        <a:defPPr marL="180975" indent="-180975" algn="l" defTabSz="914400" rtl="0" eaLnBrk="1" latinLnBrk="0" hangingPunct="1">
          <a:spcBef>
            <a:spcPts val="600"/>
          </a:spcBef>
          <a:buClr>
            <a:srgbClr val="06368B"/>
          </a:buClr>
          <a:buSzPct val="110000"/>
          <a:buFont typeface="Wingdings" pitchFamily="2" charset="2"/>
          <a:buChar char="§"/>
          <a:defRPr sz="1800" kern="1200" dirty="0" err="1" smtClean="0">
            <a:solidFill>
              <a:srgbClr val="05368B"/>
            </a:solidFill>
            <a:latin typeface="Arial" pitchFamily="34" charset="0"/>
            <a:ea typeface="+mn-ea"/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/>
      <a:bodyPr/>
      <a:lstStyle>
        <a:defPPr marL="180975" indent="-180975">
          <a:spcBef>
            <a:spcPts val="600"/>
          </a:spcBef>
          <a:buClr>
            <a:srgbClr val="06368B"/>
          </a:buClr>
          <a:buSzPct val="110000"/>
          <a:buFont typeface="Wingdings" pitchFamily="2" charset="2"/>
          <a:buChar char="§"/>
          <a:defRPr dirty="0" err="1" smtClean="0">
            <a:solidFill>
              <a:srgbClr val="05368B"/>
            </a:solidFill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4_Custom Design">
  <a:themeElements>
    <a:clrScheme name="IVM PowerPoint">
      <a:dk1>
        <a:srgbClr val="05368B"/>
      </a:dk1>
      <a:lt1>
        <a:sysClr val="window" lastClr="FFFFFF"/>
      </a:lt1>
      <a:dk2>
        <a:srgbClr val="0055A5"/>
      </a:dk2>
      <a:lt2>
        <a:srgbClr val="E5EEF6"/>
      </a:lt2>
      <a:accent1>
        <a:srgbClr val="7FB92F"/>
      </a:accent1>
      <a:accent2>
        <a:srgbClr val="BEE18F"/>
      </a:accent2>
      <a:accent3>
        <a:srgbClr val="DCF0C2"/>
      </a:accent3>
      <a:accent4>
        <a:srgbClr val="4281BB"/>
      </a:accent4>
      <a:accent5>
        <a:srgbClr val="B2CCE4"/>
      </a:accent5>
      <a:accent6>
        <a:srgbClr val="CCE3ED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DAEDBF"/>
        </a:solidFill>
        <a:ln w="12700">
          <a:solidFill>
            <a:srgbClr val="05368B"/>
          </a:solidFill>
        </a:ln>
      </a:spPr>
      <a:bodyPr rtlCol="0" anchor="ctr"/>
      <a:lstStyle>
        <a:defPPr marL="180975" indent="-180975" algn="l" defTabSz="914400" rtl="0" eaLnBrk="1" latinLnBrk="0" hangingPunct="1">
          <a:spcBef>
            <a:spcPts val="600"/>
          </a:spcBef>
          <a:buClr>
            <a:srgbClr val="06368B"/>
          </a:buClr>
          <a:buSzPct val="110000"/>
          <a:buFont typeface="Wingdings" pitchFamily="2" charset="2"/>
          <a:buChar char="§"/>
          <a:defRPr sz="1800" kern="1200" dirty="0" err="1" smtClean="0">
            <a:solidFill>
              <a:srgbClr val="05368B"/>
            </a:solidFill>
            <a:latin typeface="Arial" pitchFamily="34" charset="0"/>
            <a:ea typeface="+mn-ea"/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/>
      <a:bodyPr/>
      <a:lstStyle>
        <a:defPPr marL="180975" indent="-180975">
          <a:spcBef>
            <a:spcPts val="600"/>
          </a:spcBef>
          <a:buClr>
            <a:srgbClr val="06368B"/>
          </a:buClr>
          <a:buSzPct val="110000"/>
          <a:buFont typeface="Wingdings" pitchFamily="2" charset="2"/>
          <a:buChar char="§"/>
          <a:defRPr dirty="0" err="1" smtClean="0">
            <a:solidFill>
              <a:srgbClr val="05368B"/>
            </a:solidFill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5_Custom Design">
  <a:themeElements>
    <a:clrScheme name="IVM PowerPoint">
      <a:dk1>
        <a:srgbClr val="05368B"/>
      </a:dk1>
      <a:lt1>
        <a:sysClr val="window" lastClr="FFFFFF"/>
      </a:lt1>
      <a:dk2>
        <a:srgbClr val="0055A5"/>
      </a:dk2>
      <a:lt2>
        <a:srgbClr val="E5EEF6"/>
      </a:lt2>
      <a:accent1>
        <a:srgbClr val="7FB92F"/>
      </a:accent1>
      <a:accent2>
        <a:srgbClr val="BEE18F"/>
      </a:accent2>
      <a:accent3>
        <a:srgbClr val="DCF0C2"/>
      </a:accent3>
      <a:accent4>
        <a:srgbClr val="4281BB"/>
      </a:accent4>
      <a:accent5>
        <a:srgbClr val="B2CCE4"/>
      </a:accent5>
      <a:accent6>
        <a:srgbClr val="CCE3ED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DAEDBF"/>
        </a:solidFill>
        <a:ln w="12700">
          <a:solidFill>
            <a:srgbClr val="05368B"/>
          </a:solidFill>
        </a:ln>
      </a:spPr>
      <a:bodyPr rtlCol="0" anchor="ctr"/>
      <a:lstStyle>
        <a:defPPr marL="180975" indent="-180975" algn="l" defTabSz="914400" rtl="0" eaLnBrk="1" latinLnBrk="0" hangingPunct="1">
          <a:spcBef>
            <a:spcPts val="600"/>
          </a:spcBef>
          <a:buClr>
            <a:srgbClr val="06368B"/>
          </a:buClr>
          <a:buSzPct val="110000"/>
          <a:buFont typeface="Wingdings" pitchFamily="2" charset="2"/>
          <a:buChar char="§"/>
          <a:defRPr sz="1800" kern="1200" dirty="0" err="1" smtClean="0">
            <a:solidFill>
              <a:srgbClr val="05368B"/>
            </a:solidFill>
            <a:latin typeface="Arial" pitchFamily="34" charset="0"/>
            <a:ea typeface="+mn-ea"/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/>
      <a:bodyPr/>
      <a:lstStyle>
        <a:defPPr marL="180975" indent="-180975">
          <a:spcBef>
            <a:spcPts val="600"/>
          </a:spcBef>
          <a:buClr>
            <a:srgbClr val="06368B"/>
          </a:buClr>
          <a:buSzPct val="110000"/>
          <a:buFont typeface="Wingdings" pitchFamily="2" charset="2"/>
          <a:buChar char="§"/>
          <a:defRPr dirty="0" err="1" smtClean="0">
            <a:solidFill>
              <a:srgbClr val="05368B"/>
            </a:solidFill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Theme1">
  <a:themeElements>
    <a:clrScheme name="IVM Theme">
      <a:dk1>
        <a:srgbClr val="05368B"/>
      </a:dk1>
      <a:lt1>
        <a:sysClr val="window" lastClr="FFFFFF"/>
      </a:lt1>
      <a:dk2>
        <a:srgbClr val="0055A5"/>
      </a:dk2>
      <a:lt2>
        <a:srgbClr val="E5EEF6"/>
      </a:lt2>
      <a:accent1>
        <a:srgbClr val="7FB92F"/>
      </a:accent1>
      <a:accent2>
        <a:srgbClr val="BEE18F"/>
      </a:accent2>
      <a:accent3>
        <a:srgbClr val="DCF0C2"/>
      </a:accent3>
      <a:accent4>
        <a:srgbClr val="4281BB"/>
      </a:accent4>
      <a:accent5>
        <a:srgbClr val="B2CCE4"/>
      </a:accent5>
      <a:accent6>
        <a:srgbClr val="CCE3E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DAEDBF"/>
        </a:solidFill>
        <a:ln w="12700">
          <a:solidFill>
            <a:srgbClr val="05368B"/>
          </a:solidFill>
        </a:ln>
      </a:spPr>
      <a:bodyPr rtlCol="0" anchor="ctr"/>
      <a:lstStyle>
        <a:defPPr marL="180975" indent="-180975" algn="l" defTabSz="914400" rtl="0" eaLnBrk="1" latinLnBrk="0" hangingPunct="1">
          <a:spcBef>
            <a:spcPts val="600"/>
          </a:spcBef>
          <a:buClr>
            <a:srgbClr val="06368B"/>
          </a:buClr>
          <a:buSzPct val="110000"/>
          <a:buFont typeface="Wingdings" pitchFamily="2" charset="2"/>
          <a:buChar char="§"/>
          <a:defRPr sz="1800" kern="1200" dirty="0" err="1" smtClean="0">
            <a:solidFill>
              <a:srgbClr val="05368B"/>
            </a:solidFill>
            <a:latin typeface="Arial" pitchFamily="34" charset="0"/>
            <a:ea typeface="+mn-ea"/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/>
      <a:bodyPr/>
      <a:lstStyle>
        <a:defPPr marL="180975" indent="-180975">
          <a:spcBef>
            <a:spcPts val="600"/>
          </a:spcBef>
          <a:buClr>
            <a:srgbClr val="06368B"/>
          </a:buClr>
          <a:buSzPct val="110000"/>
          <a:buFont typeface="Wingdings" pitchFamily="2" charset="2"/>
          <a:buChar char="§"/>
          <a:defRPr dirty="0" err="1" smtClean="0">
            <a:solidFill>
              <a:srgbClr val="05368B"/>
            </a:solidFill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7_Custom Design">
  <a:themeElements>
    <a:clrScheme name="IVM PowerPoint">
      <a:dk1>
        <a:srgbClr val="05368B"/>
      </a:dk1>
      <a:lt1>
        <a:sysClr val="window" lastClr="FFFFFF"/>
      </a:lt1>
      <a:dk2>
        <a:srgbClr val="0055A5"/>
      </a:dk2>
      <a:lt2>
        <a:srgbClr val="E5EEF6"/>
      </a:lt2>
      <a:accent1>
        <a:srgbClr val="7FB92F"/>
      </a:accent1>
      <a:accent2>
        <a:srgbClr val="BEE18F"/>
      </a:accent2>
      <a:accent3>
        <a:srgbClr val="DCF0C2"/>
      </a:accent3>
      <a:accent4>
        <a:srgbClr val="4281BB"/>
      </a:accent4>
      <a:accent5>
        <a:srgbClr val="B2CCE4"/>
      </a:accent5>
      <a:accent6>
        <a:srgbClr val="CCE3E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DAEDBF"/>
        </a:solidFill>
        <a:ln w="12700">
          <a:solidFill>
            <a:srgbClr val="05368B"/>
          </a:solidFill>
        </a:ln>
      </a:spPr>
      <a:bodyPr rtlCol="0" anchor="ctr"/>
      <a:lstStyle>
        <a:defPPr marL="180975" indent="-180975" algn="l" defTabSz="914400" rtl="0" eaLnBrk="1" latinLnBrk="0" hangingPunct="1">
          <a:spcBef>
            <a:spcPts val="600"/>
          </a:spcBef>
          <a:buClr>
            <a:srgbClr val="06368B"/>
          </a:buClr>
          <a:buSzPct val="110000"/>
          <a:buFont typeface="Wingdings" pitchFamily="2" charset="2"/>
          <a:buChar char="§"/>
          <a:defRPr sz="1800" kern="1200" dirty="0" err="1" smtClean="0">
            <a:solidFill>
              <a:srgbClr val="05368B"/>
            </a:solidFill>
            <a:latin typeface="Arial" pitchFamily="34" charset="0"/>
            <a:ea typeface="+mn-ea"/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/>
      <a:bodyPr/>
      <a:lstStyle>
        <a:defPPr marL="180975" indent="-180975">
          <a:spcBef>
            <a:spcPts val="600"/>
          </a:spcBef>
          <a:buClr>
            <a:srgbClr val="06368B"/>
          </a:buClr>
          <a:buSzPct val="110000"/>
          <a:buFont typeface="Wingdings" pitchFamily="2" charset="2"/>
          <a:buChar char="§"/>
          <a:defRPr dirty="0" err="1" smtClean="0">
            <a:solidFill>
              <a:srgbClr val="05368B"/>
            </a:solidFill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8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DAEDBF"/>
        </a:solidFill>
        <a:ln w="12700">
          <a:solidFill>
            <a:srgbClr val="05368B"/>
          </a:solidFill>
        </a:ln>
      </a:spPr>
      <a:bodyPr rtlCol="0" anchor="ctr"/>
      <a:lstStyle>
        <a:defPPr marL="180975" indent="-180975" algn="l" defTabSz="914400" rtl="0" eaLnBrk="1" latinLnBrk="0" hangingPunct="1">
          <a:spcBef>
            <a:spcPts val="600"/>
          </a:spcBef>
          <a:buClr>
            <a:srgbClr val="06368B"/>
          </a:buClr>
          <a:buSzPct val="110000"/>
          <a:buFont typeface="Wingdings" pitchFamily="2" charset="2"/>
          <a:buChar char="§"/>
          <a:defRPr sz="1800" kern="1200" dirty="0" err="1" smtClean="0">
            <a:solidFill>
              <a:srgbClr val="05368B"/>
            </a:solidFill>
            <a:latin typeface="Arial" pitchFamily="34" charset="0"/>
            <a:ea typeface="+mn-ea"/>
            <a:cs typeface="Arial" pitchFamily="34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/>
      <a:bodyPr/>
      <a:lstStyle>
        <a:defPPr marL="180975" indent="-180975">
          <a:spcBef>
            <a:spcPts val="600"/>
          </a:spcBef>
          <a:buClr>
            <a:srgbClr val="06368B"/>
          </a:buClr>
          <a:buSzPct val="110000"/>
          <a:buFont typeface="Wingdings" pitchFamily="2" charset="2"/>
          <a:buChar char="§"/>
          <a:defRPr dirty="0" err="1" smtClean="0">
            <a:solidFill>
              <a:srgbClr val="05368B"/>
            </a:solidFill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powerpoint_template_A4</Template>
  <TotalTime>8197</TotalTime>
  <Words>151</Words>
  <Application>Microsoft Office PowerPoint</Application>
  <PresentationFormat>A4 Paper (210x297 mm)</PresentationFormat>
  <Paragraphs>65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13</vt:i4>
      </vt:variant>
      <vt:variant>
        <vt:lpstr>Slide Titles</vt:lpstr>
      </vt:variant>
      <vt:variant>
        <vt:i4>6</vt:i4>
      </vt:variant>
    </vt:vector>
  </HeadingPairs>
  <TitlesOfParts>
    <vt:vector size="19" baseType="lpstr">
      <vt:lpstr>2_Custom Design</vt:lpstr>
      <vt:lpstr>1_Custom Design</vt:lpstr>
      <vt:lpstr>6_Custom Design</vt:lpstr>
      <vt:lpstr>3_Custom Design</vt:lpstr>
      <vt:lpstr>4_Custom Design</vt:lpstr>
      <vt:lpstr>5_Custom Design</vt:lpstr>
      <vt:lpstr>Theme1</vt:lpstr>
      <vt:lpstr>7_Custom Design</vt:lpstr>
      <vt:lpstr>8_Custom Design</vt:lpstr>
      <vt:lpstr>9_Custom Design</vt:lpstr>
      <vt:lpstr>10_Custom Design</vt:lpstr>
      <vt:lpstr>11_Custom Design</vt:lpstr>
      <vt:lpstr>12_Custom Design</vt:lpstr>
      <vt:lpstr>PowerPoint Presentation</vt:lpstr>
      <vt:lpstr>PowerPoint Presentation</vt:lpstr>
      <vt:lpstr>Scheme for Sampling and Analysis</vt:lpstr>
      <vt:lpstr>Status</vt:lpstr>
      <vt:lpstr>PowerPoint Presentation</vt:lpstr>
      <vt:lpstr>PowerPoint Presentation</vt:lpstr>
    </vt:vector>
  </TitlesOfParts>
  <Company>Instituut voor Milieuvraagstukken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pieterj</dc:creator>
  <cp:lastModifiedBy>Boer, J. de</cp:lastModifiedBy>
  <cp:revision>345</cp:revision>
  <dcterms:created xsi:type="dcterms:W3CDTF">2012-07-02T12:35:36Z</dcterms:created>
  <dcterms:modified xsi:type="dcterms:W3CDTF">2018-09-17T00:06:20Z</dcterms:modified>
</cp:coreProperties>
</file>