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17"/>
  </p:notesMasterIdLst>
  <p:handoutMasterIdLst>
    <p:handoutMasterId r:id="rId18"/>
  </p:handoutMasterIdLst>
  <p:sldIdLst>
    <p:sldId id="256" r:id="rId5"/>
    <p:sldId id="259" r:id="rId6"/>
    <p:sldId id="283" r:id="rId7"/>
    <p:sldId id="260" r:id="rId8"/>
    <p:sldId id="261" r:id="rId9"/>
    <p:sldId id="284" r:id="rId10"/>
    <p:sldId id="262" r:id="rId11"/>
    <p:sldId id="263" r:id="rId12"/>
    <p:sldId id="264" r:id="rId13"/>
    <p:sldId id="265" r:id="rId14"/>
    <p:sldId id="268" r:id="rId15"/>
    <p:sldId id="269"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C6FD"/>
    <a:srgbClr val="79AE02"/>
    <a:srgbClr val="067F9C"/>
    <a:srgbClr val="014E52"/>
    <a:srgbClr val="0C596D"/>
    <a:srgbClr val="03556D"/>
    <a:srgbClr val="145C72"/>
    <a:srgbClr val="0000A4"/>
    <a:srgbClr val="1ABEEB"/>
    <a:srgbClr val="1DA9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68" d="100"/>
          <a:sy n="68" d="100"/>
        </p:scale>
        <p:origin x="616" y="48"/>
      </p:cViewPr>
      <p:guideLst/>
    </p:cSldViewPr>
  </p:slideViewPr>
  <p:notesTextViewPr>
    <p:cViewPr>
      <p:scale>
        <a:sx n="1" d="1"/>
        <a:sy n="1" d="1"/>
      </p:scale>
      <p:origin x="0" y="0"/>
    </p:cViewPr>
  </p:notesTextViewPr>
  <p:notesViewPr>
    <p:cSldViewPr snapToGrid="0">
      <p:cViewPr varScale="1">
        <p:scale>
          <a:sx n="99" d="100"/>
          <a:sy n="99" d="100"/>
        </p:scale>
        <p:origin x="3216"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6876A3F-4FE3-4D4F-B92F-16318385074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894516C7-1FF3-F44B-93B1-24B9AA324A7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C34C92B-6A45-864A-B429-22A9039765DA}" type="datetimeFigureOut">
              <a:rPr lang="en-US" smtClean="0"/>
              <a:t>9/18/2018</a:t>
            </a:fld>
            <a:endParaRPr lang="en-US" dirty="0"/>
          </a:p>
        </p:txBody>
      </p:sp>
      <p:sp>
        <p:nvSpPr>
          <p:cNvPr id="4" name="Footer Placeholder 3">
            <a:extLst>
              <a:ext uri="{FF2B5EF4-FFF2-40B4-BE49-F238E27FC236}">
                <a16:creationId xmlns:a16="http://schemas.microsoft.com/office/drawing/2014/main" id="{EDC6268A-8AA9-4C40-BEFB-029DF3E8113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08E928AC-AE76-324A-BA05-D16BF60C79E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E62C3C4-9460-4343-9283-24A378E2714B}" type="slidenum">
              <a:rPr lang="en-US" smtClean="0"/>
              <a:t>‹#›</a:t>
            </a:fld>
            <a:endParaRPr lang="en-US" dirty="0"/>
          </a:p>
        </p:txBody>
      </p:sp>
    </p:spTree>
    <p:extLst>
      <p:ext uri="{BB962C8B-B14F-4D97-AF65-F5344CB8AC3E}">
        <p14:creationId xmlns:p14="http://schemas.microsoft.com/office/powerpoint/2010/main" val="41905489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265FE6-BEE9-465E-9202-2D200EDE749C}" type="datetimeFigureOut">
              <a:rPr lang="en-GB" smtClean="0"/>
              <a:t>18/09/2018</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DE8F2A-B3D4-43F2-B39B-CD77F64A1950}" type="slidenum">
              <a:rPr lang="en-GB" smtClean="0"/>
              <a:t>‹#›</a:t>
            </a:fld>
            <a:endParaRPr lang="en-GB" dirty="0"/>
          </a:p>
        </p:txBody>
      </p:sp>
    </p:spTree>
    <p:extLst>
      <p:ext uri="{BB962C8B-B14F-4D97-AF65-F5344CB8AC3E}">
        <p14:creationId xmlns:p14="http://schemas.microsoft.com/office/powerpoint/2010/main" val="446177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Image">
    <p:spTree>
      <p:nvGrpSpPr>
        <p:cNvPr id="1" name=""/>
        <p:cNvGrpSpPr/>
        <p:nvPr/>
      </p:nvGrpSpPr>
      <p:grpSpPr>
        <a:xfrm>
          <a:off x="0" y="0"/>
          <a:ext cx="0" cy="0"/>
          <a:chOff x="0" y="0"/>
          <a:chExt cx="0" cy="0"/>
        </a:xfrm>
      </p:grpSpPr>
      <p:sp>
        <p:nvSpPr>
          <p:cNvPr id="36" name="Picture Placeholder 35">
            <a:extLst>
              <a:ext uri="{FF2B5EF4-FFF2-40B4-BE49-F238E27FC236}">
                <a16:creationId xmlns:a16="http://schemas.microsoft.com/office/drawing/2014/main" id="{8B934246-87B1-4444-9DCA-06622CAD5507}"/>
              </a:ext>
            </a:extLst>
          </p:cNvPr>
          <p:cNvSpPr>
            <a:spLocks noGrp="1"/>
          </p:cNvSpPr>
          <p:nvPr>
            <p:ph type="pic" sz="quarter" idx="10" hasCustomPrompt="1"/>
          </p:nvPr>
        </p:nvSpPr>
        <p:spPr>
          <a:xfrm>
            <a:off x="123992" y="124953"/>
            <a:ext cx="11944014" cy="4372387"/>
          </a:xfrm>
          <a:custGeom>
            <a:avLst/>
            <a:gdLst>
              <a:gd name="connsiteX0" fmla="*/ 0 w 11944014"/>
              <a:gd name="connsiteY0" fmla="*/ 0 h 4372387"/>
              <a:gd name="connsiteX1" fmla="*/ 11944014 w 11944014"/>
              <a:gd name="connsiteY1" fmla="*/ 0 h 4372387"/>
              <a:gd name="connsiteX2" fmla="*/ 11944014 w 11944014"/>
              <a:gd name="connsiteY2" fmla="*/ 4064314 h 4372387"/>
              <a:gd name="connsiteX3" fmla="*/ 11419539 w 11944014"/>
              <a:gd name="connsiteY3" fmla="*/ 4152711 h 4372387"/>
              <a:gd name="connsiteX4" fmla="*/ 4857299 w 11944014"/>
              <a:gd name="connsiteY4" fmla="*/ 3772522 h 4372387"/>
              <a:gd name="connsiteX5" fmla="*/ 510557 w 11944014"/>
              <a:gd name="connsiteY5" fmla="*/ 3115117 h 4372387"/>
              <a:gd name="connsiteX6" fmla="*/ 0 w 11944014"/>
              <a:gd name="connsiteY6" fmla="*/ 3085767 h 437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944014" h="4372387">
                <a:moveTo>
                  <a:pt x="0" y="0"/>
                </a:moveTo>
                <a:lnTo>
                  <a:pt x="11944014" y="0"/>
                </a:lnTo>
                <a:lnTo>
                  <a:pt x="11944014" y="4064314"/>
                </a:lnTo>
                <a:lnTo>
                  <a:pt x="11419539" y="4152711"/>
                </a:lnTo>
                <a:cubicBezTo>
                  <a:pt x="10120431" y="4379826"/>
                  <a:pt x="8581267" y="4634432"/>
                  <a:pt x="4857299" y="3772522"/>
                </a:cubicBezTo>
                <a:cubicBezTo>
                  <a:pt x="3261016" y="3403063"/>
                  <a:pt x="1951876" y="3212078"/>
                  <a:pt x="510557" y="3115117"/>
                </a:cubicBezTo>
                <a:lnTo>
                  <a:pt x="0" y="3085767"/>
                </a:lnTo>
                <a:close/>
              </a:path>
            </a:pathLst>
          </a:custGeom>
          <a:solidFill>
            <a:schemeClr val="bg1">
              <a:lumMod val="95000"/>
            </a:schemeClr>
          </a:solidFill>
        </p:spPr>
        <p:txBody>
          <a:bodyPr vert="horz" wrap="square" lIns="91440" tIns="45720" rIns="91440" bIns="45720" rtlCol="0" anchor="ctr" anchorCtr="1">
            <a:noAutofit/>
          </a:bodyPr>
          <a:lstStyle>
            <a:lvl1pPr marL="0" indent="0">
              <a:buNone/>
              <a:defRPr lang="en-GB" sz="1800" dirty="0"/>
            </a:lvl1pPr>
          </a:lstStyle>
          <a:p>
            <a:pPr marL="228600" lvl="0" indent="-228600" algn="ctr"/>
            <a:r>
              <a:rPr lang="en-US" dirty="0"/>
              <a:t>Insert Image</a:t>
            </a:r>
            <a:endParaRPr lang="en-GB" dirty="0"/>
          </a:p>
        </p:txBody>
      </p:sp>
      <p:sp>
        <p:nvSpPr>
          <p:cNvPr id="8" name="Freeform: Shape 7">
            <a:extLst>
              <a:ext uri="{FF2B5EF4-FFF2-40B4-BE49-F238E27FC236}">
                <a16:creationId xmlns:a16="http://schemas.microsoft.com/office/drawing/2014/main" id="{1E99C6B2-05CE-48A7-8696-CEC64BE74DF5}"/>
              </a:ext>
            </a:extLst>
          </p:cNvPr>
          <p:cNvSpPr/>
          <p:nvPr userDrawn="1"/>
        </p:nvSpPr>
        <p:spPr>
          <a:xfrm>
            <a:off x="-1" y="0"/>
            <a:ext cx="12192001" cy="6858000"/>
          </a:xfrm>
          <a:custGeom>
            <a:avLst/>
            <a:gdLst>
              <a:gd name="connsiteX0" fmla="*/ 123993 w 12192001"/>
              <a:gd name="connsiteY0" fmla="*/ 123993 h 6858000"/>
              <a:gd name="connsiteX1" fmla="*/ 123993 w 12192001"/>
              <a:gd name="connsiteY1" fmla="*/ 3209760 h 6858000"/>
              <a:gd name="connsiteX2" fmla="*/ 634550 w 12192001"/>
              <a:gd name="connsiteY2" fmla="*/ 3239110 h 6858000"/>
              <a:gd name="connsiteX3" fmla="*/ 4981292 w 12192001"/>
              <a:gd name="connsiteY3" fmla="*/ 3896515 h 6858000"/>
              <a:gd name="connsiteX4" fmla="*/ 11543532 w 12192001"/>
              <a:gd name="connsiteY4" fmla="*/ 4276704 h 6858000"/>
              <a:gd name="connsiteX5" fmla="*/ 12068007 w 12192001"/>
              <a:gd name="connsiteY5" fmla="*/ 4188307 h 6858000"/>
              <a:gd name="connsiteX6" fmla="*/ 12068007 w 12192001"/>
              <a:gd name="connsiteY6" fmla="*/ 123993 h 6858000"/>
              <a:gd name="connsiteX7" fmla="*/ 0 w 12192001"/>
              <a:gd name="connsiteY7" fmla="*/ 0 h 6858000"/>
              <a:gd name="connsiteX8" fmla="*/ 12192000 w 12192001"/>
              <a:gd name="connsiteY8" fmla="*/ 0 h 6858000"/>
              <a:gd name="connsiteX9" fmla="*/ 12192000 w 12192001"/>
              <a:gd name="connsiteY9" fmla="*/ 4167393 h 6858000"/>
              <a:gd name="connsiteX10" fmla="*/ 12192001 w 12192001"/>
              <a:gd name="connsiteY10" fmla="*/ 4167393 h 6858000"/>
              <a:gd name="connsiteX11" fmla="*/ 12192001 w 12192001"/>
              <a:gd name="connsiteY11" fmla="*/ 4799849 h 6858000"/>
              <a:gd name="connsiteX12" fmla="*/ 12192001 w 12192001"/>
              <a:gd name="connsiteY12" fmla="*/ 4950491 h 6858000"/>
              <a:gd name="connsiteX13" fmla="*/ 12192001 w 12192001"/>
              <a:gd name="connsiteY13" fmla="*/ 6858000 h 6858000"/>
              <a:gd name="connsiteX14" fmla="*/ 12192000 w 12192001"/>
              <a:gd name="connsiteY14" fmla="*/ 6858000 h 6858000"/>
              <a:gd name="connsiteX15" fmla="*/ 1 w 12192001"/>
              <a:gd name="connsiteY15" fmla="*/ 6858000 h 6858000"/>
              <a:gd name="connsiteX16" fmla="*/ 0 w 12192001"/>
              <a:gd name="connsiteY1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192001" h="6858000">
                <a:moveTo>
                  <a:pt x="123993" y="123993"/>
                </a:moveTo>
                <a:lnTo>
                  <a:pt x="123993" y="3209760"/>
                </a:lnTo>
                <a:lnTo>
                  <a:pt x="634550" y="3239110"/>
                </a:lnTo>
                <a:cubicBezTo>
                  <a:pt x="2075869" y="3336071"/>
                  <a:pt x="3385009" y="3527056"/>
                  <a:pt x="4981292" y="3896515"/>
                </a:cubicBezTo>
                <a:cubicBezTo>
                  <a:pt x="8705260" y="4758425"/>
                  <a:pt x="10244424" y="4503819"/>
                  <a:pt x="11543532" y="4276704"/>
                </a:cubicBezTo>
                <a:lnTo>
                  <a:pt x="12068007" y="4188307"/>
                </a:lnTo>
                <a:lnTo>
                  <a:pt x="12068007" y="123993"/>
                </a:lnTo>
                <a:close/>
                <a:moveTo>
                  <a:pt x="0" y="0"/>
                </a:moveTo>
                <a:lnTo>
                  <a:pt x="12192000" y="0"/>
                </a:lnTo>
                <a:lnTo>
                  <a:pt x="12192000" y="4167393"/>
                </a:lnTo>
                <a:lnTo>
                  <a:pt x="12192001" y="4167393"/>
                </a:lnTo>
                <a:lnTo>
                  <a:pt x="12192001" y="4799849"/>
                </a:lnTo>
                <a:lnTo>
                  <a:pt x="12192001" y="4950491"/>
                </a:lnTo>
                <a:lnTo>
                  <a:pt x="12192001" y="6858000"/>
                </a:lnTo>
                <a:lnTo>
                  <a:pt x="12192000" y="6858000"/>
                </a:lnTo>
                <a:lnTo>
                  <a:pt x="1"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3" name="Subtitle 2">
            <a:extLst>
              <a:ext uri="{FF2B5EF4-FFF2-40B4-BE49-F238E27FC236}">
                <a16:creationId xmlns:a16="http://schemas.microsoft.com/office/drawing/2014/main" id="{FA174F0C-3444-43F9-9DFF-354C44272A65}"/>
              </a:ext>
            </a:extLst>
          </p:cNvPr>
          <p:cNvSpPr>
            <a:spLocks noGrp="1"/>
          </p:cNvSpPr>
          <p:nvPr>
            <p:ph type="subTitle" idx="1" hasCustomPrompt="1"/>
          </p:nvPr>
        </p:nvSpPr>
        <p:spPr>
          <a:xfrm>
            <a:off x="694871" y="5603181"/>
            <a:ext cx="9144000" cy="341632"/>
          </a:xfrm>
        </p:spPr>
        <p:txBody>
          <a:bodyPr vert="horz" lIns="91440" tIns="45720" rIns="91440" bIns="45720" rtlCol="0">
            <a:spAutoFit/>
          </a:bodyPr>
          <a:lstStyle>
            <a:lvl1pPr marL="0" indent="0">
              <a:buNone/>
              <a:defRPr lang="en-GB" sz="1800" dirty="0">
                <a:solidFill>
                  <a:schemeClr val="accent2">
                    <a:lumMod val="50000"/>
                  </a:schemeClr>
                </a:solidFill>
                <a:latin typeface="+mn-lt"/>
              </a:defRPr>
            </a:lvl1pPr>
          </a:lstStyle>
          <a:p>
            <a:pPr marL="228600" lvl="0" indent="-228600"/>
            <a:r>
              <a:rPr lang="en-US" dirty="0"/>
              <a:t>Subtitle</a:t>
            </a:r>
            <a:endParaRPr lang="en-GB" dirty="0"/>
          </a:p>
        </p:txBody>
      </p:sp>
      <p:sp>
        <p:nvSpPr>
          <p:cNvPr id="2" name="Title 1">
            <a:extLst>
              <a:ext uri="{FF2B5EF4-FFF2-40B4-BE49-F238E27FC236}">
                <a16:creationId xmlns:a16="http://schemas.microsoft.com/office/drawing/2014/main" id="{0E11612A-63A3-4175-9F77-FA03CCD38D4B}"/>
              </a:ext>
            </a:extLst>
          </p:cNvPr>
          <p:cNvSpPr>
            <a:spLocks noGrp="1"/>
          </p:cNvSpPr>
          <p:nvPr>
            <p:ph type="ctrTitle" hasCustomPrompt="1"/>
          </p:nvPr>
        </p:nvSpPr>
        <p:spPr>
          <a:xfrm>
            <a:off x="694871" y="4901450"/>
            <a:ext cx="10607040" cy="701731"/>
          </a:xfrm>
        </p:spPr>
        <p:txBody>
          <a:bodyPr vert="horz" lIns="91440" tIns="45720" rIns="91440" bIns="45720" rtlCol="0" anchor="b">
            <a:spAutoFit/>
          </a:bodyPr>
          <a:lstStyle>
            <a:lvl1pPr>
              <a:defRPr lang="en-GB" sz="4400" b="1" dirty="0">
                <a:solidFill>
                  <a:schemeClr val="tx1">
                    <a:lumMod val="75000"/>
                    <a:lumOff val="25000"/>
                  </a:schemeClr>
                </a:solidFill>
                <a:latin typeface="+mj-lt"/>
              </a:defRPr>
            </a:lvl1pPr>
          </a:lstStyle>
          <a:p>
            <a:pPr marL="0" lvl="0"/>
            <a:r>
              <a:rPr lang="en-US" dirty="0"/>
              <a:t>Title</a:t>
            </a:r>
            <a:endParaRPr lang="en-GB" dirty="0"/>
          </a:p>
        </p:txBody>
      </p:sp>
      <p:sp>
        <p:nvSpPr>
          <p:cNvPr id="11" name="Rectangle 10">
            <a:extLst>
              <a:ext uri="{FF2B5EF4-FFF2-40B4-BE49-F238E27FC236}">
                <a16:creationId xmlns:a16="http://schemas.microsoft.com/office/drawing/2014/main" id="{45C25376-E6F9-4E5A-A81D-E7FA342FB230}"/>
              </a:ext>
            </a:extLst>
          </p:cNvPr>
          <p:cNvSpPr/>
          <p:nvPr userDrawn="1"/>
        </p:nvSpPr>
        <p:spPr>
          <a:xfrm>
            <a:off x="435429" y="4726452"/>
            <a:ext cx="72571" cy="1371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170484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hoto +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EB162-E699-464C-B2EE-136D517A9B8B}"/>
              </a:ext>
            </a:extLst>
          </p:cNvPr>
          <p:cNvSpPr>
            <a:spLocks noGrp="1"/>
          </p:cNvSpPr>
          <p:nvPr>
            <p:ph type="title"/>
          </p:nvPr>
        </p:nvSpPr>
        <p:spPr>
          <a:xfrm>
            <a:off x="446314" y="500215"/>
            <a:ext cx="11174186" cy="590931"/>
          </a:xfrm>
        </p:spPr>
        <p:txBody>
          <a:bodyPr vert="horz" wrap="square" lIns="91440" tIns="45720" rIns="91440" bIns="45720" rtlCol="0" anchor="ctr">
            <a:spAutoFit/>
          </a:bodyPr>
          <a:lstStyle>
            <a:lvl1pPr>
              <a:defRPr lang="en-GB" sz="3600" spc="-60" dirty="0"/>
            </a:lvl1pPr>
          </a:lstStyle>
          <a:p>
            <a:pPr lvl="0"/>
            <a:r>
              <a:rPr lang="en-US"/>
              <a:t>Click to edit Master title style</a:t>
            </a:r>
            <a:endParaRPr lang="en-GB" dirty="0"/>
          </a:p>
        </p:txBody>
      </p:sp>
      <p:sp>
        <p:nvSpPr>
          <p:cNvPr id="5" name="Picture Placeholder 4">
            <a:extLst>
              <a:ext uri="{FF2B5EF4-FFF2-40B4-BE49-F238E27FC236}">
                <a16:creationId xmlns:a16="http://schemas.microsoft.com/office/drawing/2014/main" id="{92C6531E-FB8E-4000-B873-B745C681E2F5}"/>
              </a:ext>
            </a:extLst>
          </p:cNvPr>
          <p:cNvSpPr>
            <a:spLocks noGrp="1"/>
          </p:cNvSpPr>
          <p:nvPr>
            <p:ph type="pic" sz="quarter" idx="13" hasCustomPrompt="1"/>
          </p:nvPr>
        </p:nvSpPr>
        <p:spPr>
          <a:xfrm>
            <a:off x="0" y="1248876"/>
            <a:ext cx="12192000" cy="2119313"/>
          </a:xfrm>
          <a:solidFill>
            <a:schemeClr val="bg1">
              <a:lumMod val="95000"/>
            </a:schemeClr>
          </a:solidFill>
        </p:spPr>
        <p:txBody>
          <a:bodyPr vert="horz" wrap="square" lIns="91440" tIns="45720" rIns="91440" bIns="45720" rtlCol="0" anchor="ctr" anchorCtr="1">
            <a:noAutofit/>
          </a:bodyPr>
          <a:lstStyle>
            <a:lvl1pPr marL="0" indent="0">
              <a:buNone/>
              <a:defRPr lang="en-GB" sz="1800"/>
            </a:lvl1pPr>
          </a:lstStyle>
          <a:p>
            <a:pPr marL="228600" lvl="0" indent="-228600" algn="ctr"/>
            <a:r>
              <a:rPr lang="en-US" dirty="0"/>
              <a:t>Insert Image</a:t>
            </a:r>
            <a:endParaRPr lang="en-GB" dirty="0"/>
          </a:p>
        </p:txBody>
      </p:sp>
      <p:sp>
        <p:nvSpPr>
          <p:cNvPr id="9" name="Text Placeholder 8">
            <a:extLst>
              <a:ext uri="{FF2B5EF4-FFF2-40B4-BE49-F238E27FC236}">
                <a16:creationId xmlns:a16="http://schemas.microsoft.com/office/drawing/2014/main" id="{FF7966C8-8738-4743-AE43-80F0C197B6C7}"/>
              </a:ext>
            </a:extLst>
          </p:cNvPr>
          <p:cNvSpPr>
            <a:spLocks noGrp="1"/>
          </p:cNvSpPr>
          <p:nvPr>
            <p:ph type="body" sz="quarter" idx="14"/>
          </p:nvPr>
        </p:nvSpPr>
        <p:spPr>
          <a:xfrm>
            <a:off x="735240" y="3802065"/>
            <a:ext cx="9784080" cy="334508"/>
          </a:xfrm>
        </p:spPr>
        <p:txBody>
          <a:bodyPr>
            <a:noAutofit/>
          </a:bodyPr>
          <a:lstStyle>
            <a:lvl1pPr marL="0" indent="0" algn="l">
              <a:buNone/>
              <a:defRPr sz="1600" b="1">
                <a:solidFill>
                  <a:schemeClr val="accent3"/>
                </a:solidFill>
                <a:latin typeface="+mn-lt"/>
              </a:defRPr>
            </a:lvl1pPr>
          </a:lstStyle>
          <a:p>
            <a:pPr lvl="0"/>
            <a:r>
              <a:rPr lang="en-US"/>
              <a:t>Edit Master text styles</a:t>
            </a:r>
          </a:p>
        </p:txBody>
      </p:sp>
      <p:sp>
        <p:nvSpPr>
          <p:cNvPr id="12" name="Text Placeholder 8">
            <a:extLst>
              <a:ext uri="{FF2B5EF4-FFF2-40B4-BE49-F238E27FC236}">
                <a16:creationId xmlns:a16="http://schemas.microsoft.com/office/drawing/2014/main" id="{B1885C44-356C-410C-B697-9BA0E2858222}"/>
              </a:ext>
            </a:extLst>
          </p:cNvPr>
          <p:cNvSpPr>
            <a:spLocks noGrp="1"/>
          </p:cNvSpPr>
          <p:nvPr>
            <p:ph type="body" sz="quarter" idx="17"/>
          </p:nvPr>
        </p:nvSpPr>
        <p:spPr>
          <a:xfrm>
            <a:off x="735240" y="4294303"/>
            <a:ext cx="9784080" cy="1737360"/>
          </a:xfrm>
        </p:spPr>
        <p:txBody>
          <a:bodyPr>
            <a:noAutofit/>
          </a:bodyPr>
          <a:lstStyle>
            <a:lvl1pPr marL="0" indent="0" algn="l">
              <a:buNone/>
              <a:defRPr sz="1400" b="0">
                <a:solidFill>
                  <a:schemeClr val="tx1">
                    <a:lumMod val="75000"/>
                    <a:lumOff val="25000"/>
                  </a:schemeClr>
                </a:solidFill>
                <a:latin typeface="+mn-lt"/>
              </a:defRPr>
            </a:lvl1pPr>
          </a:lstStyle>
          <a:p>
            <a:pPr lvl="0"/>
            <a:r>
              <a:rPr lang="en-US"/>
              <a:t>Edit Master text styles</a:t>
            </a:r>
          </a:p>
        </p:txBody>
      </p:sp>
      <p:sp>
        <p:nvSpPr>
          <p:cNvPr id="15" name="Rectangle 14">
            <a:extLst>
              <a:ext uri="{FF2B5EF4-FFF2-40B4-BE49-F238E27FC236}">
                <a16:creationId xmlns:a16="http://schemas.microsoft.com/office/drawing/2014/main" id="{05951AB2-D568-4A7E-9408-FADC8BED4119}"/>
              </a:ext>
            </a:extLst>
          </p:cNvPr>
          <p:cNvSpPr/>
          <p:nvPr userDrawn="1"/>
        </p:nvSpPr>
        <p:spPr>
          <a:xfrm>
            <a:off x="446314" y="-1"/>
            <a:ext cx="1188720" cy="1280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Tree>
    <p:extLst>
      <p:ext uri="{BB962C8B-B14F-4D97-AF65-F5344CB8AC3E}">
        <p14:creationId xmlns:p14="http://schemas.microsoft.com/office/powerpoint/2010/main" val="14241479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hoto + Three Section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FA6C5C5-5069-4AE6-8A3D-3F2C6B9506E4}"/>
              </a:ext>
            </a:extLst>
          </p:cNvPr>
          <p:cNvSpPr/>
          <p:nvPr userDrawn="1"/>
        </p:nvSpPr>
        <p:spPr>
          <a:xfrm>
            <a:off x="446314" y="-1"/>
            <a:ext cx="1188720" cy="1280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5" name="Picture Placeholder 4">
            <a:extLst>
              <a:ext uri="{FF2B5EF4-FFF2-40B4-BE49-F238E27FC236}">
                <a16:creationId xmlns:a16="http://schemas.microsoft.com/office/drawing/2014/main" id="{92C6531E-FB8E-4000-B873-B745C681E2F5}"/>
              </a:ext>
            </a:extLst>
          </p:cNvPr>
          <p:cNvSpPr>
            <a:spLocks noGrp="1"/>
          </p:cNvSpPr>
          <p:nvPr>
            <p:ph type="pic" sz="quarter" idx="13" hasCustomPrompt="1"/>
          </p:nvPr>
        </p:nvSpPr>
        <p:spPr>
          <a:xfrm>
            <a:off x="0" y="1248876"/>
            <a:ext cx="12192000" cy="2119313"/>
          </a:xfrm>
          <a:solidFill>
            <a:schemeClr val="bg1">
              <a:lumMod val="95000"/>
            </a:schemeClr>
          </a:solidFill>
        </p:spPr>
        <p:txBody>
          <a:bodyPr vert="horz" wrap="square" lIns="91440" tIns="45720" rIns="91440" bIns="45720" rtlCol="0" anchor="ctr" anchorCtr="1">
            <a:noAutofit/>
          </a:bodyPr>
          <a:lstStyle>
            <a:lvl1pPr marL="0" indent="0">
              <a:buNone/>
              <a:defRPr lang="en-GB" sz="1800"/>
            </a:lvl1pPr>
          </a:lstStyle>
          <a:p>
            <a:pPr marL="228600" lvl="0" indent="-228600" algn="ctr"/>
            <a:r>
              <a:rPr lang="en-US" dirty="0"/>
              <a:t>Insert Image</a:t>
            </a:r>
            <a:endParaRPr lang="en-GB" dirty="0"/>
          </a:p>
        </p:txBody>
      </p:sp>
      <p:sp>
        <p:nvSpPr>
          <p:cNvPr id="9" name="Text Placeholder 8">
            <a:extLst>
              <a:ext uri="{FF2B5EF4-FFF2-40B4-BE49-F238E27FC236}">
                <a16:creationId xmlns:a16="http://schemas.microsoft.com/office/drawing/2014/main" id="{FF7966C8-8738-4743-AE43-80F0C197B6C7}"/>
              </a:ext>
            </a:extLst>
          </p:cNvPr>
          <p:cNvSpPr>
            <a:spLocks noGrp="1"/>
          </p:cNvSpPr>
          <p:nvPr>
            <p:ph type="body" sz="quarter" idx="14"/>
          </p:nvPr>
        </p:nvSpPr>
        <p:spPr>
          <a:xfrm>
            <a:off x="735240" y="3802065"/>
            <a:ext cx="2820761" cy="334508"/>
          </a:xfrm>
        </p:spPr>
        <p:txBody>
          <a:bodyPr>
            <a:noAutofit/>
          </a:bodyPr>
          <a:lstStyle>
            <a:lvl1pPr marL="0" indent="0" algn="ctr">
              <a:buNone/>
              <a:defRPr sz="1600" b="1">
                <a:solidFill>
                  <a:schemeClr val="accent6"/>
                </a:solidFill>
                <a:latin typeface="+mn-lt"/>
              </a:defRPr>
            </a:lvl1pPr>
          </a:lstStyle>
          <a:p>
            <a:pPr lvl="0"/>
            <a:r>
              <a:rPr lang="en-US"/>
              <a:t>Edit Master text styles</a:t>
            </a:r>
          </a:p>
        </p:txBody>
      </p:sp>
      <p:sp>
        <p:nvSpPr>
          <p:cNvPr id="10" name="Text Placeholder 8">
            <a:extLst>
              <a:ext uri="{FF2B5EF4-FFF2-40B4-BE49-F238E27FC236}">
                <a16:creationId xmlns:a16="http://schemas.microsoft.com/office/drawing/2014/main" id="{3F93C618-7612-42AB-B890-45E85BD492F4}"/>
              </a:ext>
            </a:extLst>
          </p:cNvPr>
          <p:cNvSpPr>
            <a:spLocks noGrp="1"/>
          </p:cNvSpPr>
          <p:nvPr>
            <p:ph type="body" sz="quarter" idx="15"/>
          </p:nvPr>
        </p:nvSpPr>
        <p:spPr>
          <a:xfrm>
            <a:off x="4623026" y="3802065"/>
            <a:ext cx="2820761" cy="334508"/>
          </a:xfrm>
        </p:spPr>
        <p:txBody>
          <a:bodyPr>
            <a:noAutofit/>
          </a:bodyPr>
          <a:lstStyle>
            <a:lvl1pPr marL="0" indent="0" algn="ctr">
              <a:buNone/>
              <a:defRPr sz="1600" b="1">
                <a:solidFill>
                  <a:schemeClr val="accent3"/>
                </a:solidFill>
                <a:latin typeface="+mn-lt"/>
              </a:defRPr>
            </a:lvl1pPr>
          </a:lstStyle>
          <a:p>
            <a:pPr lvl="0"/>
            <a:r>
              <a:rPr lang="en-US"/>
              <a:t>Edit Master text styles</a:t>
            </a:r>
          </a:p>
        </p:txBody>
      </p:sp>
      <p:sp>
        <p:nvSpPr>
          <p:cNvPr id="11" name="Text Placeholder 8">
            <a:extLst>
              <a:ext uri="{FF2B5EF4-FFF2-40B4-BE49-F238E27FC236}">
                <a16:creationId xmlns:a16="http://schemas.microsoft.com/office/drawing/2014/main" id="{08664829-F6FB-4E31-BF5C-C895ADF2BA7F}"/>
              </a:ext>
            </a:extLst>
          </p:cNvPr>
          <p:cNvSpPr>
            <a:spLocks noGrp="1"/>
          </p:cNvSpPr>
          <p:nvPr>
            <p:ph type="body" sz="quarter" idx="16"/>
          </p:nvPr>
        </p:nvSpPr>
        <p:spPr>
          <a:xfrm>
            <a:off x="8635999" y="3802065"/>
            <a:ext cx="2820761" cy="334508"/>
          </a:xfrm>
        </p:spPr>
        <p:txBody>
          <a:bodyPr>
            <a:noAutofit/>
          </a:bodyPr>
          <a:lstStyle>
            <a:lvl1pPr marL="0" indent="0" algn="ctr">
              <a:buNone/>
              <a:defRPr sz="1600" b="1">
                <a:solidFill>
                  <a:schemeClr val="accent5">
                    <a:lumMod val="75000"/>
                  </a:schemeClr>
                </a:solidFill>
                <a:latin typeface="+mn-lt"/>
              </a:defRPr>
            </a:lvl1pPr>
          </a:lstStyle>
          <a:p>
            <a:pPr lvl="0"/>
            <a:r>
              <a:rPr lang="en-US"/>
              <a:t>Edit Master text styles</a:t>
            </a:r>
          </a:p>
        </p:txBody>
      </p:sp>
      <p:sp>
        <p:nvSpPr>
          <p:cNvPr id="12" name="Text Placeholder 8">
            <a:extLst>
              <a:ext uri="{FF2B5EF4-FFF2-40B4-BE49-F238E27FC236}">
                <a16:creationId xmlns:a16="http://schemas.microsoft.com/office/drawing/2014/main" id="{B1885C44-356C-410C-B697-9BA0E2858222}"/>
              </a:ext>
            </a:extLst>
          </p:cNvPr>
          <p:cNvSpPr>
            <a:spLocks noGrp="1"/>
          </p:cNvSpPr>
          <p:nvPr>
            <p:ph type="body" sz="quarter" idx="17"/>
          </p:nvPr>
        </p:nvSpPr>
        <p:spPr>
          <a:xfrm>
            <a:off x="735240" y="4294303"/>
            <a:ext cx="2820761" cy="1496898"/>
          </a:xfrm>
        </p:spPr>
        <p:txBody>
          <a:bodyPr>
            <a:noAutofit/>
          </a:bodyPr>
          <a:lstStyle>
            <a:lvl1pPr marL="0" indent="0" algn="l">
              <a:spcAft>
                <a:spcPts val="600"/>
              </a:spcAft>
              <a:buNone/>
              <a:defRPr sz="1400" b="0">
                <a:solidFill>
                  <a:schemeClr val="tx1">
                    <a:lumMod val="75000"/>
                    <a:lumOff val="25000"/>
                  </a:schemeClr>
                </a:solidFill>
                <a:latin typeface="+mn-lt"/>
              </a:defRPr>
            </a:lvl1pPr>
          </a:lstStyle>
          <a:p>
            <a:pPr lvl="0"/>
            <a:r>
              <a:rPr lang="en-US"/>
              <a:t>Edit Master text styles</a:t>
            </a:r>
          </a:p>
        </p:txBody>
      </p:sp>
      <p:sp>
        <p:nvSpPr>
          <p:cNvPr id="13" name="Text Placeholder 8">
            <a:extLst>
              <a:ext uri="{FF2B5EF4-FFF2-40B4-BE49-F238E27FC236}">
                <a16:creationId xmlns:a16="http://schemas.microsoft.com/office/drawing/2014/main" id="{464BC696-49A6-4328-BB42-5566BAC00F80}"/>
              </a:ext>
            </a:extLst>
          </p:cNvPr>
          <p:cNvSpPr>
            <a:spLocks noGrp="1"/>
          </p:cNvSpPr>
          <p:nvPr>
            <p:ph type="body" sz="quarter" idx="18"/>
          </p:nvPr>
        </p:nvSpPr>
        <p:spPr>
          <a:xfrm>
            <a:off x="4623026" y="4294303"/>
            <a:ext cx="2820761" cy="1496898"/>
          </a:xfrm>
        </p:spPr>
        <p:txBody>
          <a:bodyPr>
            <a:noAutofit/>
          </a:bodyPr>
          <a:lstStyle>
            <a:lvl1pPr marL="0" indent="0" algn="l">
              <a:spcAft>
                <a:spcPts val="600"/>
              </a:spcAft>
              <a:buNone/>
              <a:defRPr sz="1400" b="0">
                <a:solidFill>
                  <a:schemeClr val="tx1">
                    <a:lumMod val="75000"/>
                    <a:lumOff val="25000"/>
                  </a:schemeClr>
                </a:solidFill>
                <a:latin typeface="+mn-lt"/>
              </a:defRPr>
            </a:lvl1pPr>
          </a:lstStyle>
          <a:p>
            <a:pPr lvl="0"/>
            <a:r>
              <a:rPr lang="en-US"/>
              <a:t>Edit Master text styles</a:t>
            </a:r>
          </a:p>
        </p:txBody>
      </p:sp>
      <p:sp>
        <p:nvSpPr>
          <p:cNvPr id="14" name="Text Placeholder 8">
            <a:extLst>
              <a:ext uri="{FF2B5EF4-FFF2-40B4-BE49-F238E27FC236}">
                <a16:creationId xmlns:a16="http://schemas.microsoft.com/office/drawing/2014/main" id="{7E9E558E-F7EF-4347-AD3C-FDB2A9BCF618}"/>
              </a:ext>
            </a:extLst>
          </p:cNvPr>
          <p:cNvSpPr>
            <a:spLocks noGrp="1"/>
          </p:cNvSpPr>
          <p:nvPr>
            <p:ph type="body" sz="quarter" idx="19"/>
          </p:nvPr>
        </p:nvSpPr>
        <p:spPr>
          <a:xfrm>
            <a:off x="8635999" y="4294303"/>
            <a:ext cx="2820761" cy="1496898"/>
          </a:xfrm>
        </p:spPr>
        <p:txBody>
          <a:bodyPr>
            <a:noAutofit/>
          </a:bodyPr>
          <a:lstStyle>
            <a:lvl1pPr marL="0" indent="0" algn="l">
              <a:spcAft>
                <a:spcPts val="600"/>
              </a:spcAft>
              <a:buNone/>
              <a:defRPr sz="1400" b="0">
                <a:solidFill>
                  <a:schemeClr val="tx1">
                    <a:lumMod val="75000"/>
                    <a:lumOff val="25000"/>
                  </a:schemeClr>
                </a:solidFill>
                <a:latin typeface="+mn-lt"/>
              </a:defRPr>
            </a:lvl1pPr>
          </a:lstStyle>
          <a:p>
            <a:pPr lvl="0"/>
            <a:r>
              <a:rPr lang="en-US"/>
              <a:t>Edit Master text styles</a:t>
            </a:r>
          </a:p>
        </p:txBody>
      </p:sp>
      <p:sp>
        <p:nvSpPr>
          <p:cNvPr id="3" name="Title 2">
            <a:extLst>
              <a:ext uri="{FF2B5EF4-FFF2-40B4-BE49-F238E27FC236}">
                <a16:creationId xmlns:a16="http://schemas.microsoft.com/office/drawing/2014/main" id="{B9AD2AC4-32E8-BC46-848C-BEA37118CB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544819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alf Page Photo + Text">
    <p:spTree>
      <p:nvGrpSpPr>
        <p:cNvPr id="1" name=""/>
        <p:cNvGrpSpPr/>
        <p:nvPr/>
      </p:nvGrpSpPr>
      <p:grpSpPr>
        <a:xfrm>
          <a:off x="0" y="0"/>
          <a:ext cx="0" cy="0"/>
          <a:chOff x="0" y="0"/>
          <a:chExt cx="0" cy="0"/>
        </a:xfrm>
      </p:grpSpPr>
      <p:sp>
        <p:nvSpPr>
          <p:cNvPr id="11" name="Picture Placeholder 4">
            <a:extLst>
              <a:ext uri="{FF2B5EF4-FFF2-40B4-BE49-F238E27FC236}">
                <a16:creationId xmlns:a16="http://schemas.microsoft.com/office/drawing/2014/main" id="{679784BB-7CDD-484B-8F47-9CF1D79993F5}"/>
              </a:ext>
            </a:extLst>
          </p:cNvPr>
          <p:cNvSpPr>
            <a:spLocks noGrp="1"/>
          </p:cNvSpPr>
          <p:nvPr>
            <p:ph type="pic" sz="quarter" idx="13" hasCustomPrompt="1"/>
          </p:nvPr>
        </p:nvSpPr>
        <p:spPr>
          <a:xfrm>
            <a:off x="6299200" y="0"/>
            <a:ext cx="5892800" cy="6858000"/>
          </a:xfrm>
          <a:solidFill>
            <a:schemeClr val="bg1">
              <a:lumMod val="95000"/>
            </a:schemeClr>
          </a:solidFill>
        </p:spPr>
        <p:txBody>
          <a:bodyPr vert="horz" wrap="square" lIns="91440" tIns="45720" rIns="91440" bIns="45720" rtlCol="0" anchor="ctr" anchorCtr="1">
            <a:noAutofit/>
          </a:bodyPr>
          <a:lstStyle>
            <a:lvl1pPr marL="0" indent="0">
              <a:buNone/>
              <a:defRPr lang="en-GB" sz="1800"/>
            </a:lvl1pPr>
          </a:lstStyle>
          <a:p>
            <a:pPr marL="228600" lvl="0" indent="-228600" algn="ctr"/>
            <a:r>
              <a:rPr lang="en-US" dirty="0"/>
              <a:t>Insert Image</a:t>
            </a:r>
            <a:endParaRPr lang="en-GB" dirty="0"/>
          </a:p>
        </p:txBody>
      </p:sp>
      <p:sp>
        <p:nvSpPr>
          <p:cNvPr id="2" name="Title 1">
            <a:extLst>
              <a:ext uri="{FF2B5EF4-FFF2-40B4-BE49-F238E27FC236}">
                <a16:creationId xmlns:a16="http://schemas.microsoft.com/office/drawing/2014/main" id="{8EDEB162-E699-464C-B2EE-136D517A9B8B}"/>
              </a:ext>
            </a:extLst>
          </p:cNvPr>
          <p:cNvSpPr>
            <a:spLocks noGrp="1"/>
          </p:cNvSpPr>
          <p:nvPr>
            <p:ph type="title"/>
          </p:nvPr>
        </p:nvSpPr>
        <p:spPr>
          <a:xfrm>
            <a:off x="446314" y="493776"/>
            <a:ext cx="5170715" cy="1089529"/>
          </a:xfrm>
        </p:spPr>
        <p:txBody>
          <a:bodyPr vert="horz" wrap="square" lIns="91440" tIns="45720" rIns="91440" bIns="45720" rtlCol="0" anchor="ctr">
            <a:spAutoFit/>
          </a:bodyPr>
          <a:lstStyle>
            <a:lvl1pPr>
              <a:defRPr lang="en-GB" sz="3600" spc="-60" dirty="0"/>
            </a:lvl1pPr>
          </a:lstStyle>
          <a:p>
            <a:pPr lvl="0"/>
            <a:r>
              <a:rPr lang="en-US"/>
              <a:t>Click to edit Master title style</a:t>
            </a:r>
            <a:endParaRPr lang="en-GB" dirty="0"/>
          </a:p>
        </p:txBody>
      </p:sp>
      <p:sp>
        <p:nvSpPr>
          <p:cNvPr id="9" name="Text Placeholder 8">
            <a:extLst>
              <a:ext uri="{FF2B5EF4-FFF2-40B4-BE49-F238E27FC236}">
                <a16:creationId xmlns:a16="http://schemas.microsoft.com/office/drawing/2014/main" id="{FF7966C8-8738-4743-AE43-80F0C197B6C7}"/>
              </a:ext>
            </a:extLst>
          </p:cNvPr>
          <p:cNvSpPr>
            <a:spLocks noGrp="1"/>
          </p:cNvSpPr>
          <p:nvPr>
            <p:ph type="body" sz="quarter" idx="14"/>
          </p:nvPr>
        </p:nvSpPr>
        <p:spPr>
          <a:xfrm>
            <a:off x="571499" y="2061165"/>
            <a:ext cx="5045529" cy="334508"/>
          </a:xfrm>
        </p:spPr>
        <p:txBody>
          <a:bodyPr>
            <a:noAutofit/>
          </a:bodyPr>
          <a:lstStyle>
            <a:lvl1pPr marL="0" indent="0" algn="l">
              <a:buNone/>
              <a:defRPr sz="1600" b="1">
                <a:solidFill>
                  <a:schemeClr val="accent3"/>
                </a:solidFill>
                <a:latin typeface="+mn-lt"/>
              </a:defRPr>
            </a:lvl1pPr>
          </a:lstStyle>
          <a:p>
            <a:pPr lvl="0"/>
            <a:r>
              <a:rPr lang="en-US"/>
              <a:t>Edit Master text styles</a:t>
            </a:r>
          </a:p>
        </p:txBody>
      </p:sp>
      <p:sp>
        <p:nvSpPr>
          <p:cNvPr id="12" name="Text Placeholder 8">
            <a:extLst>
              <a:ext uri="{FF2B5EF4-FFF2-40B4-BE49-F238E27FC236}">
                <a16:creationId xmlns:a16="http://schemas.microsoft.com/office/drawing/2014/main" id="{B1885C44-356C-410C-B697-9BA0E2858222}"/>
              </a:ext>
            </a:extLst>
          </p:cNvPr>
          <p:cNvSpPr>
            <a:spLocks noGrp="1"/>
          </p:cNvSpPr>
          <p:nvPr>
            <p:ph type="body" sz="quarter" idx="17"/>
          </p:nvPr>
        </p:nvSpPr>
        <p:spPr>
          <a:xfrm>
            <a:off x="571499" y="2708227"/>
            <a:ext cx="5045529" cy="3561943"/>
          </a:xfrm>
        </p:spPr>
        <p:txBody>
          <a:bodyPr>
            <a:noAutofit/>
          </a:bodyPr>
          <a:lstStyle>
            <a:lvl1pPr marL="0" indent="0" algn="l">
              <a:buNone/>
              <a:defRPr sz="1400" b="0">
                <a:solidFill>
                  <a:schemeClr val="tx1">
                    <a:lumMod val="75000"/>
                    <a:lumOff val="25000"/>
                  </a:schemeClr>
                </a:solidFill>
                <a:latin typeface="+mn-lt"/>
              </a:defRPr>
            </a:lvl1pPr>
          </a:lstStyle>
          <a:p>
            <a:pPr lvl="0"/>
            <a:r>
              <a:rPr lang="en-US"/>
              <a:t>Edit Master text styles</a:t>
            </a:r>
          </a:p>
        </p:txBody>
      </p:sp>
      <p:sp>
        <p:nvSpPr>
          <p:cNvPr id="7" name="Rectangle 6">
            <a:extLst>
              <a:ext uri="{FF2B5EF4-FFF2-40B4-BE49-F238E27FC236}">
                <a16:creationId xmlns:a16="http://schemas.microsoft.com/office/drawing/2014/main" id="{0FA6C5C5-5069-4AE6-8A3D-3F2C6B9506E4}"/>
              </a:ext>
            </a:extLst>
          </p:cNvPr>
          <p:cNvSpPr/>
          <p:nvPr userDrawn="1"/>
        </p:nvSpPr>
        <p:spPr>
          <a:xfrm>
            <a:off x="446314" y="-1"/>
            <a:ext cx="1188720" cy="1280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8" name="Rectangle 7">
            <a:extLst>
              <a:ext uri="{FF2B5EF4-FFF2-40B4-BE49-F238E27FC236}">
                <a16:creationId xmlns:a16="http://schemas.microsoft.com/office/drawing/2014/main" id="{1E6A75B6-7B4E-496F-A846-0FFBB6E1D164}"/>
              </a:ext>
            </a:extLst>
          </p:cNvPr>
          <p:cNvSpPr/>
          <p:nvPr userDrawn="1"/>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10" name="Slide Number Placeholder 5">
            <a:extLst>
              <a:ext uri="{FF2B5EF4-FFF2-40B4-BE49-F238E27FC236}">
                <a16:creationId xmlns:a16="http://schemas.microsoft.com/office/drawing/2014/main" id="{7648ACB4-9C22-4636-800F-578055A5BC10}"/>
              </a:ext>
            </a:extLst>
          </p:cNvPr>
          <p:cNvSpPr txBox="1">
            <a:spLocks/>
          </p:cNvSpPr>
          <p:nvPr userDrawn="1"/>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GB" b="1" smtClean="0">
                <a:solidFill>
                  <a:schemeClr val="bg1"/>
                </a:solidFill>
              </a:rPr>
              <a:pPr/>
              <a:t>‹#›</a:t>
            </a:fld>
            <a:endParaRPr lang="en-GB" b="1" dirty="0">
              <a:solidFill>
                <a:schemeClr val="bg1"/>
              </a:solidFill>
            </a:endParaRPr>
          </a:p>
        </p:txBody>
      </p:sp>
    </p:spTree>
    <p:extLst>
      <p:ext uri="{BB962C8B-B14F-4D97-AF65-F5344CB8AC3E}">
        <p14:creationId xmlns:p14="http://schemas.microsoft.com/office/powerpoint/2010/main" val="20438724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Flowchart: Document 3">
            <a:extLst>
              <a:ext uri="{FF2B5EF4-FFF2-40B4-BE49-F238E27FC236}">
                <a16:creationId xmlns:a16="http://schemas.microsoft.com/office/drawing/2014/main" id="{D5C833BC-89A8-4D28-9D63-F45F14D694BF}"/>
              </a:ext>
            </a:extLst>
          </p:cNvPr>
          <p:cNvSpPr/>
          <p:nvPr userDrawn="1"/>
        </p:nvSpPr>
        <p:spPr>
          <a:xfrm flipH="1">
            <a:off x="123987" y="124955"/>
            <a:ext cx="11953415" cy="4408002"/>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17 w 21617"/>
              <a:gd name="connsiteY0" fmla="*/ 0 h 23765"/>
              <a:gd name="connsiteX1" fmla="*/ 21617 w 21617"/>
              <a:gd name="connsiteY1" fmla="*/ 0 h 23765"/>
              <a:gd name="connsiteX2" fmla="*/ 21617 w 21617"/>
              <a:gd name="connsiteY2" fmla="*/ 17322 h 23765"/>
              <a:gd name="connsiteX3" fmla="*/ 0 w 21617"/>
              <a:gd name="connsiteY3" fmla="*/ 22875 h 23765"/>
              <a:gd name="connsiteX4" fmla="*/ 17 w 21617"/>
              <a:gd name="connsiteY4" fmla="*/ 0 h 23765"/>
              <a:gd name="connsiteX0" fmla="*/ 17 w 21617"/>
              <a:gd name="connsiteY0" fmla="*/ 0 h 24368"/>
              <a:gd name="connsiteX1" fmla="*/ 21617 w 21617"/>
              <a:gd name="connsiteY1" fmla="*/ 0 h 24368"/>
              <a:gd name="connsiteX2" fmla="*/ 21617 w 21617"/>
              <a:gd name="connsiteY2" fmla="*/ 17322 h 24368"/>
              <a:gd name="connsiteX3" fmla="*/ 0 w 21617"/>
              <a:gd name="connsiteY3" fmla="*/ 22875 h 24368"/>
              <a:gd name="connsiteX4" fmla="*/ 17 w 21617"/>
              <a:gd name="connsiteY4" fmla="*/ 0 h 24368"/>
              <a:gd name="connsiteX0" fmla="*/ 17 w 21617"/>
              <a:gd name="connsiteY0" fmla="*/ 0 h 24514"/>
              <a:gd name="connsiteX1" fmla="*/ 21617 w 21617"/>
              <a:gd name="connsiteY1" fmla="*/ 0 h 24514"/>
              <a:gd name="connsiteX2" fmla="*/ 21617 w 21617"/>
              <a:gd name="connsiteY2" fmla="*/ 17322 h 24514"/>
              <a:gd name="connsiteX3" fmla="*/ 0 w 21617"/>
              <a:gd name="connsiteY3" fmla="*/ 22875 h 24514"/>
              <a:gd name="connsiteX4" fmla="*/ 17 w 21617"/>
              <a:gd name="connsiteY4" fmla="*/ 0 h 24514"/>
              <a:gd name="connsiteX0" fmla="*/ 17 w 21617"/>
              <a:gd name="connsiteY0" fmla="*/ 0 h 24569"/>
              <a:gd name="connsiteX1" fmla="*/ 21617 w 21617"/>
              <a:gd name="connsiteY1" fmla="*/ 0 h 24569"/>
              <a:gd name="connsiteX2" fmla="*/ 21617 w 21617"/>
              <a:gd name="connsiteY2" fmla="*/ 17322 h 24569"/>
              <a:gd name="connsiteX3" fmla="*/ 0 w 21617"/>
              <a:gd name="connsiteY3" fmla="*/ 22875 h 24569"/>
              <a:gd name="connsiteX4" fmla="*/ 17 w 21617"/>
              <a:gd name="connsiteY4" fmla="*/ 0 h 24569"/>
              <a:gd name="connsiteX0" fmla="*/ 17 w 21617"/>
              <a:gd name="connsiteY0" fmla="*/ 0 h 24698"/>
              <a:gd name="connsiteX1" fmla="*/ 21617 w 21617"/>
              <a:gd name="connsiteY1" fmla="*/ 0 h 24698"/>
              <a:gd name="connsiteX2" fmla="*/ 21617 w 21617"/>
              <a:gd name="connsiteY2" fmla="*/ 17322 h 24698"/>
              <a:gd name="connsiteX3" fmla="*/ 0 w 21617"/>
              <a:gd name="connsiteY3" fmla="*/ 22875 h 24698"/>
              <a:gd name="connsiteX4" fmla="*/ 17 w 21617"/>
              <a:gd name="connsiteY4" fmla="*/ 0 h 24698"/>
              <a:gd name="connsiteX0" fmla="*/ 17 w 21617"/>
              <a:gd name="connsiteY0" fmla="*/ 0 h 24785"/>
              <a:gd name="connsiteX1" fmla="*/ 21617 w 21617"/>
              <a:gd name="connsiteY1" fmla="*/ 0 h 24785"/>
              <a:gd name="connsiteX2" fmla="*/ 21617 w 21617"/>
              <a:gd name="connsiteY2" fmla="*/ 17322 h 24785"/>
              <a:gd name="connsiteX3" fmla="*/ 0 w 21617"/>
              <a:gd name="connsiteY3" fmla="*/ 22875 h 24785"/>
              <a:gd name="connsiteX4" fmla="*/ 17 w 21617"/>
              <a:gd name="connsiteY4" fmla="*/ 0 h 2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17" h="24785">
                <a:moveTo>
                  <a:pt x="17" y="0"/>
                </a:moveTo>
                <a:lnTo>
                  <a:pt x="21617" y="0"/>
                </a:lnTo>
                <a:lnTo>
                  <a:pt x="21617" y="17322"/>
                </a:lnTo>
                <a:cubicBezTo>
                  <a:pt x="10919" y="19230"/>
                  <a:pt x="10221" y="28798"/>
                  <a:pt x="0" y="22875"/>
                </a:cubicBezTo>
                <a:cubicBezTo>
                  <a:pt x="6" y="15250"/>
                  <a:pt x="11" y="7625"/>
                  <a:pt x="1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Subtitle 2">
            <a:extLst>
              <a:ext uri="{FF2B5EF4-FFF2-40B4-BE49-F238E27FC236}">
                <a16:creationId xmlns:a16="http://schemas.microsoft.com/office/drawing/2014/main" id="{FA174F0C-3444-43F9-9DFF-354C44272A65}"/>
              </a:ext>
            </a:extLst>
          </p:cNvPr>
          <p:cNvSpPr>
            <a:spLocks noGrp="1"/>
          </p:cNvSpPr>
          <p:nvPr>
            <p:ph type="subTitle" idx="1" hasCustomPrompt="1"/>
          </p:nvPr>
        </p:nvSpPr>
        <p:spPr>
          <a:xfrm>
            <a:off x="694871" y="5603181"/>
            <a:ext cx="9144000" cy="341632"/>
          </a:xfrm>
        </p:spPr>
        <p:txBody>
          <a:bodyPr vert="horz" lIns="91440" tIns="45720" rIns="91440" bIns="45720" rtlCol="0">
            <a:spAutoFit/>
          </a:bodyPr>
          <a:lstStyle>
            <a:lvl1pPr marL="0" indent="0">
              <a:buNone/>
              <a:defRPr lang="en-GB" sz="1800" dirty="0">
                <a:solidFill>
                  <a:schemeClr val="accent2">
                    <a:lumMod val="50000"/>
                  </a:schemeClr>
                </a:solidFill>
                <a:latin typeface="+mn-lt"/>
              </a:defRPr>
            </a:lvl1pPr>
          </a:lstStyle>
          <a:p>
            <a:pPr marL="228600" lvl="0" indent="-228600"/>
            <a:r>
              <a:rPr lang="en-US" dirty="0"/>
              <a:t>Subtitle</a:t>
            </a:r>
            <a:endParaRPr lang="en-GB" dirty="0"/>
          </a:p>
        </p:txBody>
      </p:sp>
      <p:sp>
        <p:nvSpPr>
          <p:cNvPr id="2" name="Title 1">
            <a:extLst>
              <a:ext uri="{FF2B5EF4-FFF2-40B4-BE49-F238E27FC236}">
                <a16:creationId xmlns:a16="http://schemas.microsoft.com/office/drawing/2014/main" id="{0E11612A-63A3-4175-9F77-FA03CCD38D4B}"/>
              </a:ext>
            </a:extLst>
          </p:cNvPr>
          <p:cNvSpPr>
            <a:spLocks noGrp="1"/>
          </p:cNvSpPr>
          <p:nvPr>
            <p:ph type="ctrTitle" hasCustomPrompt="1"/>
          </p:nvPr>
        </p:nvSpPr>
        <p:spPr>
          <a:xfrm>
            <a:off x="694871" y="4901450"/>
            <a:ext cx="10607040" cy="701731"/>
          </a:xfrm>
        </p:spPr>
        <p:txBody>
          <a:bodyPr vert="horz" lIns="91440" tIns="45720" rIns="91440" bIns="45720" rtlCol="0" anchor="b">
            <a:spAutoFit/>
          </a:bodyPr>
          <a:lstStyle>
            <a:lvl1pPr>
              <a:defRPr lang="en-GB" sz="4400" b="1" dirty="0">
                <a:solidFill>
                  <a:schemeClr val="tx1">
                    <a:lumMod val="75000"/>
                    <a:lumOff val="25000"/>
                  </a:schemeClr>
                </a:solidFill>
                <a:latin typeface="+mj-lt"/>
              </a:defRPr>
            </a:lvl1pPr>
          </a:lstStyle>
          <a:p>
            <a:pPr marL="0" lvl="0"/>
            <a:r>
              <a:rPr lang="en-US" dirty="0"/>
              <a:t>Title</a:t>
            </a:r>
            <a:endParaRPr lang="en-GB" dirty="0"/>
          </a:p>
        </p:txBody>
      </p:sp>
      <p:sp>
        <p:nvSpPr>
          <p:cNvPr id="11" name="Rectangle 10">
            <a:extLst>
              <a:ext uri="{FF2B5EF4-FFF2-40B4-BE49-F238E27FC236}">
                <a16:creationId xmlns:a16="http://schemas.microsoft.com/office/drawing/2014/main" id="{45C25376-E6F9-4E5A-A81D-E7FA342FB230}"/>
              </a:ext>
            </a:extLst>
          </p:cNvPr>
          <p:cNvSpPr/>
          <p:nvPr userDrawn="1"/>
        </p:nvSpPr>
        <p:spPr>
          <a:xfrm>
            <a:off x="435429" y="4726452"/>
            <a:ext cx="72571" cy="1371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5822404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Flowchart: Document 3">
            <a:extLst>
              <a:ext uri="{FF2B5EF4-FFF2-40B4-BE49-F238E27FC236}">
                <a16:creationId xmlns:a16="http://schemas.microsoft.com/office/drawing/2014/main" id="{7F75D8AF-79DE-4E2B-A15F-8EC66948BC31}"/>
              </a:ext>
            </a:extLst>
          </p:cNvPr>
          <p:cNvSpPr/>
          <p:nvPr userDrawn="1"/>
        </p:nvSpPr>
        <p:spPr>
          <a:xfrm flipH="1" flipV="1">
            <a:off x="114590" y="4581492"/>
            <a:ext cx="11962815" cy="2152681"/>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17 w 21617"/>
              <a:gd name="connsiteY0" fmla="*/ 0 h 23765"/>
              <a:gd name="connsiteX1" fmla="*/ 21617 w 21617"/>
              <a:gd name="connsiteY1" fmla="*/ 0 h 23765"/>
              <a:gd name="connsiteX2" fmla="*/ 21617 w 21617"/>
              <a:gd name="connsiteY2" fmla="*/ 17322 h 23765"/>
              <a:gd name="connsiteX3" fmla="*/ 0 w 21617"/>
              <a:gd name="connsiteY3" fmla="*/ 22875 h 23765"/>
              <a:gd name="connsiteX4" fmla="*/ 17 w 21617"/>
              <a:gd name="connsiteY4" fmla="*/ 0 h 23765"/>
              <a:gd name="connsiteX0" fmla="*/ 17 w 21617"/>
              <a:gd name="connsiteY0" fmla="*/ 0 h 24368"/>
              <a:gd name="connsiteX1" fmla="*/ 21617 w 21617"/>
              <a:gd name="connsiteY1" fmla="*/ 0 h 24368"/>
              <a:gd name="connsiteX2" fmla="*/ 21617 w 21617"/>
              <a:gd name="connsiteY2" fmla="*/ 17322 h 24368"/>
              <a:gd name="connsiteX3" fmla="*/ 0 w 21617"/>
              <a:gd name="connsiteY3" fmla="*/ 22875 h 24368"/>
              <a:gd name="connsiteX4" fmla="*/ 17 w 21617"/>
              <a:gd name="connsiteY4" fmla="*/ 0 h 24368"/>
              <a:gd name="connsiteX0" fmla="*/ 17 w 21617"/>
              <a:gd name="connsiteY0" fmla="*/ 0 h 24514"/>
              <a:gd name="connsiteX1" fmla="*/ 21617 w 21617"/>
              <a:gd name="connsiteY1" fmla="*/ 0 h 24514"/>
              <a:gd name="connsiteX2" fmla="*/ 21617 w 21617"/>
              <a:gd name="connsiteY2" fmla="*/ 17322 h 24514"/>
              <a:gd name="connsiteX3" fmla="*/ 0 w 21617"/>
              <a:gd name="connsiteY3" fmla="*/ 22875 h 24514"/>
              <a:gd name="connsiteX4" fmla="*/ 17 w 21617"/>
              <a:gd name="connsiteY4" fmla="*/ 0 h 24514"/>
              <a:gd name="connsiteX0" fmla="*/ 17 w 21617"/>
              <a:gd name="connsiteY0" fmla="*/ 0 h 24569"/>
              <a:gd name="connsiteX1" fmla="*/ 21617 w 21617"/>
              <a:gd name="connsiteY1" fmla="*/ 0 h 24569"/>
              <a:gd name="connsiteX2" fmla="*/ 21617 w 21617"/>
              <a:gd name="connsiteY2" fmla="*/ 17322 h 24569"/>
              <a:gd name="connsiteX3" fmla="*/ 0 w 21617"/>
              <a:gd name="connsiteY3" fmla="*/ 22875 h 24569"/>
              <a:gd name="connsiteX4" fmla="*/ 17 w 21617"/>
              <a:gd name="connsiteY4" fmla="*/ 0 h 24569"/>
              <a:gd name="connsiteX0" fmla="*/ 17 w 21617"/>
              <a:gd name="connsiteY0" fmla="*/ 0 h 24698"/>
              <a:gd name="connsiteX1" fmla="*/ 21617 w 21617"/>
              <a:gd name="connsiteY1" fmla="*/ 0 h 24698"/>
              <a:gd name="connsiteX2" fmla="*/ 21617 w 21617"/>
              <a:gd name="connsiteY2" fmla="*/ 17322 h 24698"/>
              <a:gd name="connsiteX3" fmla="*/ 0 w 21617"/>
              <a:gd name="connsiteY3" fmla="*/ 22875 h 24698"/>
              <a:gd name="connsiteX4" fmla="*/ 17 w 21617"/>
              <a:gd name="connsiteY4" fmla="*/ 0 h 24698"/>
              <a:gd name="connsiteX0" fmla="*/ 17 w 21617"/>
              <a:gd name="connsiteY0" fmla="*/ 0 h 24785"/>
              <a:gd name="connsiteX1" fmla="*/ 21617 w 21617"/>
              <a:gd name="connsiteY1" fmla="*/ 0 h 24785"/>
              <a:gd name="connsiteX2" fmla="*/ 21617 w 21617"/>
              <a:gd name="connsiteY2" fmla="*/ 17322 h 24785"/>
              <a:gd name="connsiteX3" fmla="*/ 0 w 21617"/>
              <a:gd name="connsiteY3" fmla="*/ 22875 h 24785"/>
              <a:gd name="connsiteX4" fmla="*/ 17 w 21617"/>
              <a:gd name="connsiteY4" fmla="*/ 0 h 24785"/>
              <a:gd name="connsiteX0" fmla="*/ 34 w 21634"/>
              <a:gd name="connsiteY0" fmla="*/ 0 h 36778"/>
              <a:gd name="connsiteX1" fmla="*/ 21634 w 21634"/>
              <a:gd name="connsiteY1" fmla="*/ 0 h 36778"/>
              <a:gd name="connsiteX2" fmla="*/ 21634 w 21634"/>
              <a:gd name="connsiteY2" fmla="*/ 17322 h 36778"/>
              <a:gd name="connsiteX3" fmla="*/ 0 w 21634"/>
              <a:gd name="connsiteY3" fmla="*/ 35787 h 36778"/>
              <a:gd name="connsiteX4" fmla="*/ 34 w 21634"/>
              <a:gd name="connsiteY4" fmla="*/ 0 h 36778"/>
              <a:gd name="connsiteX0" fmla="*/ 34 w 21634"/>
              <a:gd name="connsiteY0" fmla="*/ 0 h 41874"/>
              <a:gd name="connsiteX1" fmla="*/ 21634 w 21634"/>
              <a:gd name="connsiteY1" fmla="*/ 0 h 41874"/>
              <a:gd name="connsiteX2" fmla="*/ 21634 w 21634"/>
              <a:gd name="connsiteY2" fmla="*/ 17322 h 41874"/>
              <a:gd name="connsiteX3" fmla="*/ 0 w 21634"/>
              <a:gd name="connsiteY3" fmla="*/ 35787 h 41874"/>
              <a:gd name="connsiteX4" fmla="*/ 34 w 21634"/>
              <a:gd name="connsiteY4" fmla="*/ 0 h 41874"/>
              <a:gd name="connsiteX0" fmla="*/ 34 w 21634"/>
              <a:gd name="connsiteY0" fmla="*/ 0 h 42123"/>
              <a:gd name="connsiteX1" fmla="*/ 21634 w 21634"/>
              <a:gd name="connsiteY1" fmla="*/ 0 h 42123"/>
              <a:gd name="connsiteX2" fmla="*/ 21634 w 21634"/>
              <a:gd name="connsiteY2" fmla="*/ 17322 h 42123"/>
              <a:gd name="connsiteX3" fmla="*/ 0 w 21634"/>
              <a:gd name="connsiteY3" fmla="*/ 35787 h 42123"/>
              <a:gd name="connsiteX4" fmla="*/ 34 w 21634"/>
              <a:gd name="connsiteY4" fmla="*/ 0 h 42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34" h="42123">
                <a:moveTo>
                  <a:pt x="34" y="0"/>
                </a:moveTo>
                <a:lnTo>
                  <a:pt x="21634" y="0"/>
                </a:lnTo>
                <a:lnTo>
                  <a:pt x="21634" y="17322"/>
                </a:lnTo>
                <a:cubicBezTo>
                  <a:pt x="10970" y="21444"/>
                  <a:pt x="9198" y="56098"/>
                  <a:pt x="0" y="35787"/>
                </a:cubicBezTo>
                <a:cubicBezTo>
                  <a:pt x="6" y="28162"/>
                  <a:pt x="28" y="7625"/>
                  <a:pt x="3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8C9A3716-1F35-4634-B53D-27722735B2D5}"/>
              </a:ext>
            </a:extLst>
          </p:cNvPr>
          <p:cNvSpPr>
            <a:spLocks noGrp="1"/>
          </p:cNvSpPr>
          <p:nvPr>
            <p:ph type="title" hasCustomPrompt="1"/>
          </p:nvPr>
        </p:nvSpPr>
        <p:spPr>
          <a:xfrm>
            <a:off x="696686" y="1611383"/>
            <a:ext cx="9666514" cy="746846"/>
          </a:xfrm>
        </p:spPr>
        <p:txBody>
          <a:bodyPr anchor="t">
            <a:noAutofit/>
          </a:bodyPr>
          <a:lstStyle>
            <a:lvl1pPr>
              <a:defRPr sz="4800" spc="-150">
                <a:solidFill>
                  <a:schemeClr val="tx1">
                    <a:lumMod val="75000"/>
                    <a:lumOff val="25000"/>
                  </a:schemeClr>
                </a:solidFill>
              </a:defRPr>
            </a:lvl1pPr>
          </a:lstStyle>
          <a:p>
            <a:r>
              <a:rPr lang="en-US" dirty="0"/>
              <a:t>Section Header 1</a:t>
            </a:r>
            <a:endParaRPr lang="en-GB" dirty="0"/>
          </a:p>
        </p:txBody>
      </p:sp>
      <p:sp>
        <p:nvSpPr>
          <p:cNvPr id="3" name="Text Placeholder 2">
            <a:extLst>
              <a:ext uri="{FF2B5EF4-FFF2-40B4-BE49-F238E27FC236}">
                <a16:creationId xmlns:a16="http://schemas.microsoft.com/office/drawing/2014/main" id="{F96A4796-E4C0-42FE-9F82-5D46B8789E25}"/>
              </a:ext>
            </a:extLst>
          </p:cNvPr>
          <p:cNvSpPr>
            <a:spLocks noGrp="1"/>
          </p:cNvSpPr>
          <p:nvPr>
            <p:ph type="body" idx="1" hasCustomPrompt="1"/>
          </p:nvPr>
        </p:nvSpPr>
        <p:spPr>
          <a:xfrm>
            <a:off x="696686" y="2464424"/>
            <a:ext cx="9666514" cy="221599"/>
          </a:xfrm>
        </p:spPr>
        <p:txBody>
          <a:bodyPr tIns="0" bIns="0">
            <a:spAutoFit/>
          </a:bodyPr>
          <a:lstStyle>
            <a:lvl1pPr marL="0" indent="0">
              <a:buNone/>
              <a:defRPr sz="1600">
                <a:solidFill>
                  <a:schemeClr val="accent3"/>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sp>
        <p:nvSpPr>
          <p:cNvPr id="13" name="Rectangle 12">
            <a:extLst>
              <a:ext uri="{FF2B5EF4-FFF2-40B4-BE49-F238E27FC236}">
                <a16:creationId xmlns:a16="http://schemas.microsoft.com/office/drawing/2014/main" id="{560C8850-C2CD-4E0B-AA6F-6B884EB94B4B}"/>
              </a:ext>
            </a:extLst>
          </p:cNvPr>
          <p:cNvSpPr/>
          <p:nvPr userDrawn="1"/>
        </p:nvSpPr>
        <p:spPr>
          <a:xfrm>
            <a:off x="435429" y="1532049"/>
            <a:ext cx="72571" cy="1371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a:extLst>
              <a:ext uri="{FF2B5EF4-FFF2-40B4-BE49-F238E27FC236}">
                <a16:creationId xmlns:a16="http://schemas.microsoft.com/office/drawing/2014/main" id="{80D3D7B7-CDD7-4664-B2D8-6F60FEAEAC45}"/>
              </a:ext>
            </a:extLst>
          </p:cNvPr>
          <p:cNvSpPr/>
          <p:nvPr userDrawn="1"/>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9" name="Slide Number Placeholder 5">
            <a:extLst>
              <a:ext uri="{FF2B5EF4-FFF2-40B4-BE49-F238E27FC236}">
                <a16:creationId xmlns:a16="http://schemas.microsoft.com/office/drawing/2014/main" id="{9E81145E-5F17-4CB6-9E17-ECF3BB38DE75}"/>
              </a:ext>
            </a:extLst>
          </p:cNvPr>
          <p:cNvSpPr txBox="1">
            <a:spLocks/>
          </p:cNvSpPr>
          <p:nvPr userDrawn="1"/>
        </p:nvSpPr>
        <p:spPr>
          <a:xfrm>
            <a:off x="11360016" y="6369050"/>
            <a:ext cx="335909" cy="365125"/>
          </a:xfrm>
          <a:prstGeom prst="rect">
            <a:avLst/>
          </a:prstGeom>
          <a:solidFill>
            <a:schemeClr val="bg1">
              <a:lumMod val="85000"/>
            </a:schemeClr>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GB" b="1" smtClean="0">
                <a:solidFill>
                  <a:schemeClr val="tx1"/>
                </a:solidFill>
              </a:rPr>
              <a:pPr/>
              <a:t>‹#›</a:t>
            </a:fld>
            <a:endParaRPr lang="en-GB" b="1" dirty="0">
              <a:solidFill>
                <a:schemeClr val="tx1"/>
              </a:solidFill>
            </a:endParaRPr>
          </a:p>
        </p:txBody>
      </p:sp>
    </p:spTree>
    <p:extLst>
      <p:ext uri="{BB962C8B-B14F-4D97-AF65-F5344CB8AC3E}">
        <p14:creationId xmlns:p14="http://schemas.microsoft.com/office/powerpoint/2010/main" val="23672193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p:bg>
      <p:bgPr>
        <a:solidFill>
          <a:schemeClr val="bg1">
            <a:lumMod val="95000"/>
          </a:schemeClr>
        </a:solidFill>
        <a:effectLst/>
      </p:bgPr>
    </p:bg>
    <p:spTree>
      <p:nvGrpSpPr>
        <p:cNvPr id="1" name=""/>
        <p:cNvGrpSpPr/>
        <p:nvPr/>
      </p:nvGrpSpPr>
      <p:grpSpPr>
        <a:xfrm>
          <a:off x="0" y="0"/>
          <a:ext cx="0" cy="0"/>
          <a:chOff x="0" y="0"/>
          <a:chExt cx="0" cy="0"/>
        </a:xfrm>
      </p:grpSpPr>
      <p:sp>
        <p:nvSpPr>
          <p:cNvPr id="8" name="Frame 7">
            <a:extLst>
              <a:ext uri="{FF2B5EF4-FFF2-40B4-BE49-F238E27FC236}">
                <a16:creationId xmlns:a16="http://schemas.microsoft.com/office/drawing/2014/main" id="{53B0C39E-3796-4132-81FF-5A58EAF300A5}"/>
              </a:ext>
            </a:extLst>
          </p:cNvPr>
          <p:cNvSpPr/>
          <p:nvPr userDrawn="1"/>
        </p:nvSpPr>
        <p:spPr>
          <a:xfrm>
            <a:off x="-2" y="0"/>
            <a:ext cx="12192001" cy="6858000"/>
          </a:xfrm>
          <a:prstGeom prst="frame">
            <a:avLst>
              <a:gd name="adj1" fmla="val 17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7" name="Rectangle 6">
            <a:extLst>
              <a:ext uri="{FF2B5EF4-FFF2-40B4-BE49-F238E27FC236}">
                <a16:creationId xmlns:a16="http://schemas.microsoft.com/office/drawing/2014/main" id="{0FA6C5C5-5069-4AE6-8A3D-3F2C6B9506E4}"/>
              </a:ext>
            </a:extLst>
          </p:cNvPr>
          <p:cNvSpPr/>
          <p:nvPr userDrawn="1"/>
        </p:nvSpPr>
        <p:spPr>
          <a:xfrm>
            <a:off x="446314" y="-1"/>
            <a:ext cx="1188720" cy="1280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9" name="Rectangle 8">
            <a:extLst>
              <a:ext uri="{FF2B5EF4-FFF2-40B4-BE49-F238E27FC236}">
                <a16:creationId xmlns:a16="http://schemas.microsoft.com/office/drawing/2014/main" id="{C8943364-C409-4EE8-8020-9809E6B2B1AA}"/>
              </a:ext>
            </a:extLst>
          </p:cNvPr>
          <p:cNvSpPr/>
          <p:nvPr userDrawn="1"/>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12" name="Slide Number Placeholder 5">
            <a:extLst>
              <a:ext uri="{FF2B5EF4-FFF2-40B4-BE49-F238E27FC236}">
                <a16:creationId xmlns:a16="http://schemas.microsoft.com/office/drawing/2014/main" id="{A67D090F-9522-445C-B984-52BE590455DC}"/>
              </a:ext>
            </a:extLst>
          </p:cNvPr>
          <p:cNvSpPr txBox="1">
            <a:spLocks/>
          </p:cNvSpPr>
          <p:nvPr userDrawn="1"/>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GB" b="1" smtClean="0">
                <a:solidFill>
                  <a:schemeClr val="bg1"/>
                </a:solidFill>
              </a:rPr>
              <a:pPr/>
              <a:t>‹#›</a:t>
            </a:fld>
            <a:endParaRPr lang="en-GB" b="1" dirty="0">
              <a:solidFill>
                <a:schemeClr val="bg1"/>
              </a:solidFill>
            </a:endParaRPr>
          </a:p>
        </p:txBody>
      </p:sp>
      <p:sp>
        <p:nvSpPr>
          <p:cNvPr id="4" name="Title 3">
            <a:extLst>
              <a:ext uri="{FF2B5EF4-FFF2-40B4-BE49-F238E27FC236}">
                <a16:creationId xmlns:a16="http://schemas.microsoft.com/office/drawing/2014/main" id="{00F7C607-177E-BC4B-9F1D-E0CD83EF0470}"/>
              </a:ext>
            </a:extLst>
          </p:cNvPr>
          <p:cNvSpPr>
            <a:spLocks noGrp="1"/>
          </p:cNvSpPr>
          <p:nvPr>
            <p:ph type="title"/>
          </p:nvPr>
        </p:nvSpPr>
        <p:spPr/>
        <p:txBody>
          <a:bodyPr/>
          <a:lstStyle/>
          <a:p>
            <a:r>
              <a:rPr lang="en-US"/>
              <a:t>Click to edit Master title style</a:t>
            </a:r>
          </a:p>
        </p:txBody>
      </p:sp>
      <p:sp>
        <p:nvSpPr>
          <p:cNvPr id="11" name="Content Placeholder 2">
            <a:extLst>
              <a:ext uri="{FF2B5EF4-FFF2-40B4-BE49-F238E27FC236}">
                <a16:creationId xmlns:a16="http://schemas.microsoft.com/office/drawing/2014/main" id="{758E3AAF-44AA-41E0-AE18-8B461598AD07}"/>
              </a:ext>
            </a:extLst>
          </p:cNvPr>
          <p:cNvSpPr>
            <a:spLocks noGrp="1"/>
          </p:cNvSpPr>
          <p:nvPr>
            <p:ph sz="half" idx="1"/>
          </p:nvPr>
        </p:nvSpPr>
        <p:spPr>
          <a:xfrm>
            <a:off x="446314" y="1825625"/>
            <a:ext cx="5306787" cy="4351338"/>
          </a:xfrm>
        </p:spPr>
        <p:txBody>
          <a:bodyPr>
            <a:normAutofit/>
          </a:bodyPr>
          <a:lstStyle>
            <a:lvl1pPr>
              <a:defRPr sz="2000"/>
            </a:lvl1pPr>
            <a:lvl2pPr>
              <a:defRPr sz="1800"/>
            </a:lvl2pPr>
            <a:lvl3pPr>
              <a:defRPr sz="16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a:extLst>
              <a:ext uri="{FF2B5EF4-FFF2-40B4-BE49-F238E27FC236}">
                <a16:creationId xmlns:a16="http://schemas.microsoft.com/office/drawing/2014/main" id="{FC1B8B60-5429-4EF9-93D0-2CCCF562B916}"/>
              </a:ext>
            </a:extLst>
          </p:cNvPr>
          <p:cNvSpPr>
            <a:spLocks noGrp="1"/>
          </p:cNvSpPr>
          <p:nvPr>
            <p:ph sz="half" idx="2"/>
          </p:nvPr>
        </p:nvSpPr>
        <p:spPr>
          <a:xfrm>
            <a:off x="6438900" y="1825625"/>
            <a:ext cx="5181600" cy="4351338"/>
          </a:xfrm>
        </p:spPr>
        <p:txBody>
          <a:bodyPr>
            <a:normAutofit/>
          </a:bodyPr>
          <a:lstStyle>
            <a:lvl1pPr>
              <a:defRPr sz="2000"/>
            </a:lvl1pPr>
            <a:lvl2pPr>
              <a:defRPr sz="1800"/>
            </a:lvl2pPr>
            <a:lvl3pPr>
              <a:defRPr sz="16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947009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bg>
      <p:bgPr>
        <a:solidFill>
          <a:schemeClr val="bg1">
            <a:lumMod val="95000"/>
          </a:schemeClr>
        </a:solidFill>
        <a:effectLst/>
      </p:bgPr>
    </p:bg>
    <p:spTree>
      <p:nvGrpSpPr>
        <p:cNvPr id="1" name=""/>
        <p:cNvGrpSpPr/>
        <p:nvPr/>
      </p:nvGrpSpPr>
      <p:grpSpPr>
        <a:xfrm>
          <a:off x="0" y="0"/>
          <a:ext cx="0" cy="0"/>
          <a:chOff x="0" y="0"/>
          <a:chExt cx="0" cy="0"/>
        </a:xfrm>
      </p:grpSpPr>
      <p:sp>
        <p:nvSpPr>
          <p:cNvPr id="8" name="Frame 7">
            <a:extLst>
              <a:ext uri="{FF2B5EF4-FFF2-40B4-BE49-F238E27FC236}">
                <a16:creationId xmlns:a16="http://schemas.microsoft.com/office/drawing/2014/main" id="{53B0C39E-3796-4132-81FF-5A58EAF300A5}"/>
              </a:ext>
            </a:extLst>
          </p:cNvPr>
          <p:cNvSpPr/>
          <p:nvPr userDrawn="1"/>
        </p:nvSpPr>
        <p:spPr>
          <a:xfrm>
            <a:off x="-2" y="0"/>
            <a:ext cx="12192001" cy="6858000"/>
          </a:xfrm>
          <a:prstGeom prst="frame">
            <a:avLst>
              <a:gd name="adj1" fmla="val 17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7" name="Rectangle 6">
            <a:extLst>
              <a:ext uri="{FF2B5EF4-FFF2-40B4-BE49-F238E27FC236}">
                <a16:creationId xmlns:a16="http://schemas.microsoft.com/office/drawing/2014/main" id="{0FA6C5C5-5069-4AE6-8A3D-3F2C6B9506E4}"/>
              </a:ext>
            </a:extLst>
          </p:cNvPr>
          <p:cNvSpPr/>
          <p:nvPr userDrawn="1"/>
        </p:nvSpPr>
        <p:spPr>
          <a:xfrm>
            <a:off x="446314" y="-1"/>
            <a:ext cx="1188720" cy="1280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9" name="Rectangle 8">
            <a:extLst>
              <a:ext uri="{FF2B5EF4-FFF2-40B4-BE49-F238E27FC236}">
                <a16:creationId xmlns:a16="http://schemas.microsoft.com/office/drawing/2014/main" id="{C8943364-C409-4EE8-8020-9809E6B2B1AA}"/>
              </a:ext>
            </a:extLst>
          </p:cNvPr>
          <p:cNvSpPr/>
          <p:nvPr userDrawn="1"/>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12" name="Slide Number Placeholder 5">
            <a:extLst>
              <a:ext uri="{FF2B5EF4-FFF2-40B4-BE49-F238E27FC236}">
                <a16:creationId xmlns:a16="http://schemas.microsoft.com/office/drawing/2014/main" id="{A67D090F-9522-445C-B984-52BE590455DC}"/>
              </a:ext>
            </a:extLst>
          </p:cNvPr>
          <p:cNvSpPr txBox="1">
            <a:spLocks/>
          </p:cNvSpPr>
          <p:nvPr userDrawn="1"/>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GB" b="1" smtClean="0">
                <a:solidFill>
                  <a:schemeClr val="bg1"/>
                </a:solidFill>
              </a:rPr>
              <a:pPr/>
              <a:t>‹#›</a:t>
            </a:fld>
            <a:endParaRPr lang="en-GB" b="1" dirty="0">
              <a:solidFill>
                <a:schemeClr val="bg1"/>
              </a:solidFill>
            </a:endParaRPr>
          </a:p>
        </p:txBody>
      </p:sp>
      <p:sp>
        <p:nvSpPr>
          <p:cNvPr id="4" name="Title 3">
            <a:extLst>
              <a:ext uri="{FF2B5EF4-FFF2-40B4-BE49-F238E27FC236}">
                <a16:creationId xmlns:a16="http://schemas.microsoft.com/office/drawing/2014/main" id="{00F7C607-177E-BC4B-9F1D-E0CD83EF0470}"/>
              </a:ext>
            </a:extLst>
          </p:cNvPr>
          <p:cNvSpPr>
            <a:spLocks noGrp="1"/>
          </p:cNvSpPr>
          <p:nvPr>
            <p:ph type="title"/>
          </p:nvPr>
        </p:nvSpPr>
        <p:spPr>
          <a:xfrm>
            <a:off x="839788" y="500215"/>
            <a:ext cx="3932237" cy="1557185"/>
          </a:xfrm>
        </p:spPr>
        <p:txBody>
          <a:bodyPr/>
          <a:lstStyle/>
          <a:p>
            <a:r>
              <a:rPr lang="en-US"/>
              <a:t>Click to edit Master title style</a:t>
            </a:r>
          </a:p>
        </p:txBody>
      </p:sp>
      <p:sp>
        <p:nvSpPr>
          <p:cNvPr id="15" name="Text Placeholder 3">
            <a:extLst>
              <a:ext uri="{FF2B5EF4-FFF2-40B4-BE49-F238E27FC236}">
                <a16:creationId xmlns:a16="http://schemas.microsoft.com/office/drawing/2014/main" id="{9B6692B7-0F8A-4381-96B4-5F358BFD1E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16" name="Content Placeholder 2">
            <a:extLst>
              <a:ext uri="{FF2B5EF4-FFF2-40B4-BE49-F238E27FC236}">
                <a16:creationId xmlns:a16="http://schemas.microsoft.com/office/drawing/2014/main" id="{B43535EE-90E2-422C-B7AC-4D346E8D6E04}"/>
              </a:ext>
            </a:extLst>
          </p:cNvPr>
          <p:cNvSpPr>
            <a:spLocks noGrp="1"/>
          </p:cNvSpPr>
          <p:nvPr>
            <p:ph idx="1"/>
          </p:nvPr>
        </p:nvSpPr>
        <p:spPr>
          <a:xfrm>
            <a:off x="5183188" y="500215"/>
            <a:ext cx="6172200" cy="5368773"/>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764241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with Caption">
    <p:bg>
      <p:bgPr>
        <a:solidFill>
          <a:schemeClr val="bg1">
            <a:lumMod val="95000"/>
          </a:schemeClr>
        </a:solidFill>
        <a:effectLst/>
      </p:bgPr>
    </p:bg>
    <p:spTree>
      <p:nvGrpSpPr>
        <p:cNvPr id="1" name=""/>
        <p:cNvGrpSpPr/>
        <p:nvPr/>
      </p:nvGrpSpPr>
      <p:grpSpPr>
        <a:xfrm>
          <a:off x="0" y="0"/>
          <a:ext cx="0" cy="0"/>
          <a:chOff x="0" y="0"/>
          <a:chExt cx="0" cy="0"/>
        </a:xfrm>
      </p:grpSpPr>
      <p:sp>
        <p:nvSpPr>
          <p:cNvPr id="8" name="Frame 7">
            <a:extLst>
              <a:ext uri="{FF2B5EF4-FFF2-40B4-BE49-F238E27FC236}">
                <a16:creationId xmlns:a16="http://schemas.microsoft.com/office/drawing/2014/main" id="{53B0C39E-3796-4132-81FF-5A58EAF300A5}"/>
              </a:ext>
            </a:extLst>
          </p:cNvPr>
          <p:cNvSpPr/>
          <p:nvPr userDrawn="1"/>
        </p:nvSpPr>
        <p:spPr>
          <a:xfrm>
            <a:off x="-2" y="0"/>
            <a:ext cx="12192001" cy="6858000"/>
          </a:xfrm>
          <a:prstGeom prst="frame">
            <a:avLst>
              <a:gd name="adj1" fmla="val 17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7" name="Rectangle 6">
            <a:extLst>
              <a:ext uri="{FF2B5EF4-FFF2-40B4-BE49-F238E27FC236}">
                <a16:creationId xmlns:a16="http://schemas.microsoft.com/office/drawing/2014/main" id="{0FA6C5C5-5069-4AE6-8A3D-3F2C6B9506E4}"/>
              </a:ext>
            </a:extLst>
          </p:cNvPr>
          <p:cNvSpPr/>
          <p:nvPr userDrawn="1"/>
        </p:nvSpPr>
        <p:spPr>
          <a:xfrm>
            <a:off x="446314" y="-1"/>
            <a:ext cx="1188720" cy="1280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9" name="Rectangle 8">
            <a:extLst>
              <a:ext uri="{FF2B5EF4-FFF2-40B4-BE49-F238E27FC236}">
                <a16:creationId xmlns:a16="http://schemas.microsoft.com/office/drawing/2014/main" id="{C8943364-C409-4EE8-8020-9809E6B2B1AA}"/>
              </a:ext>
            </a:extLst>
          </p:cNvPr>
          <p:cNvSpPr/>
          <p:nvPr userDrawn="1"/>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12" name="Slide Number Placeholder 5">
            <a:extLst>
              <a:ext uri="{FF2B5EF4-FFF2-40B4-BE49-F238E27FC236}">
                <a16:creationId xmlns:a16="http://schemas.microsoft.com/office/drawing/2014/main" id="{A67D090F-9522-445C-B984-52BE590455DC}"/>
              </a:ext>
            </a:extLst>
          </p:cNvPr>
          <p:cNvSpPr txBox="1">
            <a:spLocks/>
          </p:cNvSpPr>
          <p:nvPr userDrawn="1"/>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GB" b="1" smtClean="0">
                <a:solidFill>
                  <a:schemeClr val="bg1"/>
                </a:solidFill>
              </a:rPr>
              <a:pPr/>
              <a:t>‹#›</a:t>
            </a:fld>
            <a:endParaRPr lang="en-GB" b="1" dirty="0">
              <a:solidFill>
                <a:schemeClr val="bg1"/>
              </a:solidFill>
            </a:endParaRPr>
          </a:p>
        </p:txBody>
      </p:sp>
      <p:sp>
        <p:nvSpPr>
          <p:cNvPr id="4" name="Title 3">
            <a:extLst>
              <a:ext uri="{FF2B5EF4-FFF2-40B4-BE49-F238E27FC236}">
                <a16:creationId xmlns:a16="http://schemas.microsoft.com/office/drawing/2014/main" id="{00F7C607-177E-BC4B-9F1D-E0CD83EF0470}"/>
              </a:ext>
            </a:extLst>
          </p:cNvPr>
          <p:cNvSpPr>
            <a:spLocks noGrp="1"/>
          </p:cNvSpPr>
          <p:nvPr>
            <p:ph type="title"/>
          </p:nvPr>
        </p:nvSpPr>
        <p:spPr>
          <a:xfrm>
            <a:off x="839788" y="500215"/>
            <a:ext cx="3932237" cy="1557185"/>
          </a:xfrm>
        </p:spPr>
        <p:txBody>
          <a:bodyPr/>
          <a:lstStyle/>
          <a:p>
            <a:r>
              <a:rPr lang="en-US"/>
              <a:t>Click to edit Master title style</a:t>
            </a:r>
          </a:p>
        </p:txBody>
      </p:sp>
      <p:sp>
        <p:nvSpPr>
          <p:cNvPr id="15" name="Text Placeholder 3">
            <a:extLst>
              <a:ext uri="{FF2B5EF4-FFF2-40B4-BE49-F238E27FC236}">
                <a16:creationId xmlns:a16="http://schemas.microsoft.com/office/drawing/2014/main" id="{9B6692B7-0F8A-4381-96B4-5F358BFD1E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11" name="Picture Placeholder 2">
            <a:extLst>
              <a:ext uri="{FF2B5EF4-FFF2-40B4-BE49-F238E27FC236}">
                <a16:creationId xmlns:a16="http://schemas.microsoft.com/office/drawing/2014/main" id="{131CB29F-0BE0-476F-B57A-7638E9BFAE76}"/>
              </a:ext>
            </a:extLst>
          </p:cNvPr>
          <p:cNvSpPr>
            <a:spLocks noGrp="1"/>
          </p:cNvSpPr>
          <p:nvPr>
            <p:ph type="pic" idx="1"/>
          </p:nvPr>
        </p:nvSpPr>
        <p:spPr>
          <a:xfrm>
            <a:off x="5183188" y="500215"/>
            <a:ext cx="6172200" cy="536877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Tree>
    <p:extLst>
      <p:ext uri="{BB962C8B-B14F-4D97-AF65-F5344CB8AC3E}">
        <p14:creationId xmlns:p14="http://schemas.microsoft.com/office/powerpoint/2010/main" val="16409964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34329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E46C0F6-F728-4FF0-A7F3-F6AECCD35B33}"/>
              </a:ext>
            </a:extLst>
          </p:cNvPr>
          <p:cNvSpPr>
            <a:spLocks noGrp="1"/>
          </p:cNvSpPr>
          <p:nvPr>
            <p:ph type="pic" sz="quarter" idx="13" hasCustomPrompt="1"/>
          </p:nvPr>
        </p:nvSpPr>
        <p:spPr>
          <a:xfrm>
            <a:off x="120650" y="136525"/>
            <a:ext cx="11950700" cy="6584951"/>
          </a:xfrm>
          <a:solidFill>
            <a:schemeClr val="bg1">
              <a:lumMod val="95000"/>
            </a:schemeClr>
          </a:solidFill>
        </p:spPr>
        <p:txBody>
          <a:bodyPr vert="horz" wrap="square" lIns="91440" tIns="45720" rIns="91440" bIns="45720" rtlCol="0" anchor="ctr" anchorCtr="1">
            <a:noAutofit/>
          </a:bodyPr>
          <a:lstStyle>
            <a:lvl1pPr marL="0" indent="0">
              <a:buNone/>
              <a:defRPr lang="en-GB" sz="1800"/>
            </a:lvl1pPr>
          </a:lstStyle>
          <a:p>
            <a:pPr marL="228600" lvl="0" indent="-228600" algn="ctr"/>
            <a:r>
              <a:rPr lang="en-US" dirty="0"/>
              <a:t>Insert image</a:t>
            </a:r>
            <a:endParaRPr lang="en-GB" dirty="0"/>
          </a:p>
        </p:txBody>
      </p:sp>
      <p:sp>
        <p:nvSpPr>
          <p:cNvPr id="7" name="Text Placeholder 6">
            <a:extLst>
              <a:ext uri="{FF2B5EF4-FFF2-40B4-BE49-F238E27FC236}">
                <a16:creationId xmlns:a16="http://schemas.microsoft.com/office/drawing/2014/main" id="{E4DAD220-8CE3-4FF4-957A-1E24442C6565}"/>
              </a:ext>
            </a:extLst>
          </p:cNvPr>
          <p:cNvSpPr>
            <a:spLocks noGrp="1"/>
          </p:cNvSpPr>
          <p:nvPr>
            <p:ph type="body" sz="quarter" idx="14"/>
          </p:nvPr>
        </p:nvSpPr>
        <p:spPr>
          <a:xfrm>
            <a:off x="1587500" y="4022725"/>
            <a:ext cx="10033000" cy="1236236"/>
          </a:xfrm>
          <a:solidFill>
            <a:schemeClr val="tx1">
              <a:alpha val="68000"/>
            </a:schemeClr>
          </a:solidFill>
        </p:spPr>
        <p:txBody>
          <a:bodyPr lIns="274320" tIns="274320" rIns="274320" bIns="274320" anchor="ctr">
            <a:spAutoFit/>
          </a:bodyPr>
          <a:lstStyle>
            <a:lvl1pPr marL="0" indent="0">
              <a:lnSpc>
                <a:spcPct val="100000"/>
              </a:lnSpc>
              <a:buNone/>
              <a:defRPr sz="1800" b="0">
                <a:solidFill>
                  <a:schemeClr val="bg1"/>
                </a:solidFill>
              </a:defRPr>
            </a:lvl1pPr>
          </a:lstStyle>
          <a:p>
            <a:pPr lvl="0"/>
            <a:r>
              <a:rPr lang="en-US"/>
              <a:t>Edit Master text styles</a:t>
            </a:r>
          </a:p>
          <a:p>
            <a:pPr lvl="1"/>
            <a:r>
              <a:rPr lang="en-US"/>
              <a:t>Second level</a:t>
            </a:r>
          </a:p>
        </p:txBody>
      </p:sp>
      <p:sp>
        <p:nvSpPr>
          <p:cNvPr id="8" name="Text Placeholder 6">
            <a:extLst>
              <a:ext uri="{FF2B5EF4-FFF2-40B4-BE49-F238E27FC236}">
                <a16:creationId xmlns:a16="http://schemas.microsoft.com/office/drawing/2014/main" id="{58FDDD78-44AA-4B92-90B8-DFC56D688C50}"/>
              </a:ext>
            </a:extLst>
          </p:cNvPr>
          <p:cNvSpPr>
            <a:spLocks noGrp="1"/>
          </p:cNvSpPr>
          <p:nvPr>
            <p:ph type="body" sz="quarter" idx="15" hasCustomPrompt="1"/>
          </p:nvPr>
        </p:nvSpPr>
        <p:spPr>
          <a:xfrm>
            <a:off x="336550" y="3269342"/>
            <a:ext cx="1155366" cy="2576090"/>
          </a:xfrm>
          <a:noFill/>
        </p:spPr>
        <p:txBody>
          <a:bodyPr wrap="square" lIns="182880" tIns="182880" rIns="182880" bIns="91440">
            <a:spAutoFit/>
          </a:bodyPr>
          <a:lstStyle>
            <a:lvl1pPr marL="0" indent="0">
              <a:buNone/>
              <a:defRPr sz="16600" b="1">
                <a:solidFill>
                  <a:schemeClr val="bg1"/>
                </a:solidFill>
                <a:latin typeface="Arial" panose="020B0604020202020204" pitchFamily="34" charset="0"/>
                <a:cs typeface="Arial" panose="020B0604020202020204" pitchFamily="34" charset="0"/>
              </a:defRPr>
            </a:lvl1pPr>
          </a:lstStyle>
          <a:p>
            <a:pPr lvl="0"/>
            <a:r>
              <a:rPr lang="en-US" dirty="0"/>
              <a:t>“</a:t>
            </a:r>
          </a:p>
        </p:txBody>
      </p:sp>
      <p:sp>
        <p:nvSpPr>
          <p:cNvPr id="9" name="Frame 8">
            <a:extLst>
              <a:ext uri="{FF2B5EF4-FFF2-40B4-BE49-F238E27FC236}">
                <a16:creationId xmlns:a16="http://schemas.microsoft.com/office/drawing/2014/main" id="{0283712C-6C33-4303-985C-6493AAFAF405}"/>
              </a:ext>
            </a:extLst>
          </p:cNvPr>
          <p:cNvSpPr/>
          <p:nvPr userDrawn="1"/>
        </p:nvSpPr>
        <p:spPr>
          <a:xfrm>
            <a:off x="-2" y="0"/>
            <a:ext cx="12192001" cy="6858000"/>
          </a:xfrm>
          <a:prstGeom prst="frame">
            <a:avLst>
              <a:gd name="adj1" fmla="val 17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10" name="Rectangle 9">
            <a:extLst>
              <a:ext uri="{FF2B5EF4-FFF2-40B4-BE49-F238E27FC236}">
                <a16:creationId xmlns:a16="http://schemas.microsoft.com/office/drawing/2014/main" id="{5793B617-BDEC-4471-BF16-3ADF8D92DD69}"/>
              </a:ext>
            </a:extLst>
          </p:cNvPr>
          <p:cNvSpPr/>
          <p:nvPr userDrawn="1"/>
        </p:nvSpPr>
        <p:spPr>
          <a:xfrm>
            <a:off x="11360016" y="6369050"/>
            <a:ext cx="335909" cy="48895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11" name="Slide Number Placeholder 5">
            <a:extLst>
              <a:ext uri="{FF2B5EF4-FFF2-40B4-BE49-F238E27FC236}">
                <a16:creationId xmlns:a16="http://schemas.microsoft.com/office/drawing/2014/main" id="{33D238BD-C38B-4BEB-92A5-657AAB9C5351}"/>
              </a:ext>
            </a:extLst>
          </p:cNvPr>
          <p:cNvSpPr txBox="1">
            <a:spLocks/>
          </p:cNvSpPr>
          <p:nvPr userDrawn="1"/>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GB" b="1" smtClean="0">
                <a:solidFill>
                  <a:schemeClr val="bg1"/>
                </a:solidFill>
              </a:rPr>
              <a:pPr/>
              <a:t>‹#›</a:t>
            </a:fld>
            <a:endParaRPr lang="en-GB" b="1" dirty="0">
              <a:solidFill>
                <a:schemeClr val="bg1"/>
              </a:solidFill>
            </a:endParaRPr>
          </a:p>
        </p:txBody>
      </p:sp>
      <p:sp>
        <p:nvSpPr>
          <p:cNvPr id="2" name="Title 1">
            <a:extLst>
              <a:ext uri="{FF2B5EF4-FFF2-40B4-BE49-F238E27FC236}">
                <a16:creationId xmlns:a16="http://schemas.microsoft.com/office/drawing/2014/main" id="{50E81040-AE93-4763-96F3-062F0F2D8F1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70143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with Im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314F9CD-0693-4A94-A67A-F71413300A64}"/>
              </a:ext>
            </a:extLst>
          </p:cNvPr>
          <p:cNvSpPr>
            <a:spLocks noGrp="1"/>
          </p:cNvSpPr>
          <p:nvPr>
            <p:ph type="pic" sz="quarter" idx="11" hasCustomPrompt="1"/>
          </p:nvPr>
        </p:nvSpPr>
        <p:spPr>
          <a:xfrm>
            <a:off x="0" y="0"/>
            <a:ext cx="12191999" cy="3962400"/>
          </a:xfrm>
          <a:solidFill>
            <a:schemeClr val="bg1">
              <a:lumMod val="95000"/>
            </a:schemeClr>
          </a:solidFill>
        </p:spPr>
        <p:txBody>
          <a:bodyPr vert="horz" wrap="square" lIns="91440" tIns="45720" rIns="91440" bIns="45720" rtlCol="0" anchor="ctr" anchorCtr="1">
            <a:noAutofit/>
          </a:bodyPr>
          <a:lstStyle>
            <a:lvl1pPr marL="0" indent="0">
              <a:buNone/>
              <a:defRPr lang="en-GB" sz="1800" dirty="0"/>
            </a:lvl1pPr>
          </a:lstStyle>
          <a:p>
            <a:pPr marL="228600" lvl="0" indent="-228600" algn="ctr"/>
            <a:r>
              <a:rPr lang="en-US" dirty="0"/>
              <a:t>Insert Image</a:t>
            </a:r>
            <a:endParaRPr lang="en-GB" dirty="0"/>
          </a:p>
        </p:txBody>
      </p:sp>
      <p:sp>
        <p:nvSpPr>
          <p:cNvPr id="3" name="Subtitle 2">
            <a:extLst>
              <a:ext uri="{FF2B5EF4-FFF2-40B4-BE49-F238E27FC236}">
                <a16:creationId xmlns:a16="http://schemas.microsoft.com/office/drawing/2014/main" id="{FA174F0C-3444-43F9-9DFF-354C44272A65}"/>
              </a:ext>
            </a:extLst>
          </p:cNvPr>
          <p:cNvSpPr>
            <a:spLocks noGrp="1"/>
          </p:cNvSpPr>
          <p:nvPr>
            <p:ph type="subTitle" idx="1" hasCustomPrompt="1"/>
          </p:nvPr>
        </p:nvSpPr>
        <p:spPr>
          <a:xfrm>
            <a:off x="694871" y="5603181"/>
            <a:ext cx="9144000" cy="341632"/>
          </a:xfrm>
        </p:spPr>
        <p:txBody>
          <a:bodyPr vert="horz" lIns="91440" tIns="45720" rIns="91440" bIns="45720" rtlCol="0">
            <a:spAutoFit/>
          </a:bodyPr>
          <a:lstStyle>
            <a:lvl1pPr marL="0" indent="0">
              <a:buNone/>
              <a:defRPr lang="en-GB" sz="1800" dirty="0">
                <a:solidFill>
                  <a:schemeClr val="accent3"/>
                </a:solidFill>
                <a:latin typeface="+mn-lt"/>
              </a:defRPr>
            </a:lvl1pPr>
          </a:lstStyle>
          <a:p>
            <a:pPr marL="228600" lvl="0" indent="-228600"/>
            <a:r>
              <a:rPr lang="en-US" dirty="0"/>
              <a:t>Subtitle</a:t>
            </a:r>
            <a:endParaRPr lang="en-GB" dirty="0"/>
          </a:p>
        </p:txBody>
      </p:sp>
      <p:sp>
        <p:nvSpPr>
          <p:cNvPr id="2" name="Title 1">
            <a:extLst>
              <a:ext uri="{FF2B5EF4-FFF2-40B4-BE49-F238E27FC236}">
                <a16:creationId xmlns:a16="http://schemas.microsoft.com/office/drawing/2014/main" id="{0E11612A-63A3-4175-9F77-FA03CCD38D4B}"/>
              </a:ext>
            </a:extLst>
          </p:cNvPr>
          <p:cNvSpPr>
            <a:spLocks noGrp="1"/>
          </p:cNvSpPr>
          <p:nvPr>
            <p:ph type="ctrTitle" hasCustomPrompt="1"/>
          </p:nvPr>
        </p:nvSpPr>
        <p:spPr>
          <a:xfrm>
            <a:off x="694871" y="4901450"/>
            <a:ext cx="10607040" cy="701731"/>
          </a:xfrm>
        </p:spPr>
        <p:txBody>
          <a:bodyPr vert="horz" lIns="91440" tIns="45720" rIns="91440" bIns="45720" rtlCol="0" anchor="b">
            <a:spAutoFit/>
          </a:bodyPr>
          <a:lstStyle>
            <a:lvl1pPr>
              <a:defRPr lang="en-GB" sz="4400" b="1" dirty="0">
                <a:solidFill>
                  <a:schemeClr val="tx1">
                    <a:lumMod val="75000"/>
                    <a:lumOff val="25000"/>
                  </a:schemeClr>
                </a:solidFill>
                <a:latin typeface="+mj-lt"/>
              </a:defRPr>
            </a:lvl1pPr>
          </a:lstStyle>
          <a:p>
            <a:pPr marL="0" lvl="0"/>
            <a:r>
              <a:rPr lang="en-US" dirty="0"/>
              <a:t>Title</a:t>
            </a:r>
            <a:endParaRPr lang="en-GB" dirty="0"/>
          </a:p>
        </p:txBody>
      </p:sp>
      <p:sp>
        <p:nvSpPr>
          <p:cNvPr id="11" name="Rectangle 10">
            <a:extLst>
              <a:ext uri="{FF2B5EF4-FFF2-40B4-BE49-F238E27FC236}">
                <a16:creationId xmlns:a16="http://schemas.microsoft.com/office/drawing/2014/main" id="{45C25376-E6F9-4E5A-A81D-E7FA342FB230}"/>
              </a:ext>
            </a:extLst>
          </p:cNvPr>
          <p:cNvSpPr/>
          <p:nvPr userDrawn="1"/>
        </p:nvSpPr>
        <p:spPr>
          <a:xfrm>
            <a:off x="435429" y="4726452"/>
            <a:ext cx="72571" cy="1371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a:extLst>
              <a:ext uri="{FF2B5EF4-FFF2-40B4-BE49-F238E27FC236}">
                <a16:creationId xmlns:a16="http://schemas.microsoft.com/office/drawing/2014/main" id="{7B386286-CEE2-E94A-BBC0-0A3723EB14DE}"/>
              </a:ext>
            </a:extLst>
          </p:cNvPr>
          <p:cNvSpPr/>
          <p:nvPr userDrawn="1"/>
        </p:nvSpPr>
        <p:spPr>
          <a:xfrm>
            <a:off x="11008895" y="6220326"/>
            <a:ext cx="866273" cy="6376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35397571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hank You Slide">
    <p:spTree>
      <p:nvGrpSpPr>
        <p:cNvPr id="1" name=""/>
        <p:cNvGrpSpPr/>
        <p:nvPr/>
      </p:nvGrpSpPr>
      <p:grpSpPr>
        <a:xfrm>
          <a:off x="0" y="0"/>
          <a:ext cx="0" cy="0"/>
          <a:chOff x="0" y="0"/>
          <a:chExt cx="0" cy="0"/>
        </a:xfrm>
      </p:grpSpPr>
      <p:sp>
        <p:nvSpPr>
          <p:cNvPr id="9" name="Picture Placeholder 3">
            <a:extLst>
              <a:ext uri="{FF2B5EF4-FFF2-40B4-BE49-F238E27FC236}">
                <a16:creationId xmlns:a16="http://schemas.microsoft.com/office/drawing/2014/main" id="{7C719AD2-39D2-425C-90E5-8FD2D783ADDF}"/>
              </a:ext>
            </a:extLst>
          </p:cNvPr>
          <p:cNvSpPr>
            <a:spLocks noGrp="1"/>
          </p:cNvSpPr>
          <p:nvPr>
            <p:ph type="pic" sz="quarter" idx="13" hasCustomPrompt="1"/>
          </p:nvPr>
        </p:nvSpPr>
        <p:spPr>
          <a:xfrm>
            <a:off x="0" y="0"/>
            <a:ext cx="12192000" cy="6858000"/>
          </a:xfrm>
          <a:solidFill>
            <a:schemeClr val="bg1">
              <a:lumMod val="95000"/>
            </a:schemeClr>
          </a:solidFill>
        </p:spPr>
        <p:txBody>
          <a:bodyPr vert="horz" wrap="square" lIns="91440" tIns="45720" rIns="91440" bIns="45720" rtlCol="0" anchor="ctr" anchorCtr="1">
            <a:noAutofit/>
          </a:bodyPr>
          <a:lstStyle>
            <a:lvl1pPr marL="0" indent="0">
              <a:buNone/>
              <a:defRPr lang="en-GB" sz="1800"/>
            </a:lvl1pPr>
          </a:lstStyle>
          <a:p>
            <a:pPr marL="228600" lvl="0" indent="-228600" algn="ctr"/>
            <a:r>
              <a:rPr lang="en-US" dirty="0"/>
              <a:t>Insert image</a:t>
            </a:r>
            <a:endParaRPr lang="en-GB" dirty="0"/>
          </a:p>
        </p:txBody>
      </p:sp>
      <p:sp>
        <p:nvSpPr>
          <p:cNvPr id="2" name="Title 1">
            <a:extLst>
              <a:ext uri="{FF2B5EF4-FFF2-40B4-BE49-F238E27FC236}">
                <a16:creationId xmlns:a16="http://schemas.microsoft.com/office/drawing/2014/main" id="{0E11612A-63A3-4175-9F77-FA03CCD38D4B}"/>
              </a:ext>
            </a:extLst>
          </p:cNvPr>
          <p:cNvSpPr>
            <a:spLocks noGrp="1"/>
          </p:cNvSpPr>
          <p:nvPr>
            <p:ph type="ctrTitle" hasCustomPrompt="1"/>
          </p:nvPr>
        </p:nvSpPr>
        <p:spPr>
          <a:xfrm>
            <a:off x="694871" y="4901450"/>
            <a:ext cx="4907643" cy="701731"/>
          </a:xfrm>
        </p:spPr>
        <p:txBody>
          <a:bodyPr vert="horz" wrap="square" lIns="91440" tIns="45720" rIns="91440" bIns="45720" rtlCol="0" anchor="b">
            <a:spAutoFit/>
          </a:bodyPr>
          <a:lstStyle>
            <a:lvl1pPr>
              <a:defRPr lang="en-GB" sz="4400" b="1" spc="-150" dirty="0">
                <a:solidFill>
                  <a:schemeClr val="bg1"/>
                </a:solidFill>
                <a:latin typeface="+mj-lt"/>
              </a:defRPr>
            </a:lvl1pPr>
          </a:lstStyle>
          <a:p>
            <a:pPr marL="0" lvl="0"/>
            <a:r>
              <a:rPr lang="en-US" dirty="0"/>
              <a:t>Thank You</a:t>
            </a:r>
            <a:endParaRPr lang="en-GB" dirty="0"/>
          </a:p>
        </p:txBody>
      </p:sp>
    </p:spTree>
    <p:extLst>
      <p:ext uri="{BB962C8B-B14F-4D97-AF65-F5344CB8AC3E}">
        <p14:creationId xmlns:p14="http://schemas.microsoft.com/office/powerpoint/2010/main" val="734192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with Image 1">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6D24BA90-E7BA-471E-AA13-3329EDCD80A2}"/>
              </a:ext>
            </a:extLst>
          </p:cNvPr>
          <p:cNvSpPr/>
          <p:nvPr userDrawn="1"/>
        </p:nvSpPr>
        <p:spPr>
          <a:xfrm flipV="1">
            <a:off x="-1" y="-3"/>
            <a:ext cx="12192001" cy="6858003"/>
          </a:xfrm>
          <a:custGeom>
            <a:avLst/>
            <a:gdLst>
              <a:gd name="connsiteX0" fmla="*/ 9171734 w 12192001"/>
              <a:gd name="connsiteY0" fmla="*/ 2269381 h 6858003"/>
              <a:gd name="connsiteX1" fmla="*/ 4981292 w 12192001"/>
              <a:gd name="connsiteY1" fmla="*/ 1670903 h 6858003"/>
              <a:gd name="connsiteX2" fmla="*/ 634550 w 12192001"/>
              <a:gd name="connsiteY2" fmla="*/ 1013497 h 6858003"/>
              <a:gd name="connsiteX3" fmla="*/ 123993 w 12192001"/>
              <a:gd name="connsiteY3" fmla="*/ 984148 h 6858003"/>
              <a:gd name="connsiteX4" fmla="*/ 123993 w 12192001"/>
              <a:gd name="connsiteY4" fmla="*/ 123993 h 6858003"/>
              <a:gd name="connsiteX5" fmla="*/ 12068007 w 12192001"/>
              <a:gd name="connsiteY5" fmla="*/ 123993 h 6858003"/>
              <a:gd name="connsiteX6" fmla="*/ 12068007 w 12192001"/>
              <a:gd name="connsiteY6" fmla="*/ 1962695 h 6858003"/>
              <a:gd name="connsiteX7" fmla="*/ 11543532 w 12192001"/>
              <a:gd name="connsiteY7" fmla="*/ 2051091 h 6858003"/>
              <a:gd name="connsiteX8" fmla="*/ 9171734 w 12192001"/>
              <a:gd name="connsiteY8" fmla="*/ 2269381 h 6858003"/>
              <a:gd name="connsiteX9" fmla="*/ 1 w 12192001"/>
              <a:gd name="connsiteY9" fmla="*/ 6858003 h 6858003"/>
              <a:gd name="connsiteX10" fmla="*/ 12192001 w 12192001"/>
              <a:gd name="connsiteY10" fmla="*/ 6858003 h 6858003"/>
              <a:gd name="connsiteX11" fmla="*/ 12192001 w 12192001"/>
              <a:gd name="connsiteY11" fmla="*/ 2724879 h 6858003"/>
              <a:gd name="connsiteX12" fmla="*/ 12192001 w 12192001"/>
              <a:gd name="connsiteY12" fmla="*/ 2477360 h 6858003"/>
              <a:gd name="connsiteX13" fmla="*/ 12192001 w 12192001"/>
              <a:gd name="connsiteY13" fmla="*/ 1941781 h 6858003"/>
              <a:gd name="connsiteX14" fmla="*/ 12192000 w 12192001"/>
              <a:gd name="connsiteY14" fmla="*/ 1941781 h 6858003"/>
              <a:gd name="connsiteX15" fmla="*/ 12192000 w 12192001"/>
              <a:gd name="connsiteY15" fmla="*/ 0 h 6858003"/>
              <a:gd name="connsiteX16" fmla="*/ 0 w 12192001"/>
              <a:gd name="connsiteY16" fmla="*/ 0 h 6858003"/>
              <a:gd name="connsiteX17" fmla="*/ 0 w 12192001"/>
              <a:gd name="connsiteY17" fmla="*/ 6858000 h 6858003"/>
              <a:gd name="connsiteX18" fmla="*/ 1 w 12192001"/>
              <a:gd name="connsiteY18" fmla="*/ 6858000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1" h="6858003">
                <a:moveTo>
                  <a:pt x="9171734" y="2269381"/>
                </a:moveTo>
                <a:cubicBezTo>
                  <a:pt x="8159059" y="2253684"/>
                  <a:pt x="6843276" y="2101858"/>
                  <a:pt x="4981292" y="1670903"/>
                </a:cubicBezTo>
                <a:cubicBezTo>
                  <a:pt x="3385010" y="1301444"/>
                  <a:pt x="2075869" y="1110459"/>
                  <a:pt x="634550" y="1013497"/>
                </a:cubicBezTo>
                <a:lnTo>
                  <a:pt x="123993" y="984148"/>
                </a:lnTo>
                <a:lnTo>
                  <a:pt x="123993" y="123993"/>
                </a:lnTo>
                <a:lnTo>
                  <a:pt x="12068007" y="123993"/>
                </a:lnTo>
                <a:lnTo>
                  <a:pt x="12068007" y="1962695"/>
                </a:lnTo>
                <a:lnTo>
                  <a:pt x="11543532" y="2051091"/>
                </a:lnTo>
                <a:cubicBezTo>
                  <a:pt x="10893978" y="2164649"/>
                  <a:pt x="10184410" y="2285079"/>
                  <a:pt x="9171734" y="2269381"/>
                </a:cubicBezTo>
                <a:close/>
                <a:moveTo>
                  <a:pt x="1" y="6858003"/>
                </a:moveTo>
                <a:lnTo>
                  <a:pt x="12192001" y="6858003"/>
                </a:lnTo>
                <a:lnTo>
                  <a:pt x="12192001" y="2724879"/>
                </a:lnTo>
                <a:lnTo>
                  <a:pt x="12192001" y="2477360"/>
                </a:lnTo>
                <a:lnTo>
                  <a:pt x="12192001" y="1941781"/>
                </a:lnTo>
                <a:lnTo>
                  <a:pt x="12192000" y="1941781"/>
                </a:lnTo>
                <a:lnTo>
                  <a:pt x="12192000" y="0"/>
                </a:lnTo>
                <a:lnTo>
                  <a:pt x="0" y="0"/>
                </a:lnTo>
                <a:lnTo>
                  <a:pt x="0" y="6858000"/>
                </a:lnTo>
                <a:lnTo>
                  <a:pt x="1"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Picture Placeholder 10">
            <a:extLst>
              <a:ext uri="{FF2B5EF4-FFF2-40B4-BE49-F238E27FC236}">
                <a16:creationId xmlns:a16="http://schemas.microsoft.com/office/drawing/2014/main" id="{9467520A-F508-4AA5-BBCF-30AE2B312E04}"/>
              </a:ext>
            </a:extLst>
          </p:cNvPr>
          <p:cNvSpPr>
            <a:spLocks noGrp="1"/>
          </p:cNvSpPr>
          <p:nvPr>
            <p:ph type="pic" sz="quarter" idx="13" hasCustomPrompt="1"/>
          </p:nvPr>
        </p:nvSpPr>
        <p:spPr>
          <a:xfrm>
            <a:off x="123992" y="4587876"/>
            <a:ext cx="11944014" cy="2146775"/>
          </a:xfrm>
          <a:custGeom>
            <a:avLst/>
            <a:gdLst>
              <a:gd name="connsiteX0" fmla="*/ 9047741 w 11944014"/>
              <a:gd name="connsiteY0" fmla="*/ 1387 h 2146775"/>
              <a:gd name="connsiteX1" fmla="*/ 11419539 w 11944014"/>
              <a:gd name="connsiteY1" fmla="*/ 219677 h 2146775"/>
              <a:gd name="connsiteX2" fmla="*/ 11944014 w 11944014"/>
              <a:gd name="connsiteY2" fmla="*/ 308073 h 2146775"/>
              <a:gd name="connsiteX3" fmla="*/ 11944014 w 11944014"/>
              <a:gd name="connsiteY3" fmla="*/ 2146775 h 2146775"/>
              <a:gd name="connsiteX4" fmla="*/ 0 w 11944014"/>
              <a:gd name="connsiteY4" fmla="*/ 2146775 h 2146775"/>
              <a:gd name="connsiteX5" fmla="*/ 0 w 11944014"/>
              <a:gd name="connsiteY5" fmla="*/ 1286620 h 2146775"/>
              <a:gd name="connsiteX6" fmla="*/ 510557 w 11944014"/>
              <a:gd name="connsiteY6" fmla="*/ 1257271 h 2146775"/>
              <a:gd name="connsiteX7" fmla="*/ 4857299 w 11944014"/>
              <a:gd name="connsiteY7" fmla="*/ 599865 h 2146775"/>
              <a:gd name="connsiteX8" fmla="*/ 9047741 w 11944014"/>
              <a:gd name="connsiteY8" fmla="*/ 1387 h 214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44014" h="2146775">
                <a:moveTo>
                  <a:pt x="9047741" y="1387"/>
                </a:moveTo>
                <a:cubicBezTo>
                  <a:pt x="10060417" y="-14311"/>
                  <a:pt x="10769985" y="106119"/>
                  <a:pt x="11419539" y="219677"/>
                </a:cubicBezTo>
                <a:lnTo>
                  <a:pt x="11944014" y="308073"/>
                </a:lnTo>
                <a:lnTo>
                  <a:pt x="11944014" y="2146775"/>
                </a:lnTo>
                <a:lnTo>
                  <a:pt x="0" y="2146775"/>
                </a:lnTo>
                <a:lnTo>
                  <a:pt x="0" y="1286620"/>
                </a:lnTo>
                <a:lnTo>
                  <a:pt x="510557" y="1257271"/>
                </a:lnTo>
                <a:cubicBezTo>
                  <a:pt x="1951876" y="1160309"/>
                  <a:pt x="3261017" y="969324"/>
                  <a:pt x="4857299" y="599865"/>
                </a:cubicBezTo>
                <a:cubicBezTo>
                  <a:pt x="6719283" y="168910"/>
                  <a:pt x="8035066" y="17084"/>
                  <a:pt x="9047741" y="1387"/>
                </a:cubicBezTo>
                <a:close/>
              </a:path>
            </a:pathLst>
          </a:custGeom>
          <a:solidFill>
            <a:schemeClr val="bg1">
              <a:lumMod val="95000"/>
            </a:schemeClr>
          </a:solidFill>
        </p:spPr>
        <p:txBody>
          <a:bodyPr vert="horz" wrap="square" lIns="91440" tIns="45720" rIns="91440" bIns="45720" rtlCol="0" anchor="ctr" anchorCtr="1">
            <a:noAutofit/>
          </a:bodyPr>
          <a:lstStyle>
            <a:lvl1pPr marL="0" indent="0">
              <a:buNone/>
              <a:defRPr lang="en-GB" sz="1800" dirty="0"/>
            </a:lvl1pPr>
          </a:lstStyle>
          <a:p>
            <a:pPr marL="228600" lvl="0" indent="-228600" algn="ctr"/>
            <a:r>
              <a:rPr lang="en-US" dirty="0"/>
              <a:t>Insert Image</a:t>
            </a:r>
            <a:endParaRPr lang="en-GB" dirty="0"/>
          </a:p>
        </p:txBody>
      </p:sp>
      <p:sp>
        <p:nvSpPr>
          <p:cNvPr id="2" name="Title 1">
            <a:extLst>
              <a:ext uri="{FF2B5EF4-FFF2-40B4-BE49-F238E27FC236}">
                <a16:creationId xmlns:a16="http://schemas.microsoft.com/office/drawing/2014/main" id="{8C9A3716-1F35-4634-B53D-27722735B2D5}"/>
              </a:ext>
            </a:extLst>
          </p:cNvPr>
          <p:cNvSpPr>
            <a:spLocks noGrp="1"/>
          </p:cNvSpPr>
          <p:nvPr>
            <p:ph type="title" hasCustomPrompt="1"/>
          </p:nvPr>
        </p:nvSpPr>
        <p:spPr>
          <a:xfrm>
            <a:off x="696686" y="1611383"/>
            <a:ext cx="9666514" cy="746846"/>
          </a:xfrm>
        </p:spPr>
        <p:txBody>
          <a:bodyPr anchor="t">
            <a:noAutofit/>
          </a:bodyPr>
          <a:lstStyle>
            <a:lvl1pPr>
              <a:defRPr sz="4800" spc="-150">
                <a:solidFill>
                  <a:schemeClr val="tx1">
                    <a:lumMod val="75000"/>
                    <a:lumOff val="25000"/>
                  </a:schemeClr>
                </a:solidFill>
              </a:defRPr>
            </a:lvl1pPr>
          </a:lstStyle>
          <a:p>
            <a:r>
              <a:rPr lang="en-US" dirty="0"/>
              <a:t>Section Header 1</a:t>
            </a:r>
            <a:endParaRPr lang="en-GB" dirty="0"/>
          </a:p>
        </p:txBody>
      </p:sp>
      <p:sp>
        <p:nvSpPr>
          <p:cNvPr id="3" name="Text Placeholder 2">
            <a:extLst>
              <a:ext uri="{FF2B5EF4-FFF2-40B4-BE49-F238E27FC236}">
                <a16:creationId xmlns:a16="http://schemas.microsoft.com/office/drawing/2014/main" id="{F96A4796-E4C0-42FE-9F82-5D46B8789E25}"/>
              </a:ext>
            </a:extLst>
          </p:cNvPr>
          <p:cNvSpPr>
            <a:spLocks noGrp="1"/>
          </p:cNvSpPr>
          <p:nvPr>
            <p:ph type="body" idx="1" hasCustomPrompt="1"/>
          </p:nvPr>
        </p:nvSpPr>
        <p:spPr>
          <a:xfrm>
            <a:off x="696686" y="2464424"/>
            <a:ext cx="9666514" cy="221599"/>
          </a:xfrm>
        </p:spPr>
        <p:txBody>
          <a:bodyPr tIns="0" bIns="0">
            <a:spAutoFit/>
          </a:bodyPr>
          <a:lstStyle>
            <a:lvl1pPr marL="0" indent="0">
              <a:buNone/>
              <a:defRPr sz="1600">
                <a:solidFill>
                  <a:schemeClr val="accent3"/>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sp>
        <p:nvSpPr>
          <p:cNvPr id="13" name="Rectangle 12">
            <a:extLst>
              <a:ext uri="{FF2B5EF4-FFF2-40B4-BE49-F238E27FC236}">
                <a16:creationId xmlns:a16="http://schemas.microsoft.com/office/drawing/2014/main" id="{560C8850-C2CD-4E0B-AA6F-6B884EB94B4B}"/>
              </a:ext>
            </a:extLst>
          </p:cNvPr>
          <p:cNvSpPr/>
          <p:nvPr userDrawn="1"/>
        </p:nvSpPr>
        <p:spPr>
          <a:xfrm>
            <a:off x="435429" y="1532049"/>
            <a:ext cx="72571" cy="1371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a:extLst>
              <a:ext uri="{FF2B5EF4-FFF2-40B4-BE49-F238E27FC236}">
                <a16:creationId xmlns:a16="http://schemas.microsoft.com/office/drawing/2014/main" id="{80D3D7B7-CDD7-4664-B2D8-6F60FEAEAC45}"/>
              </a:ext>
            </a:extLst>
          </p:cNvPr>
          <p:cNvSpPr/>
          <p:nvPr userDrawn="1"/>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9" name="Slide Number Placeholder 5">
            <a:extLst>
              <a:ext uri="{FF2B5EF4-FFF2-40B4-BE49-F238E27FC236}">
                <a16:creationId xmlns:a16="http://schemas.microsoft.com/office/drawing/2014/main" id="{9E81145E-5F17-4CB6-9E17-ECF3BB38DE75}"/>
              </a:ext>
            </a:extLst>
          </p:cNvPr>
          <p:cNvSpPr txBox="1">
            <a:spLocks/>
          </p:cNvSpPr>
          <p:nvPr userDrawn="1"/>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GB" b="1" smtClean="0">
                <a:solidFill>
                  <a:schemeClr val="bg1"/>
                </a:solidFill>
              </a:rPr>
              <a:pPr/>
              <a:t>‹#›</a:t>
            </a:fld>
            <a:endParaRPr lang="en-GB" b="1" dirty="0">
              <a:solidFill>
                <a:schemeClr val="bg1"/>
              </a:solidFill>
            </a:endParaRPr>
          </a:p>
        </p:txBody>
      </p:sp>
    </p:spTree>
    <p:extLst>
      <p:ext uri="{BB962C8B-B14F-4D97-AF65-F5344CB8AC3E}">
        <p14:creationId xmlns:p14="http://schemas.microsoft.com/office/powerpoint/2010/main" val="3839139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with Image 2">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A836EFBB-5449-47CB-96D6-CB08287F755D}"/>
              </a:ext>
            </a:extLst>
          </p:cNvPr>
          <p:cNvSpPr>
            <a:spLocks noGrp="1"/>
          </p:cNvSpPr>
          <p:nvPr>
            <p:ph type="pic" sz="quarter" idx="11" hasCustomPrompt="1"/>
          </p:nvPr>
        </p:nvSpPr>
        <p:spPr>
          <a:xfrm>
            <a:off x="0" y="0"/>
            <a:ext cx="12191999" cy="6858000"/>
          </a:xfrm>
          <a:solidFill>
            <a:schemeClr val="bg1">
              <a:lumMod val="95000"/>
            </a:schemeClr>
          </a:solidFill>
        </p:spPr>
        <p:txBody>
          <a:bodyPr vert="horz" wrap="square" lIns="91440" tIns="45720" rIns="91440" bIns="45720" rtlCol="0" anchor="ctr" anchorCtr="1">
            <a:noAutofit/>
          </a:bodyPr>
          <a:lstStyle>
            <a:lvl1pPr marL="0" indent="0">
              <a:buNone/>
              <a:defRPr lang="en-GB" sz="1800" dirty="0">
                <a:solidFill>
                  <a:schemeClr val="tx1"/>
                </a:solidFill>
              </a:defRPr>
            </a:lvl1pPr>
          </a:lstStyle>
          <a:p>
            <a:pPr marL="228600" lvl="0" indent="-228600" algn="ctr"/>
            <a:r>
              <a:rPr lang="en-US" dirty="0"/>
              <a:t>Insert Image</a:t>
            </a:r>
            <a:endParaRPr lang="en-GB" dirty="0"/>
          </a:p>
        </p:txBody>
      </p:sp>
      <p:sp>
        <p:nvSpPr>
          <p:cNvPr id="2" name="Title 1">
            <a:extLst>
              <a:ext uri="{FF2B5EF4-FFF2-40B4-BE49-F238E27FC236}">
                <a16:creationId xmlns:a16="http://schemas.microsoft.com/office/drawing/2014/main" id="{8C9A3716-1F35-4634-B53D-27722735B2D5}"/>
              </a:ext>
            </a:extLst>
          </p:cNvPr>
          <p:cNvSpPr>
            <a:spLocks noGrp="1"/>
          </p:cNvSpPr>
          <p:nvPr>
            <p:ph type="title" hasCustomPrompt="1"/>
          </p:nvPr>
        </p:nvSpPr>
        <p:spPr>
          <a:xfrm>
            <a:off x="696686" y="3860800"/>
            <a:ext cx="9666514" cy="1686720"/>
          </a:xfrm>
        </p:spPr>
        <p:txBody>
          <a:bodyPr anchor="b">
            <a:noAutofit/>
          </a:bodyPr>
          <a:lstStyle>
            <a:lvl1pPr>
              <a:defRPr sz="4800" spc="-150">
                <a:solidFill>
                  <a:schemeClr val="bg1"/>
                </a:solidFill>
              </a:defRPr>
            </a:lvl1pPr>
          </a:lstStyle>
          <a:p>
            <a:r>
              <a:rPr lang="en-US" dirty="0"/>
              <a:t>Section Header 2</a:t>
            </a:r>
            <a:endParaRPr lang="en-GB" dirty="0"/>
          </a:p>
        </p:txBody>
      </p:sp>
      <p:sp>
        <p:nvSpPr>
          <p:cNvPr id="3" name="Text Placeholder 2">
            <a:extLst>
              <a:ext uri="{FF2B5EF4-FFF2-40B4-BE49-F238E27FC236}">
                <a16:creationId xmlns:a16="http://schemas.microsoft.com/office/drawing/2014/main" id="{F96A4796-E4C0-42FE-9F82-5D46B8789E25}"/>
              </a:ext>
            </a:extLst>
          </p:cNvPr>
          <p:cNvSpPr>
            <a:spLocks noGrp="1"/>
          </p:cNvSpPr>
          <p:nvPr>
            <p:ph type="body" idx="1" hasCustomPrompt="1"/>
          </p:nvPr>
        </p:nvSpPr>
        <p:spPr>
          <a:xfrm>
            <a:off x="696686" y="5610170"/>
            <a:ext cx="9666514" cy="221599"/>
          </a:xfrm>
        </p:spPr>
        <p:txBody>
          <a:bodyPr tIns="0" bIns="0">
            <a:spAutoFit/>
          </a:bodyPr>
          <a:lstStyle>
            <a:lvl1pPr marL="0" indent="0">
              <a:buNone/>
              <a:defRPr sz="1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sp>
        <p:nvSpPr>
          <p:cNvPr id="8" name="Rectangle 7">
            <a:extLst>
              <a:ext uri="{FF2B5EF4-FFF2-40B4-BE49-F238E27FC236}">
                <a16:creationId xmlns:a16="http://schemas.microsoft.com/office/drawing/2014/main" id="{5B68A07C-35C9-40A7-8487-9EAD314C595A}"/>
              </a:ext>
            </a:extLst>
          </p:cNvPr>
          <p:cNvSpPr/>
          <p:nvPr userDrawn="1"/>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9" name="Slide Number Placeholder 5">
            <a:extLst>
              <a:ext uri="{FF2B5EF4-FFF2-40B4-BE49-F238E27FC236}">
                <a16:creationId xmlns:a16="http://schemas.microsoft.com/office/drawing/2014/main" id="{CE9143E8-1B27-4F08-9F20-BE30B14AC24E}"/>
              </a:ext>
            </a:extLst>
          </p:cNvPr>
          <p:cNvSpPr txBox="1">
            <a:spLocks/>
          </p:cNvSpPr>
          <p:nvPr userDrawn="1"/>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GB" b="1" smtClean="0">
                <a:solidFill>
                  <a:schemeClr val="bg1"/>
                </a:solidFill>
              </a:rPr>
              <a:pPr/>
              <a:t>‹#›</a:t>
            </a:fld>
            <a:endParaRPr lang="en-GB" b="1" dirty="0">
              <a:solidFill>
                <a:schemeClr val="bg1"/>
              </a:solidFill>
            </a:endParaRPr>
          </a:p>
        </p:txBody>
      </p:sp>
    </p:spTree>
    <p:extLst>
      <p:ext uri="{BB962C8B-B14F-4D97-AF65-F5344CB8AC3E}">
        <p14:creationId xmlns:p14="http://schemas.microsoft.com/office/powerpoint/2010/main" val="15470558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lumMod val="95000"/>
          </a:schemeClr>
        </a:solidFill>
        <a:effectLst/>
      </p:bgPr>
    </p:bg>
    <p:spTree>
      <p:nvGrpSpPr>
        <p:cNvPr id="1" name=""/>
        <p:cNvGrpSpPr/>
        <p:nvPr/>
      </p:nvGrpSpPr>
      <p:grpSpPr>
        <a:xfrm>
          <a:off x="0" y="0"/>
          <a:ext cx="0" cy="0"/>
          <a:chOff x="0" y="0"/>
          <a:chExt cx="0" cy="0"/>
        </a:xfrm>
      </p:grpSpPr>
      <p:sp>
        <p:nvSpPr>
          <p:cNvPr id="8" name="Frame 7">
            <a:extLst>
              <a:ext uri="{FF2B5EF4-FFF2-40B4-BE49-F238E27FC236}">
                <a16:creationId xmlns:a16="http://schemas.microsoft.com/office/drawing/2014/main" id="{53B0C39E-3796-4132-81FF-5A58EAF300A5}"/>
              </a:ext>
            </a:extLst>
          </p:cNvPr>
          <p:cNvSpPr/>
          <p:nvPr userDrawn="1"/>
        </p:nvSpPr>
        <p:spPr>
          <a:xfrm>
            <a:off x="-2" y="0"/>
            <a:ext cx="12192001" cy="6858000"/>
          </a:xfrm>
          <a:prstGeom prst="frame">
            <a:avLst>
              <a:gd name="adj1" fmla="val 17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7" name="Rectangle 6">
            <a:extLst>
              <a:ext uri="{FF2B5EF4-FFF2-40B4-BE49-F238E27FC236}">
                <a16:creationId xmlns:a16="http://schemas.microsoft.com/office/drawing/2014/main" id="{0FA6C5C5-5069-4AE6-8A3D-3F2C6B9506E4}"/>
              </a:ext>
            </a:extLst>
          </p:cNvPr>
          <p:cNvSpPr/>
          <p:nvPr userDrawn="1"/>
        </p:nvSpPr>
        <p:spPr>
          <a:xfrm>
            <a:off x="446314" y="-1"/>
            <a:ext cx="1188720" cy="1280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9" name="Rectangle 8">
            <a:extLst>
              <a:ext uri="{FF2B5EF4-FFF2-40B4-BE49-F238E27FC236}">
                <a16:creationId xmlns:a16="http://schemas.microsoft.com/office/drawing/2014/main" id="{C8943364-C409-4EE8-8020-9809E6B2B1AA}"/>
              </a:ext>
            </a:extLst>
          </p:cNvPr>
          <p:cNvSpPr/>
          <p:nvPr userDrawn="1"/>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12" name="Slide Number Placeholder 5">
            <a:extLst>
              <a:ext uri="{FF2B5EF4-FFF2-40B4-BE49-F238E27FC236}">
                <a16:creationId xmlns:a16="http://schemas.microsoft.com/office/drawing/2014/main" id="{A67D090F-9522-445C-B984-52BE590455DC}"/>
              </a:ext>
            </a:extLst>
          </p:cNvPr>
          <p:cNvSpPr txBox="1">
            <a:spLocks/>
          </p:cNvSpPr>
          <p:nvPr userDrawn="1"/>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GB" b="1" smtClean="0">
                <a:solidFill>
                  <a:schemeClr val="bg1"/>
                </a:solidFill>
              </a:rPr>
              <a:pPr/>
              <a:t>‹#›</a:t>
            </a:fld>
            <a:endParaRPr lang="en-GB" b="1" dirty="0">
              <a:solidFill>
                <a:schemeClr val="bg1"/>
              </a:solidFill>
            </a:endParaRPr>
          </a:p>
        </p:txBody>
      </p:sp>
      <p:sp>
        <p:nvSpPr>
          <p:cNvPr id="4" name="Title 3">
            <a:extLst>
              <a:ext uri="{FF2B5EF4-FFF2-40B4-BE49-F238E27FC236}">
                <a16:creationId xmlns:a16="http://schemas.microsoft.com/office/drawing/2014/main" id="{00F7C607-177E-BC4B-9F1D-E0CD83EF0470}"/>
              </a:ext>
            </a:extLst>
          </p:cNvPr>
          <p:cNvSpPr>
            <a:spLocks noGrp="1"/>
          </p:cNvSpPr>
          <p:nvPr>
            <p:ph type="title"/>
          </p:nvPr>
        </p:nvSpPr>
        <p:spPr/>
        <p:txBody>
          <a:bodyPr/>
          <a:lstStyle/>
          <a:p>
            <a:r>
              <a:rPr lang="en-US"/>
              <a:t>Click to edit Master title style</a:t>
            </a:r>
          </a:p>
        </p:txBody>
      </p:sp>
      <p:sp>
        <p:nvSpPr>
          <p:cNvPr id="10" name="Content Placeholder 2">
            <a:extLst>
              <a:ext uri="{FF2B5EF4-FFF2-40B4-BE49-F238E27FC236}">
                <a16:creationId xmlns:a16="http://schemas.microsoft.com/office/drawing/2014/main" id="{3B7F86AE-7774-0B40-8944-DF91C77B02F3}"/>
              </a:ext>
            </a:extLst>
          </p:cNvPr>
          <p:cNvSpPr>
            <a:spLocks noGrp="1"/>
          </p:cNvSpPr>
          <p:nvPr>
            <p:ph idx="1"/>
          </p:nvPr>
        </p:nvSpPr>
        <p:spPr>
          <a:xfrm>
            <a:off x="446315" y="1463040"/>
            <a:ext cx="8030935" cy="4770098"/>
          </a:xfrm>
        </p:spPr>
        <p:txBody>
          <a:bodyPr>
            <a:noAutofit/>
          </a:bodyPr>
          <a:lstStyle>
            <a:lvl1pPr>
              <a:lnSpc>
                <a:spcPct val="100000"/>
              </a:lnSpc>
              <a:spcBef>
                <a:spcPts val="600"/>
              </a:spcBef>
              <a:spcAft>
                <a:spcPts val="1200"/>
              </a:spcAft>
              <a:defRPr sz="1800">
                <a:solidFill>
                  <a:schemeClr val="tx1">
                    <a:lumMod val="75000"/>
                    <a:lumOff val="25000"/>
                  </a:schemeClr>
                </a:solidFill>
              </a:defRPr>
            </a:lvl1pPr>
            <a:lvl2pPr>
              <a:lnSpc>
                <a:spcPct val="100000"/>
              </a:lnSpc>
              <a:spcBef>
                <a:spcPts val="600"/>
              </a:spcBef>
              <a:spcAft>
                <a:spcPts val="1200"/>
              </a:spcAft>
              <a:defRPr sz="1600">
                <a:solidFill>
                  <a:schemeClr val="tx1">
                    <a:lumMod val="75000"/>
                    <a:lumOff val="25000"/>
                  </a:schemeClr>
                </a:solidFill>
              </a:defRPr>
            </a:lvl2pPr>
            <a:lvl3pPr>
              <a:lnSpc>
                <a:spcPct val="100000"/>
              </a:lnSpc>
              <a:spcBef>
                <a:spcPts val="600"/>
              </a:spcBef>
              <a:spcAft>
                <a:spcPts val="1200"/>
              </a:spcAft>
              <a:defRPr sz="1400">
                <a:solidFill>
                  <a:schemeClr val="tx1">
                    <a:lumMod val="75000"/>
                    <a:lumOff val="25000"/>
                  </a:schemeClr>
                </a:solidFill>
              </a:defRPr>
            </a:lvl3pPr>
            <a:lvl4pPr>
              <a:defRPr sz="1400"/>
            </a:lvl4pPr>
            <a:lvl5pPr>
              <a:defRPr sz="1400"/>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30125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EB162-E699-464C-B2EE-136D517A9B8B}"/>
              </a:ext>
            </a:extLst>
          </p:cNvPr>
          <p:cNvSpPr>
            <a:spLocks noGrp="1"/>
          </p:cNvSpPr>
          <p:nvPr>
            <p:ph type="title"/>
          </p:nvPr>
        </p:nvSpPr>
        <p:spPr>
          <a:xfrm>
            <a:off x="446314" y="500215"/>
            <a:ext cx="11174186" cy="590931"/>
          </a:xfrm>
        </p:spPr>
        <p:txBody>
          <a:bodyPr vert="horz" wrap="square" lIns="91440" tIns="45720" rIns="91440" bIns="45720" rtlCol="0" anchor="ctr">
            <a:spAutoFit/>
          </a:bodyPr>
          <a:lstStyle>
            <a:lvl1pPr>
              <a:defRPr lang="en-GB" sz="3600" spc="-60" dirty="0"/>
            </a:lvl1pPr>
          </a:lstStyle>
          <a:p>
            <a:pPr lvl="0"/>
            <a:r>
              <a:rPr lang="en-US"/>
              <a:t>Click to edit Master title style</a:t>
            </a:r>
            <a:endParaRPr lang="en-GB" dirty="0"/>
          </a:p>
        </p:txBody>
      </p:sp>
      <p:sp>
        <p:nvSpPr>
          <p:cNvPr id="3" name="Content Placeholder 2">
            <a:extLst>
              <a:ext uri="{FF2B5EF4-FFF2-40B4-BE49-F238E27FC236}">
                <a16:creationId xmlns:a16="http://schemas.microsoft.com/office/drawing/2014/main" id="{72618346-1C0B-46DB-AAA6-71C865DE85FE}"/>
              </a:ext>
            </a:extLst>
          </p:cNvPr>
          <p:cNvSpPr>
            <a:spLocks noGrp="1"/>
          </p:cNvSpPr>
          <p:nvPr>
            <p:ph idx="1"/>
          </p:nvPr>
        </p:nvSpPr>
        <p:spPr>
          <a:xfrm>
            <a:off x="446315" y="1463040"/>
            <a:ext cx="8030935" cy="4770098"/>
          </a:xfrm>
        </p:spPr>
        <p:txBody>
          <a:bodyPr>
            <a:noAutofit/>
          </a:bodyPr>
          <a:lstStyle>
            <a:lvl1pPr>
              <a:lnSpc>
                <a:spcPct val="100000"/>
              </a:lnSpc>
              <a:spcBef>
                <a:spcPts val="600"/>
              </a:spcBef>
              <a:spcAft>
                <a:spcPts val="1200"/>
              </a:spcAft>
              <a:defRPr sz="1800">
                <a:solidFill>
                  <a:schemeClr val="tx1">
                    <a:lumMod val="75000"/>
                    <a:lumOff val="25000"/>
                  </a:schemeClr>
                </a:solidFill>
              </a:defRPr>
            </a:lvl1pPr>
            <a:lvl2pPr>
              <a:lnSpc>
                <a:spcPct val="100000"/>
              </a:lnSpc>
              <a:spcBef>
                <a:spcPts val="600"/>
              </a:spcBef>
              <a:spcAft>
                <a:spcPts val="1200"/>
              </a:spcAft>
              <a:defRPr sz="1600">
                <a:solidFill>
                  <a:schemeClr val="tx1">
                    <a:lumMod val="75000"/>
                    <a:lumOff val="25000"/>
                  </a:schemeClr>
                </a:solidFill>
              </a:defRPr>
            </a:lvl2pPr>
            <a:lvl3pPr>
              <a:lnSpc>
                <a:spcPct val="100000"/>
              </a:lnSpc>
              <a:spcBef>
                <a:spcPts val="600"/>
              </a:spcBef>
              <a:spcAft>
                <a:spcPts val="1200"/>
              </a:spcAft>
              <a:defRPr sz="1400">
                <a:solidFill>
                  <a:schemeClr val="tx1">
                    <a:lumMod val="75000"/>
                    <a:lumOff val="25000"/>
                  </a:schemeClr>
                </a:solidFill>
              </a:defRPr>
            </a:lvl3pPr>
            <a:lvl4pPr>
              <a:defRPr sz="1400"/>
            </a:lvl4pPr>
            <a:lvl5pPr>
              <a:defRPr sz="1400"/>
            </a:lvl5pPr>
          </a:lstStyle>
          <a:p>
            <a:pPr lvl="0"/>
            <a:r>
              <a:rPr lang="en-US"/>
              <a:t>Edit Master text styles</a:t>
            </a:r>
          </a:p>
          <a:p>
            <a:pPr lvl="1"/>
            <a:r>
              <a:rPr lang="en-US"/>
              <a:t>Second level</a:t>
            </a:r>
          </a:p>
          <a:p>
            <a:pPr lvl="2"/>
            <a:r>
              <a:rPr lang="en-US"/>
              <a:t>Third level</a:t>
            </a:r>
          </a:p>
        </p:txBody>
      </p:sp>
      <p:sp>
        <p:nvSpPr>
          <p:cNvPr id="7" name="Rectangle 6">
            <a:extLst>
              <a:ext uri="{FF2B5EF4-FFF2-40B4-BE49-F238E27FC236}">
                <a16:creationId xmlns:a16="http://schemas.microsoft.com/office/drawing/2014/main" id="{0FA6C5C5-5069-4AE6-8A3D-3F2C6B9506E4}"/>
              </a:ext>
            </a:extLst>
          </p:cNvPr>
          <p:cNvSpPr/>
          <p:nvPr userDrawn="1"/>
        </p:nvSpPr>
        <p:spPr>
          <a:xfrm>
            <a:off x="446314" y="-1"/>
            <a:ext cx="1188720" cy="1280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Tree>
    <p:extLst>
      <p:ext uri="{BB962C8B-B14F-4D97-AF65-F5344CB8AC3E}">
        <p14:creationId xmlns:p14="http://schemas.microsoft.com/office/powerpoint/2010/main" val="1093201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FA6C5C5-5069-4AE6-8A3D-3F2C6B9506E4}"/>
              </a:ext>
            </a:extLst>
          </p:cNvPr>
          <p:cNvSpPr/>
          <p:nvPr userDrawn="1"/>
        </p:nvSpPr>
        <p:spPr>
          <a:xfrm>
            <a:off x="446314" y="-1"/>
            <a:ext cx="1188720" cy="1280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3" name="Title 2">
            <a:extLst>
              <a:ext uri="{FF2B5EF4-FFF2-40B4-BE49-F238E27FC236}">
                <a16:creationId xmlns:a16="http://schemas.microsoft.com/office/drawing/2014/main" id="{05328109-BF43-024A-B25B-C69E4098CFD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4518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bg>
      <p:bgPr>
        <a:solidFill>
          <a:schemeClr val="bg1">
            <a:lumMod val="95000"/>
          </a:schemeClr>
        </a:solidFill>
        <a:effectLst/>
      </p:bgPr>
    </p:bg>
    <p:spTree>
      <p:nvGrpSpPr>
        <p:cNvPr id="1" name=""/>
        <p:cNvGrpSpPr/>
        <p:nvPr/>
      </p:nvGrpSpPr>
      <p:grpSpPr>
        <a:xfrm>
          <a:off x="0" y="0"/>
          <a:ext cx="0" cy="0"/>
          <a:chOff x="0" y="0"/>
          <a:chExt cx="0" cy="0"/>
        </a:xfrm>
      </p:grpSpPr>
      <p:sp>
        <p:nvSpPr>
          <p:cNvPr id="8" name="Frame 7">
            <a:extLst>
              <a:ext uri="{FF2B5EF4-FFF2-40B4-BE49-F238E27FC236}">
                <a16:creationId xmlns:a16="http://schemas.microsoft.com/office/drawing/2014/main" id="{53B0C39E-3796-4132-81FF-5A58EAF300A5}"/>
              </a:ext>
            </a:extLst>
          </p:cNvPr>
          <p:cNvSpPr/>
          <p:nvPr userDrawn="1"/>
        </p:nvSpPr>
        <p:spPr>
          <a:xfrm>
            <a:off x="-2" y="0"/>
            <a:ext cx="12192001" cy="6858000"/>
          </a:xfrm>
          <a:prstGeom prst="frame">
            <a:avLst>
              <a:gd name="adj1" fmla="val 17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7" name="Rectangle 6">
            <a:extLst>
              <a:ext uri="{FF2B5EF4-FFF2-40B4-BE49-F238E27FC236}">
                <a16:creationId xmlns:a16="http://schemas.microsoft.com/office/drawing/2014/main" id="{0FA6C5C5-5069-4AE6-8A3D-3F2C6B9506E4}"/>
              </a:ext>
            </a:extLst>
          </p:cNvPr>
          <p:cNvSpPr/>
          <p:nvPr userDrawn="1"/>
        </p:nvSpPr>
        <p:spPr>
          <a:xfrm>
            <a:off x="446314" y="-1"/>
            <a:ext cx="1188720" cy="1280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9" name="Rectangle 8">
            <a:extLst>
              <a:ext uri="{FF2B5EF4-FFF2-40B4-BE49-F238E27FC236}">
                <a16:creationId xmlns:a16="http://schemas.microsoft.com/office/drawing/2014/main" id="{C8943364-C409-4EE8-8020-9809E6B2B1AA}"/>
              </a:ext>
            </a:extLst>
          </p:cNvPr>
          <p:cNvSpPr/>
          <p:nvPr userDrawn="1"/>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12" name="Slide Number Placeholder 5">
            <a:extLst>
              <a:ext uri="{FF2B5EF4-FFF2-40B4-BE49-F238E27FC236}">
                <a16:creationId xmlns:a16="http://schemas.microsoft.com/office/drawing/2014/main" id="{A67D090F-9522-445C-B984-52BE590455DC}"/>
              </a:ext>
            </a:extLst>
          </p:cNvPr>
          <p:cNvSpPr txBox="1">
            <a:spLocks/>
          </p:cNvSpPr>
          <p:nvPr userDrawn="1"/>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GB" b="1" smtClean="0">
                <a:solidFill>
                  <a:schemeClr val="bg1"/>
                </a:solidFill>
              </a:rPr>
              <a:pPr/>
              <a:t>‹#›</a:t>
            </a:fld>
            <a:endParaRPr lang="en-GB" b="1" dirty="0">
              <a:solidFill>
                <a:schemeClr val="bg1"/>
              </a:solidFill>
            </a:endParaRPr>
          </a:p>
        </p:txBody>
      </p:sp>
      <p:sp>
        <p:nvSpPr>
          <p:cNvPr id="4" name="Title 3">
            <a:extLst>
              <a:ext uri="{FF2B5EF4-FFF2-40B4-BE49-F238E27FC236}">
                <a16:creationId xmlns:a16="http://schemas.microsoft.com/office/drawing/2014/main" id="{00F7C607-177E-BC4B-9F1D-E0CD83EF0470}"/>
              </a:ext>
            </a:extLst>
          </p:cNvPr>
          <p:cNvSpPr>
            <a:spLocks noGrp="1"/>
          </p:cNvSpPr>
          <p:nvPr>
            <p:ph type="title"/>
          </p:nvPr>
        </p:nvSpPr>
        <p:spPr/>
        <p:txBody>
          <a:bodyPr/>
          <a:lstStyle/>
          <a:p>
            <a:r>
              <a:rPr lang="en-US"/>
              <a:t>Click to edit Master title style</a:t>
            </a:r>
          </a:p>
        </p:txBody>
      </p:sp>
      <p:sp>
        <p:nvSpPr>
          <p:cNvPr id="16" name="Text Placeholder 4">
            <a:extLst>
              <a:ext uri="{FF2B5EF4-FFF2-40B4-BE49-F238E27FC236}">
                <a16:creationId xmlns:a16="http://schemas.microsoft.com/office/drawing/2014/main" id="{1F05F3BA-65F5-4621-807B-C8B857D01CA9}"/>
              </a:ext>
            </a:extLst>
          </p:cNvPr>
          <p:cNvSpPr>
            <a:spLocks noGrp="1"/>
          </p:cNvSpPr>
          <p:nvPr>
            <p:ph type="body" sz="quarter" idx="3"/>
          </p:nvPr>
        </p:nvSpPr>
        <p:spPr>
          <a:xfrm>
            <a:off x="6438900" y="1463346"/>
            <a:ext cx="5181600" cy="487003"/>
          </a:xfrm>
        </p:spPr>
        <p:txBody>
          <a:bodyPr anchor="b">
            <a:normAutofit/>
          </a:bodyPr>
          <a:lstStyle>
            <a:lvl1pPr marL="0" indent="0">
              <a:buNone/>
              <a:defRPr sz="1600" b="1">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Content Placeholder 5">
            <a:extLst>
              <a:ext uri="{FF2B5EF4-FFF2-40B4-BE49-F238E27FC236}">
                <a16:creationId xmlns:a16="http://schemas.microsoft.com/office/drawing/2014/main" id="{CDF89E18-CCB2-4D69-AB77-CAB656EC211C}"/>
              </a:ext>
            </a:extLst>
          </p:cNvPr>
          <p:cNvSpPr>
            <a:spLocks noGrp="1"/>
          </p:cNvSpPr>
          <p:nvPr>
            <p:ph sz="quarter" idx="4"/>
          </p:nvPr>
        </p:nvSpPr>
        <p:spPr>
          <a:xfrm>
            <a:off x="6438898" y="2149311"/>
            <a:ext cx="5181601" cy="4040352"/>
          </a:xfrm>
        </p:spPr>
        <p:txBody>
          <a:bodyPr>
            <a:normAutofit/>
          </a:bodyPr>
          <a:lstStyle>
            <a:lvl1pPr>
              <a:defRPr sz="1400"/>
            </a:lvl1pPr>
            <a:lvl2pPr>
              <a:defRPr sz="1400"/>
            </a:lvl2pPr>
            <a:lvl3pPr>
              <a:defRPr sz="14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2">
            <a:extLst>
              <a:ext uri="{FF2B5EF4-FFF2-40B4-BE49-F238E27FC236}">
                <a16:creationId xmlns:a16="http://schemas.microsoft.com/office/drawing/2014/main" id="{986F9159-693C-4325-939A-8C6869B22466}"/>
              </a:ext>
            </a:extLst>
          </p:cNvPr>
          <p:cNvSpPr>
            <a:spLocks noGrp="1"/>
          </p:cNvSpPr>
          <p:nvPr>
            <p:ph type="body" idx="1"/>
          </p:nvPr>
        </p:nvSpPr>
        <p:spPr>
          <a:xfrm>
            <a:off x="446314" y="1463346"/>
            <a:ext cx="5306787" cy="487003"/>
          </a:xfrm>
        </p:spPr>
        <p:txBody>
          <a:bodyPr anchor="b">
            <a:normAutofit/>
          </a:bodyPr>
          <a:lstStyle>
            <a:lvl1pPr marL="0" indent="0">
              <a:buNone/>
              <a:defRPr sz="1600" b="1">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Content Placeholder 3">
            <a:extLst>
              <a:ext uri="{FF2B5EF4-FFF2-40B4-BE49-F238E27FC236}">
                <a16:creationId xmlns:a16="http://schemas.microsoft.com/office/drawing/2014/main" id="{BEA361C8-0231-48E8-965E-6BB6D606C9FC}"/>
              </a:ext>
            </a:extLst>
          </p:cNvPr>
          <p:cNvSpPr>
            <a:spLocks noGrp="1"/>
          </p:cNvSpPr>
          <p:nvPr>
            <p:ph sz="half" idx="2"/>
          </p:nvPr>
        </p:nvSpPr>
        <p:spPr>
          <a:xfrm>
            <a:off x="446314" y="2149311"/>
            <a:ext cx="5306789" cy="4040352"/>
          </a:xfrm>
        </p:spPr>
        <p:txBody>
          <a:bodyPr>
            <a:normAutofit/>
          </a:bodyPr>
          <a:lstStyle>
            <a:lvl1pPr>
              <a:defRPr sz="1400"/>
            </a:lvl1pPr>
            <a:lvl2pPr>
              <a:defRPr sz="1400"/>
            </a:lvl2pPr>
            <a:lvl3pPr>
              <a:defRPr sz="14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159633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white backgroun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FA6C5C5-5069-4AE6-8A3D-3F2C6B9506E4}"/>
              </a:ext>
            </a:extLst>
          </p:cNvPr>
          <p:cNvSpPr/>
          <p:nvPr userDrawn="1"/>
        </p:nvSpPr>
        <p:spPr>
          <a:xfrm>
            <a:off x="446314" y="-1"/>
            <a:ext cx="1188720" cy="1280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9" name="Text Placeholder 8">
            <a:extLst>
              <a:ext uri="{FF2B5EF4-FFF2-40B4-BE49-F238E27FC236}">
                <a16:creationId xmlns:a16="http://schemas.microsoft.com/office/drawing/2014/main" id="{FF7966C8-8738-4743-AE43-80F0C197B6C7}"/>
              </a:ext>
            </a:extLst>
          </p:cNvPr>
          <p:cNvSpPr>
            <a:spLocks noGrp="1"/>
          </p:cNvSpPr>
          <p:nvPr>
            <p:ph type="body" sz="quarter" idx="14"/>
          </p:nvPr>
        </p:nvSpPr>
        <p:spPr>
          <a:xfrm>
            <a:off x="571500" y="1509626"/>
            <a:ext cx="4900386" cy="334508"/>
          </a:xfrm>
        </p:spPr>
        <p:txBody>
          <a:bodyPr>
            <a:noAutofit/>
          </a:bodyPr>
          <a:lstStyle>
            <a:lvl1pPr marL="0" indent="0" algn="l">
              <a:buNone/>
              <a:defRPr sz="1600" b="1">
                <a:solidFill>
                  <a:schemeClr val="accent3"/>
                </a:solidFill>
                <a:latin typeface="+mn-lt"/>
              </a:defRPr>
            </a:lvl1pPr>
          </a:lstStyle>
          <a:p>
            <a:pPr lvl="0"/>
            <a:r>
              <a:rPr lang="en-US"/>
              <a:t>Edit Master text styles</a:t>
            </a:r>
          </a:p>
        </p:txBody>
      </p:sp>
      <p:sp>
        <p:nvSpPr>
          <p:cNvPr id="10" name="Text Placeholder 8">
            <a:extLst>
              <a:ext uri="{FF2B5EF4-FFF2-40B4-BE49-F238E27FC236}">
                <a16:creationId xmlns:a16="http://schemas.microsoft.com/office/drawing/2014/main" id="{3F93C618-7612-42AB-B890-45E85BD492F4}"/>
              </a:ext>
            </a:extLst>
          </p:cNvPr>
          <p:cNvSpPr>
            <a:spLocks noGrp="1"/>
          </p:cNvSpPr>
          <p:nvPr>
            <p:ph type="body" sz="quarter" idx="15"/>
          </p:nvPr>
        </p:nvSpPr>
        <p:spPr>
          <a:xfrm>
            <a:off x="6720114" y="1509626"/>
            <a:ext cx="4900386" cy="334508"/>
          </a:xfrm>
        </p:spPr>
        <p:txBody>
          <a:bodyPr>
            <a:noAutofit/>
          </a:bodyPr>
          <a:lstStyle>
            <a:lvl1pPr marL="0" indent="0" algn="l">
              <a:buNone/>
              <a:defRPr sz="1600" b="1">
                <a:solidFill>
                  <a:schemeClr val="accent6"/>
                </a:solidFill>
                <a:latin typeface="+mn-lt"/>
              </a:defRPr>
            </a:lvl1pPr>
          </a:lstStyle>
          <a:p>
            <a:pPr lvl="0"/>
            <a:r>
              <a:rPr lang="en-US"/>
              <a:t>Edit Master text styles</a:t>
            </a:r>
          </a:p>
        </p:txBody>
      </p:sp>
      <p:sp>
        <p:nvSpPr>
          <p:cNvPr id="12" name="Text Placeholder 8">
            <a:extLst>
              <a:ext uri="{FF2B5EF4-FFF2-40B4-BE49-F238E27FC236}">
                <a16:creationId xmlns:a16="http://schemas.microsoft.com/office/drawing/2014/main" id="{B1885C44-356C-410C-B697-9BA0E2858222}"/>
              </a:ext>
            </a:extLst>
          </p:cNvPr>
          <p:cNvSpPr>
            <a:spLocks noGrp="1"/>
          </p:cNvSpPr>
          <p:nvPr>
            <p:ph type="body" sz="quarter" idx="17"/>
          </p:nvPr>
        </p:nvSpPr>
        <p:spPr>
          <a:xfrm>
            <a:off x="571500" y="2156688"/>
            <a:ext cx="4900386" cy="3561943"/>
          </a:xfrm>
        </p:spPr>
        <p:txBody>
          <a:bodyPr>
            <a:noAutofit/>
          </a:bodyPr>
          <a:lstStyle>
            <a:lvl1pPr marL="0" indent="0" algn="l">
              <a:buNone/>
              <a:defRPr sz="1400" b="0">
                <a:solidFill>
                  <a:schemeClr val="tx1">
                    <a:lumMod val="75000"/>
                    <a:lumOff val="25000"/>
                  </a:schemeClr>
                </a:solidFill>
                <a:latin typeface="+mn-lt"/>
              </a:defRPr>
            </a:lvl1pPr>
          </a:lstStyle>
          <a:p>
            <a:pPr lvl="0"/>
            <a:r>
              <a:rPr lang="en-US"/>
              <a:t>Edit Master text styles</a:t>
            </a:r>
          </a:p>
        </p:txBody>
      </p:sp>
      <p:sp>
        <p:nvSpPr>
          <p:cNvPr id="13" name="Text Placeholder 8">
            <a:extLst>
              <a:ext uri="{FF2B5EF4-FFF2-40B4-BE49-F238E27FC236}">
                <a16:creationId xmlns:a16="http://schemas.microsoft.com/office/drawing/2014/main" id="{464BC696-49A6-4328-BB42-5566BAC00F80}"/>
              </a:ext>
            </a:extLst>
          </p:cNvPr>
          <p:cNvSpPr>
            <a:spLocks noGrp="1"/>
          </p:cNvSpPr>
          <p:nvPr>
            <p:ph type="body" sz="quarter" idx="18"/>
          </p:nvPr>
        </p:nvSpPr>
        <p:spPr>
          <a:xfrm>
            <a:off x="6720114" y="2156688"/>
            <a:ext cx="4900386" cy="3561943"/>
          </a:xfrm>
        </p:spPr>
        <p:txBody>
          <a:bodyPr>
            <a:noAutofit/>
          </a:bodyPr>
          <a:lstStyle>
            <a:lvl1pPr marL="0" indent="0" algn="l">
              <a:buNone/>
              <a:defRPr sz="1400" b="0">
                <a:solidFill>
                  <a:schemeClr val="tx1">
                    <a:lumMod val="75000"/>
                    <a:lumOff val="25000"/>
                  </a:schemeClr>
                </a:solidFill>
                <a:latin typeface="+mn-lt"/>
              </a:defRPr>
            </a:lvl1pPr>
          </a:lstStyle>
          <a:p>
            <a:pPr lvl="0"/>
            <a:r>
              <a:rPr lang="en-US"/>
              <a:t>Edit Master text styles</a:t>
            </a:r>
          </a:p>
        </p:txBody>
      </p:sp>
      <p:sp>
        <p:nvSpPr>
          <p:cNvPr id="3" name="Title 2">
            <a:extLst>
              <a:ext uri="{FF2B5EF4-FFF2-40B4-BE49-F238E27FC236}">
                <a16:creationId xmlns:a16="http://schemas.microsoft.com/office/drawing/2014/main" id="{E0FB9F81-CC7F-5244-95A6-279BE4B51AB1}"/>
              </a:ext>
            </a:extLst>
          </p:cNvPr>
          <p:cNvSpPr>
            <a:spLocks noGrp="1"/>
          </p:cNvSpPr>
          <p:nvPr>
            <p:ph type="title"/>
          </p:nvPr>
        </p:nvSpPr>
        <p:spPr>
          <a:xfrm>
            <a:off x="446314" y="500215"/>
            <a:ext cx="11174186" cy="590931"/>
          </a:xfrm>
        </p:spPr>
        <p:txBody>
          <a:bodyPr/>
          <a:lstStyle/>
          <a:p>
            <a:r>
              <a:rPr lang="en-US"/>
              <a:t>Click to edit Master title style</a:t>
            </a:r>
            <a:endParaRPr lang="en-US" dirty="0"/>
          </a:p>
        </p:txBody>
      </p:sp>
    </p:spTree>
    <p:extLst>
      <p:ext uri="{BB962C8B-B14F-4D97-AF65-F5344CB8AC3E}">
        <p14:creationId xmlns:p14="http://schemas.microsoft.com/office/powerpoint/2010/main" val="1440253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E1B3994-EC85-4CEE-B849-7AE33810F50A}"/>
              </a:ext>
            </a:extLst>
          </p:cNvPr>
          <p:cNvSpPr>
            <a:spLocks noGrp="1"/>
          </p:cNvSpPr>
          <p:nvPr>
            <p:ph type="title"/>
          </p:nvPr>
        </p:nvSpPr>
        <p:spPr>
          <a:xfrm>
            <a:off x="446314" y="500215"/>
            <a:ext cx="11174186" cy="590931"/>
          </a:xfrm>
          <a:prstGeom prst="rect">
            <a:avLst/>
          </a:prstGeom>
        </p:spPr>
        <p:txBody>
          <a:bodyPr vert="horz" wrap="square" lIns="91440" tIns="45720" rIns="91440" bIns="45720" rtlCol="0" anchor="ctr">
            <a:spAutoFit/>
          </a:bodyPr>
          <a:lstStyle/>
          <a:p>
            <a:pPr lvl="0"/>
            <a:r>
              <a:rPr lang="en-US"/>
              <a:t>Click to edit Master title style</a:t>
            </a:r>
            <a:endParaRPr lang="en-GB" dirty="0"/>
          </a:p>
        </p:txBody>
      </p:sp>
      <p:sp>
        <p:nvSpPr>
          <p:cNvPr id="3" name="Text Placeholder 2">
            <a:extLst>
              <a:ext uri="{FF2B5EF4-FFF2-40B4-BE49-F238E27FC236}">
                <a16:creationId xmlns:a16="http://schemas.microsoft.com/office/drawing/2014/main" id="{EE88709A-CA63-4EAC-968C-8873D088E691}"/>
              </a:ext>
            </a:extLst>
          </p:cNvPr>
          <p:cNvSpPr>
            <a:spLocks noGrp="1"/>
          </p:cNvSpPr>
          <p:nvPr>
            <p:ph type="body" idx="1"/>
          </p:nvPr>
        </p:nvSpPr>
        <p:spPr>
          <a:xfrm>
            <a:off x="446314" y="1253331"/>
            <a:ext cx="11174186" cy="477009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6BBA3C17-8AAC-4933-A7DA-CD7D3F840BEB}"/>
              </a:ext>
            </a:extLst>
          </p:cNvPr>
          <p:cNvSpPr>
            <a:spLocks noGrp="1"/>
          </p:cNvSpPr>
          <p:nvPr>
            <p:ph type="ftr" sz="quarter" idx="3"/>
          </p:nvPr>
        </p:nvSpPr>
        <p:spPr>
          <a:xfrm>
            <a:off x="446314" y="6356350"/>
            <a:ext cx="4114800" cy="365125"/>
          </a:xfrm>
          <a:prstGeom prst="rect">
            <a:avLst/>
          </a:prstGeom>
        </p:spPr>
        <p:txBody>
          <a:bodyPr vert="horz" lIns="91440" tIns="45720" rIns="91440" bIns="45720" rtlCol="0" anchor="ctr"/>
          <a:lstStyle>
            <a:lvl1pPr algn="l">
              <a:defRPr sz="1200">
                <a:solidFill>
                  <a:schemeClr val="tx1">
                    <a:tint val="75000"/>
                  </a:schemeClr>
                </a:solidFill>
                <a:latin typeface="+mj-lt"/>
              </a:defRPr>
            </a:lvl1pPr>
          </a:lstStyle>
          <a:p>
            <a:endParaRPr lang="en-GB" dirty="0"/>
          </a:p>
        </p:txBody>
      </p:sp>
      <p:sp>
        <p:nvSpPr>
          <p:cNvPr id="7" name="Rectangle 6">
            <a:extLst>
              <a:ext uri="{FF2B5EF4-FFF2-40B4-BE49-F238E27FC236}">
                <a16:creationId xmlns:a16="http://schemas.microsoft.com/office/drawing/2014/main" id="{72B1D122-60D0-8B4D-896A-2A770C0B6343}"/>
              </a:ext>
            </a:extLst>
          </p:cNvPr>
          <p:cNvSpPr/>
          <p:nvPr userDrawn="1"/>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8" name="Slide Number Placeholder 5">
            <a:extLst>
              <a:ext uri="{FF2B5EF4-FFF2-40B4-BE49-F238E27FC236}">
                <a16:creationId xmlns:a16="http://schemas.microsoft.com/office/drawing/2014/main" id="{6B5B9FA1-1805-A944-AC99-868579EBA1AD}"/>
              </a:ext>
            </a:extLst>
          </p:cNvPr>
          <p:cNvSpPr txBox="1">
            <a:spLocks/>
          </p:cNvSpPr>
          <p:nvPr userDrawn="1"/>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GB" b="1" smtClean="0">
                <a:solidFill>
                  <a:schemeClr val="bg1"/>
                </a:solidFill>
              </a:rPr>
              <a:pPr/>
              <a:t>‹#›</a:t>
            </a:fld>
            <a:endParaRPr lang="en-GB" b="1" dirty="0">
              <a:solidFill>
                <a:schemeClr val="bg1"/>
              </a:solidFill>
            </a:endParaRPr>
          </a:p>
        </p:txBody>
      </p:sp>
    </p:spTree>
    <p:extLst>
      <p:ext uri="{BB962C8B-B14F-4D97-AF65-F5344CB8AC3E}">
        <p14:creationId xmlns:p14="http://schemas.microsoft.com/office/powerpoint/2010/main" val="3981575698"/>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61" r:id="rId4"/>
    <p:sldLayoutId id="2147483662" r:id="rId5"/>
    <p:sldLayoutId id="2147483650" r:id="rId6"/>
    <p:sldLayoutId id="2147483668" r:id="rId7"/>
    <p:sldLayoutId id="2147483674" r:id="rId8"/>
    <p:sldLayoutId id="2147483666" r:id="rId9"/>
    <p:sldLayoutId id="2147483664" r:id="rId10"/>
    <p:sldLayoutId id="2147483663" r:id="rId11"/>
    <p:sldLayoutId id="2147483667" r:id="rId12"/>
    <p:sldLayoutId id="2147483671" r:id="rId13"/>
    <p:sldLayoutId id="2147483672" r:id="rId14"/>
    <p:sldLayoutId id="2147483673" r:id="rId15"/>
    <p:sldLayoutId id="2147483675" r:id="rId16"/>
    <p:sldLayoutId id="2147483676" r:id="rId17"/>
    <p:sldLayoutId id="2147483665" r:id="rId18"/>
    <p:sldLayoutId id="2147483669" r:id="rId19"/>
    <p:sldLayoutId id="2147483670" r:id="rId20"/>
  </p:sldLayoutIdLst>
  <p:hf hdr="0" ftr="0" dt="0"/>
  <p:txStyles>
    <p:titleStyle>
      <a:lvl1pPr algn="l" defTabSz="914400" rtl="0" eaLnBrk="1" latinLnBrk="0" hangingPunct="1">
        <a:lnSpc>
          <a:spcPct val="90000"/>
        </a:lnSpc>
        <a:spcBef>
          <a:spcPct val="0"/>
        </a:spcBef>
        <a:buNone/>
        <a:defRPr lang="en-GB" sz="3600" b="1" kern="1200" spc="-60" baseline="0" dirty="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360" userDrawn="1">
          <p15:clr>
            <a:srgbClr val="F26B43"/>
          </p15:clr>
        </p15:guide>
        <p15:guide id="4" pos="7320" userDrawn="1">
          <p15:clr>
            <a:srgbClr val="F26B43"/>
          </p15:clr>
        </p15:guide>
        <p15:guide id="5" orient="horz" pos="360" userDrawn="1">
          <p15:clr>
            <a:srgbClr val="F26B43"/>
          </p15:clr>
        </p15:guide>
        <p15:guide id="6" orient="horz" pos="39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Turtle in ocean">
            <a:extLst>
              <a:ext uri="{FF2B5EF4-FFF2-40B4-BE49-F238E27FC236}">
                <a16:creationId xmlns:a16="http://schemas.microsoft.com/office/drawing/2014/main" id="{1BF8833C-D907-D24E-949C-65190DF62995}"/>
              </a:ext>
            </a:extLst>
          </p:cNvPr>
          <p:cNvPicPr>
            <a:picLocks noGrp="1" noChangeAspect="1"/>
          </p:cNvPicPr>
          <p:nvPr>
            <p:ph type="pic" sz="quarter" idx="10"/>
          </p:nvPr>
        </p:nvPicPr>
        <p:blipFill rotWithShape="1">
          <a:blip r:embed="rId2"/>
          <a:srcRect l="-101" t="28284" r="101" b="22912"/>
          <a:stretch/>
        </p:blipFill>
        <p:spPr>
          <a:xfrm>
            <a:off x="123992" y="124953"/>
            <a:ext cx="11944014" cy="4372387"/>
          </a:xfrm>
        </p:spPr>
      </p:pic>
      <p:sp>
        <p:nvSpPr>
          <p:cNvPr id="51" name="Title 50">
            <a:extLst>
              <a:ext uri="{FF2B5EF4-FFF2-40B4-BE49-F238E27FC236}">
                <a16:creationId xmlns:a16="http://schemas.microsoft.com/office/drawing/2014/main" id="{D8694222-4D81-4A9A-93A2-23C89102F234}"/>
              </a:ext>
            </a:extLst>
          </p:cNvPr>
          <p:cNvSpPr>
            <a:spLocks noGrp="1"/>
          </p:cNvSpPr>
          <p:nvPr>
            <p:ph type="ctrTitle"/>
          </p:nvPr>
        </p:nvSpPr>
        <p:spPr>
          <a:xfrm>
            <a:off x="694871" y="4901450"/>
            <a:ext cx="10607040" cy="701731"/>
          </a:xfrm>
        </p:spPr>
        <p:txBody>
          <a:bodyPr/>
          <a:lstStyle/>
          <a:p>
            <a:r>
              <a:rPr lang="en-GB" dirty="0"/>
              <a:t>Country Presentation-RMI</a:t>
            </a:r>
          </a:p>
        </p:txBody>
      </p:sp>
      <p:sp>
        <p:nvSpPr>
          <p:cNvPr id="52" name="Subtitle 51">
            <a:extLst>
              <a:ext uri="{FF2B5EF4-FFF2-40B4-BE49-F238E27FC236}">
                <a16:creationId xmlns:a16="http://schemas.microsoft.com/office/drawing/2014/main" id="{46FF1827-B46B-4BC4-8665-8914CF45DE0C}"/>
              </a:ext>
            </a:extLst>
          </p:cNvPr>
          <p:cNvSpPr>
            <a:spLocks noGrp="1"/>
          </p:cNvSpPr>
          <p:nvPr>
            <p:ph type="subTitle" idx="1"/>
          </p:nvPr>
        </p:nvSpPr>
        <p:spPr/>
        <p:txBody>
          <a:bodyPr/>
          <a:lstStyle/>
          <a:p>
            <a:r>
              <a:rPr lang="en-GB" dirty="0"/>
              <a:t>Joann </a:t>
            </a:r>
            <a:r>
              <a:rPr lang="en-GB" dirty="0" err="1"/>
              <a:t>Komanta</a:t>
            </a:r>
            <a:endParaRPr lang="en-GB" dirty="0"/>
          </a:p>
        </p:txBody>
      </p:sp>
    </p:spTree>
    <p:extLst>
      <p:ext uri="{BB962C8B-B14F-4D97-AF65-F5344CB8AC3E}">
        <p14:creationId xmlns:p14="http://schemas.microsoft.com/office/powerpoint/2010/main" val="38307560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67FDC6DC-D5D3-413E-A73C-6CC86E9646BC}"/>
              </a:ext>
            </a:extLst>
          </p:cNvPr>
          <p:cNvSpPr>
            <a:spLocks noGrp="1"/>
          </p:cNvSpPr>
          <p:nvPr>
            <p:ph type="body" sz="quarter" idx="14"/>
          </p:nvPr>
        </p:nvSpPr>
        <p:spPr>
          <a:xfrm>
            <a:off x="446314" y="1509626"/>
            <a:ext cx="4900386" cy="334508"/>
          </a:xfrm>
        </p:spPr>
        <p:txBody>
          <a:bodyPr/>
          <a:lstStyle/>
          <a:p>
            <a:r>
              <a:rPr lang="da-DK" dirty="0"/>
              <a:t>Fish Samples</a:t>
            </a:r>
          </a:p>
        </p:txBody>
      </p:sp>
      <p:sp>
        <p:nvSpPr>
          <p:cNvPr id="15" name="Text Placeholder 14">
            <a:extLst>
              <a:ext uri="{FF2B5EF4-FFF2-40B4-BE49-F238E27FC236}">
                <a16:creationId xmlns:a16="http://schemas.microsoft.com/office/drawing/2014/main" id="{E16F1686-F366-46A5-AE17-1A563B77E882}"/>
              </a:ext>
            </a:extLst>
          </p:cNvPr>
          <p:cNvSpPr>
            <a:spLocks noGrp="1"/>
          </p:cNvSpPr>
          <p:nvPr>
            <p:ph type="body" sz="quarter" idx="15"/>
          </p:nvPr>
        </p:nvSpPr>
        <p:spPr/>
        <p:txBody>
          <a:bodyPr/>
          <a:lstStyle/>
          <a:p>
            <a:r>
              <a:rPr lang="en-GB" dirty="0"/>
              <a:t>Mangroves </a:t>
            </a:r>
          </a:p>
        </p:txBody>
      </p:sp>
      <p:sp>
        <p:nvSpPr>
          <p:cNvPr id="17" name="Text Placeholder 16">
            <a:extLst>
              <a:ext uri="{FF2B5EF4-FFF2-40B4-BE49-F238E27FC236}">
                <a16:creationId xmlns:a16="http://schemas.microsoft.com/office/drawing/2014/main" id="{BB40F080-6054-425B-9E1C-1DDC9260832D}"/>
              </a:ext>
            </a:extLst>
          </p:cNvPr>
          <p:cNvSpPr>
            <a:spLocks noGrp="1"/>
          </p:cNvSpPr>
          <p:nvPr>
            <p:ph type="body" sz="quarter" idx="17"/>
          </p:nvPr>
        </p:nvSpPr>
        <p:spPr/>
        <p:txBody>
          <a:bodyPr/>
          <a:lstStyle/>
          <a:p>
            <a:r>
              <a:rPr lang="en-US" dirty="0"/>
              <a:t>We’ve partnered with MIMRA in hopes to collect fish samples </a:t>
            </a:r>
          </a:p>
          <a:p>
            <a:endParaRPr lang="en-US" dirty="0"/>
          </a:p>
          <a:p>
            <a:r>
              <a:rPr lang="en-US" dirty="0"/>
              <a:t>More awareness on POPS</a:t>
            </a:r>
          </a:p>
          <a:p>
            <a:endParaRPr lang="en-US" dirty="0"/>
          </a:p>
          <a:p>
            <a:endParaRPr lang="en-GB" dirty="0"/>
          </a:p>
        </p:txBody>
      </p:sp>
      <p:sp>
        <p:nvSpPr>
          <p:cNvPr id="16" name="Text Placeholder 15">
            <a:extLst>
              <a:ext uri="{FF2B5EF4-FFF2-40B4-BE49-F238E27FC236}">
                <a16:creationId xmlns:a16="http://schemas.microsoft.com/office/drawing/2014/main" id="{DDA9F97E-A6B3-4444-90E9-E7CE786F821B}"/>
              </a:ext>
            </a:extLst>
          </p:cNvPr>
          <p:cNvSpPr>
            <a:spLocks noGrp="1"/>
          </p:cNvSpPr>
          <p:nvPr>
            <p:ph type="body" sz="quarter" idx="18"/>
          </p:nvPr>
        </p:nvSpPr>
        <p:spPr/>
        <p:txBody>
          <a:bodyPr/>
          <a:lstStyle/>
          <a:p>
            <a:r>
              <a:rPr lang="en-GB" dirty="0"/>
              <a:t>Through this project, on our last trip to </a:t>
            </a:r>
            <a:r>
              <a:rPr lang="en-GB" dirty="0" err="1"/>
              <a:t>Anro</a:t>
            </a:r>
            <a:r>
              <a:rPr lang="en-GB" dirty="0"/>
              <a:t>, we were able to include an extra persons from the coastal department to assist with plotting the exact area of our project, as well as going out to assist the Mangroves. </a:t>
            </a:r>
          </a:p>
          <a:p>
            <a:r>
              <a:rPr lang="en-GB" dirty="0"/>
              <a:t>Because there wasn’t much time, the coastal representative will have to go back, but we were able to help in getting one foot through the door.</a:t>
            </a:r>
          </a:p>
          <a:p>
            <a:endParaRPr lang="en-GB" dirty="0"/>
          </a:p>
        </p:txBody>
      </p:sp>
      <p:sp>
        <p:nvSpPr>
          <p:cNvPr id="10" name="Title 9">
            <a:extLst>
              <a:ext uri="{FF2B5EF4-FFF2-40B4-BE49-F238E27FC236}">
                <a16:creationId xmlns:a16="http://schemas.microsoft.com/office/drawing/2014/main" id="{24FAFA63-EF73-4268-8107-6CD20923D700}"/>
              </a:ext>
            </a:extLst>
          </p:cNvPr>
          <p:cNvSpPr>
            <a:spLocks noGrp="1"/>
          </p:cNvSpPr>
          <p:nvPr>
            <p:ph type="title"/>
          </p:nvPr>
        </p:nvSpPr>
        <p:spPr/>
        <p:txBody>
          <a:bodyPr/>
          <a:lstStyle/>
          <a:p>
            <a:r>
              <a:rPr lang="en-US" dirty="0"/>
              <a:t>Contribution  </a:t>
            </a:r>
            <a:endParaRPr lang="en-GB" dirty="0"/>
          </a:p>
        </p:txBody>
      </p:sp>
    </p:spTree>
    <p:extLst>
      <p:ext uri="{BB962C8B-B14F-4D97-AF65-F5344CB8AC3E}">
        <p14:creationId xmlns:p14="http://schemas.microsoft.com/office/powerpoint/2010/main" val="16514287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Placeholder 20" descr="Large background image placeholder">
            <a:extLst>
              <a:ext uri="{FF2B5EF4-FFF2-40B4-BE49-F238E27FC236}">
                <a16:creationId xmlns:a16="http://schemas.microsoft.com/office/drawing/2014/main" id="{786A19C6-E002-4933-863A-594D051F3784}"/>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a:fillRect/>
          </a:stretch>
        </p:blipFill>
        <p:spPr>
          <a:xfrm>
            <a:off x="0" y="0"/>
            <a:ext cx="11950700" cy="6584951"/>
          </a:xfrm>
        </p:spPr>
      </p:pic>
      <p:sp>
        <p:nvSpPr>
          <p:cNvPr id="26" name="Text Placeholder 25">
            <a:extLst>
              <a:ext uri="{FF2B5EF4-FFF2-40B4-BE49-F238E27FC236}">
                <a16:creationId xmlns:a16="http://schemas.microsoft.com/office/drawing/2014/main" id="{C945F022-8812-45B5-933D-19A4B9A35A81}"/>
              </a:ext>
            </a:extLst>
          </p:cNvPr>
          <p:cNvSpPr>
            <a:spLocks noGrp="1"/>
          </p:cNvSpPr>
          <p:nvPr>
            <p:ph type="body" sz="quarter" idx="15"/>
          </p:nvPr>
        </p:nvSpPr>
        <p:spPr/>
        <p:txBody>
          <a:bodyPr/>
          <a:lstStyle/>
          <a:p>
            <a:r>
              <a:rPr lang="en-US" dirty="0"/>
              <a:t>“</a:t>
            </a:r>
            <a:endParaRPr lang="en-GB" dirty="0"/>
          </a:p>
        </p:txBody>
      </p:sp>
      <p:sp>
        <p:nvSpPr>
          <p:cNvPr id="20" name="Text Placeholder 19">
            <a:extLst>
              <a:ext uri="{FF2B5EF4-FFF2-40B4-BE49-F238E27FC236}">
                <a16:creationId xmlns:a16="http://schemas.microsoft.com/office/drawing/2014/main" id="{54BE0E0A-A560-4455-A59B-C7C534771261}"/>
              </a:ext>
            </a:extLst>
          </p:cNvPr>
          <p:cNvSpPr>
            <a:spLocks noGrp="1"/>
          </p:cNvSpPr>
          <p:nvPr>
            <p:ph type="body" sz="quarter" idx="14"/>
          </p:nvPr>
        </p:nvSpPr>
        <p:spPr>
          <a:xfrm>
            <a:off x="1587500" y="4086845"/>
            <a:ext cx="10033000" cy="1107996"/>
          </a:xfrm>
        </p:spPr>
        <p:txBody>
          <a:bodyPr/>
          <a:lstStyle/>
          <a:p>
            <a:r>
              <a:rPr lang="en-US" dirty="0"/>
              <a:t>We will continue to thrive and do better as we monitor towards the end of the GMP-2. Making an effort to be on time and send out materials within a time frame. </a:t>
            </a:r>
          </a:p>
        </p:txBody>
      </p:sp>
      <p:sp>
        <p:nvSpPr>
          <p:cNvPr id="6" name="Title 5" hidden="1">
            <a:extLst>
              <a:ext uri="{FF2B5EF4-FFF2-40B4-BE49-F238E27FC236}">
                <a16:creationId xmlns:a16="http://schemas.microsoft.com/office/drawing/2014/main" id="{0FA90190-EBCB-443F-BFD6-79BA1A836363}"/>
              </a:ext>
            </a:extLst>
          </p:cNvPr>
          <p:cNvSpPr>
            <a:spLocks noGrp="1"/>
          </p:cNvSpPr>
          <p:nvPr>
            <p:ph type="title"/>
          </p:nvPr>
        </p:nvSpPr>
        <p:spPr/>
        <p:txBody>
          <a:bodyPr/>
          <a:lstStyle/>
          <a:p>
            <a:r>
              <a:rPr lang="en-US" dirty="0"/>
              <a:t>Quote and Image Slide</a:t>
            </a:r>
          </a:p>
        </p:txBody>
      </p:sp>
      <p:sp>
        <p:nvSpPr>
          <p:cNvPr id="5" name="Rectangle 4" descr="Slide number background block">
            <a:extLst>
              <a:ext uri="{FF2B5EF4-FFF2-40B4-BE49-F238E27FC236}">
                <a16:creationId xmlns:a16="http://schemas.microsoft.com/office/drawing/2014/main" id="{4D2D947A-5BA8-423D-A1CE-1ABB26F5937B}"/>
              </a:ext>
            </a:extLst>
          </p:cNvPr>
          <p:cNvSpPr/>
          <p:nvPr/>
        </p:nvSpPr>
        <p:spPr>
          <a:xfrm>
            <a:off x="11360016" y="6369050"/>
            <a:ext cx="335909" cy="48895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7" name="Slide Number Placeholder 5">
            <a:extLst>
              <a:ext uri="{FF2B5EF4-FFF2-40B4-BE49-F238E27FC236}">
                <a16:creationId xmlns:a16="http://schemas.microsoft.com/office/drawing/2014/main" id="{3C7EED59-10A2-45B8-ACF5-4D37A39076F2}"/>
              </a:ext>
            </a:extLst>
          </p:cNvPr>
          <p:cNvSpPr txBox="1">
            <a:spLocks/>
          </p:cNvSpPr>
          <p:nvPr/>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GB" b="1" smtClean="0">
                <a:solidFill>
                  <a:schemeClr val="bg1"/>
                </a:solidFill>
              </a:rPr>
              <a:pPr/>
              <a:t>11</a:t>
            </a:fld>
            <a:endParaRPr lang="en-GB" b="1" dirty="0">
              <a:solidFill>
                <a:schemeClr val="bg1"/>
              </a:solidFill>
            </a:endParaRPr>
          </a:p>
        </p:txBody>
      </p:sp>
      <p:sp>
        <p:nvSpPr>
          <p:cNvPr id="2" name="TextBox 1">
            <a:extLst>
              <a:ext uri="{FF2B5EF4-FFF2-40B4-BE49-F238E27FC236}">
                <a16:creationId xmlns:a16="http://schemas.microsoft.com/office/drawing/2014/main" id="{490922E6-83A8-41CB-9551-C95F32AF2FE0}"/>
              </a:ext>
            </a:extLst>
          </p:cNvPr>
          <p:cNvSpPr txBox="1"/>
          <p:nvPr/>
        </p:nvSpPr>
        <p:spPr>
          <a:xfrm flipH="1">
            <a:off x="2308151" y="1121790"/>
            <a:ext cx="3787848" cy="461665"/>
          </a:xfrm>
          <a:prstGeom prst="rect">
            <a:avLst/>
          </a:prstGeom>
          <a:noFill/>
        </p:spPr>
        <p:txBody>
          <a:bodyPr wrap="square" rtlCol="0">
            <a:spAutoFit/>
          </a:bodyPr>
          <a:lstStyle/>
          <a:p>
            <a:r>
              <a:rPr lang="en-US" sz="2400" dirty="0">
                <a:solidFill>
                  <a:schemeClr val="bg2"/>
                </a:solidFill>
              </a:rPr>
              <a:t>FUTURE EXPECTATION</a:t>
            </a:r>
            <a:endParaRPr lang="en-MH" sz="2400" dirty="0">
              <a:solidFill>
                <a:schemeClr val="bg2"/>
              </a:solidFill>
            </a:endParaRPr>
          </a:p>
        </p:txBody>
      </p:sp>
    </p:spTree>
    <p:extLst>
      <p:ext uri="{BB962C8B-B14F-4D97-AF65-F5344CB8AC3E}">
        <p14:creationId xmlns:p14="http://schemas.microsoft.com/office/powerpoint/2010/main" val="37887580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Placeholder 14" descr="turtle in ocean">
            <a:extLst>
              <a:ext uri="{FF2B5EF4-FFF2-40B4-BE49-F238E27FC236}">
                <a16:creationId xmlns:a16="http://schemas.microsoft.com/office/drawing/2014/main" id="{C7A54B61-8541-AB40-BD1C-F80E8A424061}"/>
              </a:ext>
            </a:extLst>
          </p:cNvPr>
          <p:cNvPicPr>
            <a:picLocks noGrp="1" noChangeAspect="1"/>
          </p:cNvPicPr>
          <p:nvPr>
            <p:ph type="pic" sz="quarter" idx="13"/>
          </p:nvPr>
        </p:nvPicPr>
        <p:blipFill rotWithShape="1">
          <a:blip r:embed="rId2"/>
          <a:srcRect t="20921" b="4079"/>
          <a:stretch/>
        </p:blipFill>
        <p:spPr>
          <a:xfrm>
            <a:off x="0" y="0"/>
            <a:ext cx="12192000" cy="6858000"/>
          </a:xfrm>
        </p:spPr>
      </p:pic>
      <p:sp>
        <p:nvSpPr>
          <p:cNvPr id="32" name="Picture Placeholder 13">
            <a:extLst>
              <a:ext uri="{FF2B5EF4-FFF2-40B4-BE49-F238E27FC236}">
                <a16:creationId xmlns:a16="http://schemas.microsoft.com/office/drawing/2014/main" id="{8DBDD9F7-3B84-F743-95F4-C9FA74DA597F}"/>
              </a:ext>
            </a:extLst>
          </p:cNvPr>
          <p:cNvSpPr txBox="1">
            <a:spLocks/>
          </p:cNvSpPr>
          <p:nvPr/>
        </p:nvSpPr>
        <p:spPr>
          <a:xfrm flipH="1">
            <a:off x="0" y="3895249"/>
            <a:ext cx="12192000" cy="2962751"/>
          </a:xfrm>
          <a:custGeom>
            <a:avLst/>
            <a:gdLst>
              <a:gd name="connsiteX0" fmla="*/ 12486732 w 13339868"/>
              <a:gd name="connsiteY0" fmla="*/ 1914 h 2962751"/>
              <a:gd name="connsiteX1" fmla="*/ 6703529 w 13339868"/>
              <a:gd name="connsiteY1" fmla="*/ 827870 h 2962751"/>
              <a:gd name="connsiteX2" fmla="*/ 704617 w 13339868"/>
              <a:gd name="connsiteY2" fmla="*/ 1735152 h 2962751"/>
              <a:gd name="connsiteX3" fmla="*/ 0 w 13339868"/>
              <a:gd name="connsiteY3" fmla="*/ 1775657 h 2962751"/>
              <a:gd name="connsiteX4" fmla="*/ 0 w 13339868"/>
              <a:gd name="connsiteY4" fmla="*/ 2962751 h 2962751"/>
              <a:gd name="connsiteX5" fmla="*/ 13339868 w 13339868"/>
              <a:gd name="connsiteY5" fmla="*/ 2962751 h 2962751"/>
              <a:gd name="connsiteX6" fmla="*/ 13339868 w 13339868"/>
              <a:gd name="connsiteY6" fmla="*/ 13763 h 2962751"/>
              <a:gd name="connsiteX7" fmla="*/ 12991874 w 13339868"/>
              <a:gd name="connsiteY7" fmla="*/ 2211 h 2962751"/>
              <a:gd name="connsiteX8" fmla="*/ 12486732 w 13339868"/>
              <a:gd name="connsiteY8" fmla="*/ 1914 h 296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39868" h="2962751">
                <a:moveTo>
                  <a:pt x="12486732" y="1914"/>
                </a:moveTo>
                <a:cubicBezTo>
                  <a:pt x="11089145" y="23578"/>
                  <a:pt x="9273241" y="233112"/>
                  <a:pt x="6703529" y="827870"/>
                </a:cubicBezTo>
                <a:cubicBezTo>
                  <a:pt x="4500510" y="1337758"/>
                  <a:pt x="2693772" y="1601336"/>
                  <a:pt x="704617" y="1735152"/>
                </a:cubicBezTo>
                <a:lnTo>
                  <a:pt x="0" y="1775657"/>
                </a:lnTo>
                <a:lnTo>
                  <a:pt x="0" y="2962751"/>
                </a:lnTo>
                <a:lnTo>
                  <a:pt x="13339868" y="2962751"/>
                </a:lnTo>
                <a:lnTo>
                  <a:pt x="13339868" y="13763"/>
                </a:lnTo>
                <a:lnTo>
                  <a:pt x="12991874" y="2211"/>
                </a:lnTo>
                <a:cubicBezTo>
                  <a:pt x="12829592" y="-567"/>
                  <a:pt x="12661430" y="-794"/>
                  <a:pt x="12486732" y="1914"/>
                </a:cubicBezTo>
                <a:close/>
              </a:path>
            </a:pathLst>
          </a:custGeom>
          <a:solidFill>
            <a:schemeClr val="tx1">
              <a:alpha val="62000"/>
            </a:schemeClr>
          </a:solidFill>
        </p:spPr>
        <p:txBody>
          <a:bodyPr vert="horz" wrap="square"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lang="en-GB" sz="1800" b="0" kern="1200" dirty="0">
                <a:solidFill>
                  <a:schemeClr val="tx1">
                    <a:alpha val="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dirty="0"/>
              <a:t>Insert Image</a:t>
            </a:r>
          </a:p>
        </p:txBody>
      </p:sp>
      <p:sp>
        <p:nvSpPr>
          <p:cNvPr id="12" name="Rectangle 11" descr="Lower accent block for slide image">
            <a:extLst>
              <a:ext uri="{FF2B5EF4-FFF2-40B4-BE49-F238E27FC236}">
                <a16:creationId xmlns:a16="http://schemas.microsoft.com/office/drawing/2014/main" id="{D7F67FDF-D697-3249-AD21-75F6353FFBA5}"/>
              </a:ext>
            </a:extLst>
          </p:cNvPr>
          <p:cNvSpPr/>
          <p:nvPr/>
        </p:nvSpPr>
        <p:spPr>
          <a:xfrm>
            <a:off x="438912" y="4690872"/>
            <a:ext cx="73152" cy="1188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51" name="Title 50">
            <a:extLst>
              <a:ext uri="{FF2B5EF4-FFF2-40B4-BE49-F238E27FC236}">
                <a16:creationId xmlns:a16="http://schemas.microsoft.com/office/drawing/2014/main" id="{D8694222-4D81-4A9A-93A2-23C89102F234}"/>
              </a:ext>
            </a:extLst>
          </p:cNvPr>
          <p:cNvSpPr>
            <a:spLocks noGrp="1"/>
          </p:cNvSpPr>
          <p:nvPr>
            <p:ph type="ctrTitle"/>
          </p:nvPr>
        </p:nvSpPr>
        <p:spPr/>
        <p:txBody>
          <a:bodyPr/>
          <a:lstStyle/>
          <a:p>
            <a:r>
              <a:rPr lang="en-GB" dirty="0"/>
              <a:t>KOMOL TATA</a:t>
            </a:r>
          </a:p>
        </p:txBody>
      </p:sp>
    </p:spTree>
    <p:extLst>
      <p:ext uri="{BB962C8B-B14F-4D97-AF65-F5344CB8AC3E}">
        <p14:creationId xmlns:p14="http://schemas.microsoft.com/office/powerpoint/2010/main" val="308218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1D4E439-7AFE-41C2-9561-67F5879CAB86}"/>
              </a:ext>
            </a:extLst>
          </p:cNvPr>
          <p:cNvSpPr>
            <a:spLocks noGrp="1"/>
          </p:cNvSpPr>
          <p:nvPr>
            <p:ph type="title"/>
          </p:nvPr>
        </p:nvSpPr>
        <p:spPr/>
        <p:txBody>
          <a:bodyPr/>
          <a:lstStyle/>
          <a:p>
            <a:r>
              <a:rPr lang="en-US" dirty="0"/>
              <a:t>Resources:                      Overview:</a:t>
            </a:r>
            <a:endParaRPr lang="en-GB" dirty="0"/>
          </a:p>
        </p:txBody>
      </p:sp>
      <p:sp>
        <p:nvSpPr>
          <p:cNvPr id="4" name="Text Placeholder 3">
            <a:extLst>
              <a:ext uri="{FF2B5EF4-FFF2-40B4-BE49-F238E27FC236}">
                <a16:creationId xmlns:a16="http://schemas.microsoft.com/office/drawing/2014/main" id="{B2C7B128-5866-4067-9B7F-0E73E6CBFB2F}"/>
              </a:ext>
            </a:extLst>
          </p:cNvPr>
          <p:cNvSpPr>
            <a:spLocks noGrp="1"/>
          </p:cNvSpPr>
          <p:nvPr>
            <p:ph type="body" idx="1"/>
          </p:nvPr>
        </p:nvSpPr>
        <p:spPr>
          <a:xfrm>
            <a:off x="696686" y="2464424"/>
            <a:ext cx="9666514" cy="2320635"/>
          </a:xfrm>
        </p:spPr>
        <p:txBody>
          <a:bodyPr/>
          <a:lstStyle/>
          <a:p>
            <a:r>
              <a:rPr lang="en-US" dirty="0" err="1"/>
              <a:t>Kwajlein</a:t>
            </a:r>
            <a:r>
              <a:rPr lang="en-US" dirty="0"/>
              <a:t> Local Government                                                                       Air sampling- Ongoing</a:t>
            </a:r>
          </a:p>
          <a:p>
            <a:r>
              <a:rPr lang="en-US" dirty="0" err="1"/>
              <a:t>Rearlaplap</a:t>
            </a:r>
            <a:r>
              <a:rPr lang="en-US" dirty="0"/>
              <a:t> Community                                                                             Water sampling- Ongoing</a:t>
            </a:r>
          </a:p>
          <a:p>
            <a:r>
              <a:rPr lang="en-US" dirty="0" err="1"/>
              <a:t>MalGov</a:t>
            </a:r>
            <a:r>
              <a:rPr lang="en-US" dirty="0"/>
              <a:t>                                                                                                        Human Milk- Not yet started, </a:t>
            </a:r>
          </a:p>
          <a:p>
            <a:r>
              <a:rPr lang="en-US" dirty="0"/>
              <a:t>Ministry of Health (</a:t>
            </a:r>
            <a:r>
              <a:rPr lang="en-US" dirty="0" err="1"/>
              <a:t>Kwajlein</a:t>
            </a:r>
            <a:r>
              <a:rPr lang="en-US" dirty="0"/>
              <a:t>)                                                                       (Before Dec 2018)</a:t>
            </a:r>
          </a:p>
          <a:p>
            <a:r>
              <a:rPr lang="en-US" dirty="0"/>
              <a:t>MIMRA (Marshall Islands  Marine Resource Authority)                           National Interest: Fish &amp; Eggs</a:t>
            </a:r>
          </a:p>
          <a:p>
            <a:r>
              <a:rPr lang="en-US" dirty="0"/>
              <a:t>                                                                                                                       (Before Dec 2018)</a:t>
            </a:r>
          </a:p>
          <a:p>
            <a:endParaRPr lang="en-GB" dirty="0"/>
          </a:p>
        </p:txBody>
      </p:sp>
      <p:pic>
        <p:nvPicPr>
          <p:cNvPr id="11" name="Picture Placeholder 10" descr="Divider slide accent image">
            <a:extLst>
              <a:ext uri="{FF2B5EF4-FFF2-40B4-BE49-F238E27FC236}">
                <a16:creationId xmlns:a16="http://schemas.microsoft.com/office/drawing/2014/main" id="{E8D5AD70-28A1-4A01-AE97-1F4CBFF4990F}"/>
              </a:ext>
            </a:extLst>
          </p:cNvPr>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a:stretch/>
        </p:blipFill>
        <p:spPr/>
      </p:pic>
      <p:sp>
        <p:nvSpPr>
          <p:cNvPr id="16" name="Rectangle 15" descr="Slide number background block">
            <a:extLst>
              <a:ext uri="{FF2B5EF4-FFF2-40B4-BE49-F238E27FC236}">
                <a16:creationId xmlns:a16="http://schemas.microsoft.com/office/drawing/2014/main" id="{4EB8303B-9502-480C-9C51-6EF9094D5E4F}"/>
              </a:ext>
            </a:extLst>
          </p:cNvPr>
          <p:cNvSpPr/>
          <p:nvPr/>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17" name="Slide Number Placeholder 5">
            <a:extLst>
              <a:ext uri="{FF2B5EF4-FFF2-40B4-BE49-F238E27FC236}">
                <a16:creationId xmlns:a16="http://schemas.microsoft.com/office/drawing/2014/main" id="{3A910B8A-C82A-4E81-9270-CD27D2778597}"/>
              </a:ext>
            </a:extLst>
          </p:cNvPr>
          <p:cNvSpPr txBox="1">
            <a:spLocks/>
          </p:cNvSpPr>
          <p:nvPr/>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GB" b="1" smtClean="0">
                <a:solidFill>
                  <a:schemeClr val="bg1"/>
                </a:solidFill>
              </a:rPr>
              <a:pPr/>
              <a:t>2</a:t>
            </a:fld>
            <a:endParaRPr lang="en-GB" b="1" dirty="0">
              <a:solidFill>
                <a:schemeClr val="bg1"/>
              </a:solidFill>
            </a:endParaRPr>
          </a:p>
        </p:txBody>
      </p:sp>
    </p:spTree>
    <p:extLst>
      <p:ext uri="{BB962C8B-B14F-4D97-AF65-F5344CB8AC3E}">
        <p14:creationId xmlns:p14="http://schemas.microsoft.com/office/powerpoint/2010/main" val="3159085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57D3B5B9-829C-4C70-B586-9B596A204C36}"/>
              </a:ext>
            </a:extLst>
          </p:cNvPr>
          <p:cNvSpPr>
            <a:spLocks noGrp="1"/>
          </p:cNvSpPr>
          <p:nvPr>
            <p:ph type="pic" sz="quarter" idx="13"/>
          </p:nvPr>
        </p:nvSpPr>
        <p:spPr/>
      </p:sp>
      <p:sp>
        <p:nvSpPr>
          <p:cNvPr id="3" name="Title 2">
            <a:extLst>
              <a:ext uri="{FF2B5EF4-FFF2-40B4-BE49-F238E27FC236}">
                <a16:creationId xmlns:a16="http://schemas.microsoft.com/office/drawing/2014/main" id="{1F19A138-CC7F-4EA0-9D93-8FCA6BFCF6D6}"/>
              </a:ext>
            </a:extLst>
          </p:cNvPr>
          <p:cNvSpPr>
            <a:spLocks noGrp="1"/>
          </p:cNvSpPr>
          <p:nvPr>
            <p:ph type="title"/>
          </p:nvPr>
        </p:nvSpPr>
        <p:spPr/>
        <p:txBody>
          <a:bodyPr/>
          <a:lstStyle/>
          <a:p>
            <a:r>
              <a:rPr lang="en-US" dirty="0"/>
              <a:t>Facilities:</a:t>
            </a:r>
            <a:br>
              <a:rPr lang="en-US" dirty="0"/>
            </a:br>
            <a:endParaRPr lang="en-MH" dirty="0"/>
          </a:p>
        </p:txBody>
      </p:sp>
      <p:sp>
        <p:nvSpPr>
          <p:cNvPr id="4" name="Text Placeholder 3">
            <a:extLst>
              <a:ext uri="{FF2B5EF4-FFF2-40B4-BE49-F238E27FC236}">
                <a16:creationId xmlns:a16="http://schemas.microsoft.com/office/drawing/2014/main" id="{A5BD59B3-24D3-488D-86BC-C2FDF89A7E9D}"/>
              </a:ext>
            </a:extLst>
          </p:cNvPr>
          <p:cNvSpPr>
            <a:spLocks noGrp="1"/>
          </p:cNvSpPr>
          <p:nvPr>
            <p:ph type="body" idx="1"/>
          </p:nvPr>
        </p:nvSpPr>
        <p:spPr>
          <a:xfrm>
            <a:off x="696686" y="2464424"/>
            <a:ext cx="9666514" cy="1142877"/>
          </a:xfrm>
        </p:spPr>
        <p:txBody>
          <a:bodyPr/>
          <a:lstStyle/>
          <a:p>
            <a:r>
              <a:rPr lang="en-US" dirty="0"/>
              <a:t>The Republic of the Marshall Islands doesn’t have any facilities and/or technology to help in terms of running test and to continue to do this kind of project on a long term. </a:t>
            </a:r>
          </a:p>
          <a:p>
            <a:r>
              <a:rPr lang="en-US" dirty="0"/>
              <a:t>RMI EPA Laboratory- Air &amp; water samples stored</a:t>
            </a:r>
          </a:p>
          <a:p>
            <a:r>
              <a:rPr lang="en-US" dirty="0"/>
              <a:t>Hospital Lab- Not for POPS samples</a:t>
            </a:r>
            <a:endParaRPr lang="en-MH" dirty="0"/>
          </a:p>
        </p:txBody>
      </p:sp>
    </p:spTree>
    <p:extLst>
      <p:ext uri="{BB962C8B-B14F-4D97-AF65-F5344CB8AC3E}">
        <p14:creationId xmlns:p14="http://schemas.microsoft.com/office/powerpoint/2010/main" val="1790579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descr="Large full slide image">
            <a:extLst>
              <a:ext uri="{FF2B5EF4-FFF2-40B4-BE49-F238E27FC236}">
                <a16:creationId xmlns:a16="http://schemas.microsoft.com/office/drawing/2014/main" id="{04651C38-FC54-400F-A9F3-B49EC4829A8A}"/>
              </a:ext>
            </a:extLst>
          </p:cNvPr>
          <p:cNvPicPr>
            <a:picLocks noGrp="1" noChangeAspect="1"/>
          </p:cNvPicPr>
          <p:nvPr>
            <p:ph type="pic" sz="quarter" idx="11"/>
          </p:nvPr>
        </p:nvPicPr>
        <p:blipFill>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a:stretch>
            <a:fillRect/>
          </a:stretch>
        </p:blipFill>
        <p:spPr>
          <a:xfrm>
            <a:off x="0" y="0"/>
            <a:ext cx="12191999" cy="6858000"/>
          </a:xfrm>
        </p:spPr>
      </p:pic>
      <p:sp>
        <p:nvSpPr>
          <p:cNvPr id="11" name="Rectangle 10" descr="Title accent block">
            <a:extLst>
              <a:ext uri="{FF2B5EF4-FFF2-40B4-BE49-F238E27FC236}">
                <a16:creationId xmlns:a16="http://schemas.microsoft.com/office/drawing/2014/main" id="{DF754616-DC65-1841-9419-6C0DCBEB6DFB}"/>
              </a:ext>
            </a:extLst>
          </p:cNvPr>
          <p:cNvSpPr/>
          <p:nvPr/>
        </p:nvSpPr>
        <p:spPr>
          <a:xfrm>
            <a:off x="435429" y="4726452"/>
            <a:ext cx="72571" cy="1371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itle 2">
            <a:extLst>
              <a:ext uri="{FF2B5EF4-FFF2-40B4-BE49-F238E27FC236}">
                <a16:creationId xmlns:a16="http://schemas.microsoft.com/office/drawing/2014/main" id="{31D4E439-7AFE-41C2-9561-67F5879CAB86}"/>
              </a:ext>
            </a:extLst>
          </p:cNvPr>
          <p:cNvSpPr>
            <a:spLocks noGrp="1"/>
          </p:cNvSpPr>
          <p:nvPr>
            <p:ph type="title"/>
          </p:nvPr>
        </p:nvSpPr>
        <p:spPr/>
        <p:txBody>
          <a:bodyPr/>
          <a:lstStyle/>
          <a:p>
            <a:r>
              <a:rPr lang="en-US" dirty="0"/>
              <a:t>Progress</a:t>
            </a:r>
            <a:endParaRPr lang="en-GB" dirty="0"/>
          </a:p>
        </p:txBody>
      </p:sp>
      <p:sp>
        <p:nvSpPr>
          <p:cNvPr id="4" name="Text Placeholder 3">
            <a:extLst>
              <a:ext uri="{FF2B5EF4-FFF2-40B4-BE49-F238E27FC236}">
                <a16:creationId xmlns:a16="http://schemas.microsoft.com/office/drawing/2014/main" id="{B2C7B128-5866-4067-9B7F-0E73E6CBFB2F}"/>
              </a:ext>
            </a:extLst>
          </p:cNvPr>
          <p:cNvSpPr>
            <a:spLocks noGrp="1"/>
          </p:cNvSpPr>
          <p:nvPr>
            <p:ph type="body" idx="1"/>
          </p:nvPr>
        </p:nvSpPr>
        <p:spPr/>
        <p:txBody>
          <a:bodyPr/>
          <a:lstStyle/>
          <a:p>
            <a:endParaRPr lang="en-GB" dirty="0"/>
          </a:p>
        </p:txBody>
      </p:sp>
      <p:sp>
        <p:nvSpPr>
          <p:cNvPr id="9" name="Rectangle 8" descr="Slide number background block">
            <a:extLst>
              <a:ext uri="{FF2B5EF4-FFF2-40B4-BE49-F238E27FC236}">
                <a16:creationId xmlns:a16="http://schemas.microsoft.com/office/drawing/2014/main" id="{AC2B5667-FA20-49C2-A3CD-B275BB41F618}"/>
              </a:ext>
            </a:extLst>
          </p:cNvPr>
          <p:cNvSpPr/>
          <p:nvPr/>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10" name="Slide Number Placeholder 5">
            <a:extLst>
              <a:ext uri="{FF2B5EF4-FFF2-40B4-BE49-F238E27FC236}">
                <a16:creationId xmlns:a16="http://schemas.microsoft.com/office/drawing/2014/main" id="{C1F153D4-F9C1-4295-8CB0-BFC0E94D4C64}"/>
              </a:ext>
            </a:extLst>
          </p:cNvPr>
          <p:cNvSpPr txBox="1">
            <a:spLocks/>
          </p:cNvSpPr>
          <p:nvPr/>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GB" b="1" smtClean="0">
                <a:solidFill>
                  <a:schemeClr val="bg1"/>
                </a:solidFill>
              </a:rPr>
              <a:pPr/>
              <a:t>4</a:t>
            </a:fld>
            <a:endParaRPr lang="en-GB" b="1" dirty="0">
              <a:solidFill>
                <a:schemeClr val="bg1"/>
              </a:solidFill>
            </a:endParaRPr>
          </a:p>
        </p:txBody>
      </p:sp>
    </p:spTree>
    <p:extLst>
      <p:ext uri="{BB962C8B-B14F-4D97-AF65-F5344CB8AC3E}">
        <p14:creationId xmlns:p14="http://schemas.microsoft.com/office/powerpoint/2010/main" val="21906118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24FAFA63-EF73-4268-8107-6CD20923D700}"/>
              </a:ext>
            </a:extLst>
          </p:cNvPr>
          <p:cNvSpPr>
            <a:spLocks noGrp="1"/>
          </p:cNvSpPr>
          <p:nvPr>
            <p:ph type="title"/>
          </p:nvPr>
        </p:nvSpPr>
        <p:spPr/>
        <p:txBody>
          <a:bodyPr/>
          <a:lstStyle/>
          <a:p>
            <a:r>
              <a:rPr lang="en-US" dirty="0"/>
              <a:t>Progress</a:t>
            </a:r>
            <a:endParaRPr lang="en-GB" dirty="0"/>
          </a:p>
        </p:txBody>
      </p:sp>
      <p:sp>
        <p:nvSpPr>
          <p:cNvPr id="13" name="Content Placeholder 12">
            <a:extLst>
              <a:ext uri="{FF2B5EF4-FFF2-40B4-BE49-F238E27FC236}">
                <a16:creationId xmlns:a16="http://schemas.microsoft.com/office/drawing/2014/main" id="{265BEEEB-C965-402F-B778-B1CD1494ACE6}"/>
              </a:ext>
            </a:extLst>
          </p:cNvPr>
          <p:cNvSpPr>
            <a:spLocks noGrp="1"/>
          </p:cNvSpPr>
          <p:nvPr>
            <p:ph idx="1"/>
          </p:nvPr>
        </p:nvSpPr>
        <p:spPr/>
        <p:txBody>
          <a:bodyPr/>
          <a:lstStyle/>
          <a:p>
            <a:r>
              <a:rPr lang="en-US" dirty="0"/>
              <a:t>We’ve been able to hold numerous trips out to </a:t>
            </a:r>
            <a:r>
              <a:rPr lang="en-US" dirty="0" err="1"/>
              <a:t>Rearlaplap</a:t>
            </a:r>
            <a:r>
              <a:rPr lang="en-US" dirty="0"/>
              <a:t>. Five (5) trips in total. (Air sampling)</a:t>
            </a:r>
          </a:p>
          <a:p>
            <a:r>
              <a:rPr lang="en-US" dirty="0"/>
              <a:t>Recently were able to sit with the towns people of </a:t>
            </a:r>
            <a:r>
              <a:rPr lang="en-US" dirty="0" err="1"/>
              <a:t>Rearlaplap</a:t>
            </a:r>
            <a:r>
              <a:rPr lang="en-US" dirty="0"/>
              <a:t> and explain the purpose of the project. </a:t>
            </a:r>
          </a:p>
          <a:p>
            <a:r>
              <a:rPr lang="en-US" dirty="0"/>
              <a:t>Two trips were made to Ebeye to discuss human milk sampling. Unfortunately, because of some miscommunication and disagreement on the human milk sampling this project has just began. As of September 2018. </a:t>
            </a:r>
          </a:p>
          <a:p>
            <a:r>
              <a:rPr lang="en-US" dirty="0"/>
              <a:t>Meeting with hospital was done on September 2017.</a:t>
            </a:r>
          </a:p>
          <a:p>
            <a:r>
              <a:rPr lang="en-US" dirty="0"/>
              <a:t>Follow up meeting to help implement the project was done in June 2018, and the Kwajalein Atoll local Government is assisting with moving this particular part of the project.</a:t>
            </a:r>
          </a:p>
          <a:p>
            <a:r>
              <a:rPr lang="en-US" dirty="0"/>
              <a:t>As of August September 2018, hospital has finally given the green </a:t>
            </a:r>
          </a:p>
        </p:txBody>
      </p:sp>
    </p:spTree>
    <p:extLst>
      <p:ext uri="{BB962C8B-B14F-4D97-AF65-F5344CB8AC3E}">
        <p14:creationId xmlns:p14="http://schemas.microsoft.com/office/powerpoint/2010/main" val="29947970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E62DA6-2552-4CF4-8DB6-1B11779C7C85}"/>
              </a:ext>
            </a:extLst>
          </p:cNvPr>
          <p:cNvSpPr>
            <a:spLocks noGrp="1"/>
          </p:cNvSpPr>
          <p:nvPr>
            <p:ph type="title"/>
          </p:nvPr>
        </p:nvSpPr>
        <p:spPr/>
        <p:txBody>
          <a:bodyPr/>
          <a:lstStyle/>
          <a:p>
            <a:r>
              <a:rPr lang="en-US" dirty="0"/>
              <a:t>Progress </a:t>
            </a:r>
            <a:endParaRPr lang="en-MH" dirty="0"/>
          </a:p>
        </p:txBody>
      </p:sp>
      <p:sp>
        <p:nvSpPr>
          <p:cNvPr id="3" name="Content Placeholder 2">
            <a:extLst>
              <a:ext uri="{FF2B5EF4-FFF2-40B4-BE49-F238E27FC236}">
                <a16:creationId xmlns:a16="http://schemas.microsoft.com/office/drawing/2014/main" id="{D74885E8-247C-4D15-B3F0-B64AC2382CCF}"/>
              </a:ext>
            </a:extLst>
          </p:cNvPr>
          <p:cNvSpPr>
            <a:spLocks noGrp="1"/>
          </p:cNvSpPr>
          <p:nvPr>
            <p:ph idx="1"/>
          </p:nvPr>
        </p:nvSpPr>
        <p:spPr>
          <a:xfrm>
            <a:off x="446315" y="1463040"/>
            <a:ext cx="10121132" cy="4770098"/>
          </a:xfrm>
        </p:spPr>
        <p:txBody>
          <a:bodyPr/>
          <a:lstStyle/>
          <a:p>
            <a:pPr marL="0" indent="0">
              <a:buNone/>
            </a:pPr>
            <a:r>
              <a:rPr lang="en-US" dirty="0"/>
              <a:t>light to go ahead and proceed with the project. Our Ebeye office had to tie what may have been lose strings from our end to get the project back on track. </a:t>
            </a:r>
          </a:p>
          <a:p>
            <a:pPr marL="0" indent="0">
              <a:buNone/>
            </a:pPr>
            <a:endParaRPr lang="en-US" dirty="0"/>
          </a:p>
          <a:p>
            <a:pPr marL="0" indent="0">
              <a:buNone/>
            </a:pPr>
            <a:r>
              <a:rPr lang="en-US" dirty="0"/>
              <a:t>Air Samples:                                        Water Samples          Human Milk &amp; National Interest</a:t>
            </a:r>
          </a:p>
          <a:p>
            <a:r>
              <a:rPr lang="en-US" dirty="0"/>
              <a:t>May 20, 2017                                   June 5, 2017               Before Dec 2018</a:t>
            </a:r>
          </a:p>
          <a:p>
            <a:r>
              <a:rPr lang="en-US" dirty="0"/>
              <a:t>Sept 20, 2017                                   Sept 5, 2017</a:t>
            </a:r>
          </a:p>
          <a:p>
            <a:r>
              <a:rPr lang="en-US" dirty="0"/>
              <a:t>May 30, 2018                                   May 5, 2018</a:t>
            </a:r>
          </a:p>
          <a:p>
            <a:r>
              <a:rPr lang="en-US" dirty="0"/>
              <a:t>Aug 30, 2018                                    Sept 5, 2018</a:t>
            </a:r>
          </a:p>
        </p:txBody>
      </p:sp>
      <p:sp>
        <p:nvSpPr>
          <p:cNvPr id="6" name="TextBox 5">
            <a:extLst>
              <a:ext uri="{FF2B5EF4-FFF2-40B4-BE49-F238E27FC236}">
                <a16:creationId xmlns:a16="http://schemas.microsoft.com/office/drawing/2014/main" id="{1073928B-455C-401D-9DD5-5E138FA82119}"/>
              </a:ext>
            </a:extLst>
          </p:cNvPr>
          <p:cNvSpPr txBox="1"/>
          <p:nvPr/>
        </p:nvSpPr>
        <p:spPr>
          <a:xfrm>
            <a:off x="216816" y="3167406"/>
            <a:ext cx="441146" cy="369332"/>
          </a:xfrm>
          <a:prstGeom prst="rect">
            <a:avLst/>
          </a:prstGeom>
          <a:noFill/>
        </p:spPr>
        <p:txBody>
          <a:bodyPr wrap="none" rtlCol="0">
            <a:spAutoFit/>
          </a:bodyPr>
          <a:lstStyle/>
          <a:p>
            <a:r>
              <a:rPr lang="en-US" dirty="0"/>
              <a:t>    </a:t>
            </a:r>
            <a:endParaRPr lang="en-MH" dirty="0"/>
          </a:p>
        </p:txBody>
      </p:sp>
    </p:spTree>
    <p:extLst>
      <p:ext uri="{BB962C8B-B14F-4D97-AF65-F5344CB8AC3E}">
        <p14:creationId xmlns:p14="http://schemas.microsoft.com/office/powerpoint/2010/main" val="22445126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24FAFA63-EF73-4268-8107-6CD20923D700}"/>
              </a:ext>
            </a:extLst>
          </p:cNvPr>
          <p:cNvSpPr>
            <a:spLocks noGrp="1"/>
          </p:cNvSpPr>
          <p:nvPr>
            <p:ph type="title"/>
          </p:nvPr>
        </p:nvSpPr>
        <p:spPr/>
        <p:txBody>
          <a:bodyPr/>
          <a:lstStyle/>
          <a:p>
            <a:r>
              <a:rPr lang="en-US" dirty="0"/>
              <a:t>Challenges: </a:t>
            </a:r>
            <a:endParaRPr lang="en-GB" dirty="0"/>
          </a:p>
        </p:txBody>
      </p:sp>
      <p:sp>
        <p:nvSpPr>
          <p:cNvPr id="13" name="Content Placeholder 12">
            <a:extLst>
              <a:ext uri="{FF2B5EF4-FFF2-40B4-BE49-F238E27FC236}">
                <a16:creationId xmlns:a16="http://schemas.microsoft.com/office/drawing/2014/main" id="{265BEEEB-C965-402F-B778-B1CD1494ACE6}"/>
              </a:ext>
            </a:extLst>
          </p:cNvPr>
          <p:cNvSpPr>
            <a:spLocks noGrp="1"/>
          </p:cNvSpPr>
          <p:nvPr>
            <p:ph idx="1"/>
          </p:nvPr>
        </p:nvSpPr>
        <p:spPr>
          <a:xfrm>
            <a:off x="446315" y="1725104"/>
            <a:ext cx="8030935" cy="4632681"/>
          </a:xfrm>
        </p:spPr>
        <p:txBody>
          <a:bodyPr/>
          <a:lstStyle/>
          <a:p>
            <a:r>
              <a:rPr lang="en-GB" dirty="0"/>
              <a:t>Challenges in terms of our air samples is there is no guarantee/safe transportation going out to </a:t>
            </a:r>
            <a:r>
              <a:rPr lang="en-GB" dirty="0" err="1"/>
              <a:t>Rearlaplap</a:t>
            </a:r>
            <a:r>
              <a:rPr lang="en-GB" dirty="0"/>
              <a:t>, Arno. Currently the only way to get to the air sampling spot is by boat. </a:t>
            </a:r>
          </a:p>
          <a:p>
            <a:r>
              <a:rPr lang="en-GB" dirty="0"/>
              <a:t>Traveling to Ebeye is difficult as well. There are only two primary airlines and United is usually fully going to Kwajalein with military base staff and their family. Air Marshall, which is the airline for the RMI is full as well. For both airlines if you buy a ticket its not always guarantee you’ll have a seat, getting there, and in some cases getting back home. </a:t>
            </a:r>
          </a:p>
          <a:p>
            <a:r>
              <a:rPr lang="en-GB" dirty="0"/>
              <a:t>Processing of financial papers ( Procurement) -More staff</a:t>
            </a:r>
          </a:p>
          <a:p>
            <a:pPr marL="0" indent="0">
              <a:buNone/>
            </a:pPr>
            <a:r>
              <a:rPr lang="en-GB" b="1" dirty="0"/>
              <a:t>   Communication/Coordination</a:t>
            </a:r>
          </a:p>
          <a:p>
            <a:r>
              <a:rPr lang="en-GB" dirty="0"/>
              <a:t>Hospital on Ebeye for awhile, wasn’t keen on joining this round because of miscommunication from their end. It took awhile and meeting from our Ebeye RMIEPA staff to get hospital to agree to come back on board to assist with this project.  </a:t>
            </a:r>
          </a:p>
          <a:p>
            <a:endParaRPr lang="en-GB" dirty="0"/>
          </a:p>
        </p:txBody>
      </p:sp>
      <p:sp>
        <p:nvSpPr>
          <p:cNvPr id="2" name="TextBox 1">
            <a:extLst>
              <a:ext uri="{FF2B5EF4-FFF2-40B4-BE49-F238E27FC236}">
                <a16:creationId xmlns:a16="http://schemas.microsoft.com/office/drawing/2014/main" id="{97B43F4B-B49A-4DB4-905B-6D02FDF7544D}"/>
              </a:ext>
            </a:extLst>
          </p:cNvPr>
          <p:cNvSpPr txBox="1"/>
          <p:nvPr/>
        </p:nvSpPr>
        <p:spPr>
          <a:xfrm>
            <a:off x="1140643" y="1223459"/>
            <a:ext cx="5891752" cy="369332"/>
          </a:xfrm>
          <a:prstGeom prst="rect">
            <a:avLst/>
          </a:prstGeom>
          <a:noFill/>
        </p:spPr>
        <p:txBody>
          <a:bodyPr wrap="square" rtlCol="0">
            <a:spAutoFit/>
          </a:bodyPr>
          <a:lstStyle/>
          <a:p>
            <a:r>
              <a:rPr lang="en-US" b="1" dirty="0"/>
              <a:t>Logistics- Transportation </a:t>
            </a:r>
            <a:endParaRPr lang="en-MH" dirty="0"/>
          </a:p>
        </p:txBody>
      </p:sp>
    </p:spTree>
    <p:extLst>
      <p:ext uri="{BB962C8B-B14F-4D97-AF65-F5344CB8AC3E}">
        <p14:creationId xmlns:p14="http://schemas.microsoft.com/office/powerpoint/2010/main" val="22444051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24FAFA63-EF73-4268-8107-6CD20923D700}"/>
              </a:ext>
            </a:extLst>
          </p:cNvPr>
          <p:cNvSpPr>
            <a:spLocks noGrp="1"/>
          </p:cNvSpPr>
          <p:nvPr>
            <p:ph type="title"/>
          </p:nvPr>
        </p:nvSpPr>
        <p:spPr/>
        <p:txBody>
          <a:bodyPr/>
          <a:lstStyle/>
          <a:p>
            <a:r>
              <a:rPr lang="en-US" dirty="0"/>
              <a:t>Lessons Learned: </a:t>
            </a:r>
            <a:endParaRPr lang="en-GB" dirty="0"/>
          </a:p>
        </p:txBody>
      </p:sp>
      <p:pic>
        <p:nvPicPr>
          <p:cNvPr id="9" name="Picture Placeholder 8" descr="Slide image placeholder">
            <a:extLst>
              <a:ext uri="{FF2B5EF4-FFF2-40B4-BE49-F238E27FC236}">
                <a16:creationId xmlns:a16="http://schemas.microsoft.com/office/drawing/2014/main" id="{95460251-A0B7-4016-89A0-4C8BCED07B61}"/>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a:fillRect/>
          </a:stretch>
        </p:blipFill>
        <p:spPr/>
      </p:pic>
      <p:sp>
        <p:nvSpPr>
          <p:cNvPr id="38" name="Text Placeholder 37">
            <a:extLst>
              <a:ext uri="{FF2B5EF4-FFF2-40B4-BE49-F238E27FC236}">
                <a16:creationId xmlns:a16="http://schemas.microsoft.com/office/drawing/2014/main" id="{AC4CB2C1-7DE3-44DC-A4F5-55C9466AE9FE}"/>
              </a:ext>
            </a:extLst>
          </p:cNvPr>
          <p:cNvSpPr>
            <a:spLocks noGrp="1"/>
          </p:cNvSpPr>
          <p:nvPr>
            <p:ph type="body" sz="quarter" idx="14"/>
          </p:nvPr>
        </p:nvSpPr>
        <p:spPr/>
        <p:txBody>
          <a:bodyPr/>
          <a:lstStyle/>
          <a:p>
            <a:r>
              <a:rPr lang="en-US" dirty="0"/>
              <a:t>Communication</a:t>
            </a:r>
            <a:endParaRPr lang="en-GB" dirty="0"/>
          </a:p>
        </p:txBody>
      </p:sp>
      <p:sp>
        <p:nvSpPr>
          <p:cNvPr id="41" name="Text Placeholder 40">
            <a:extLst>
              <a:ext uri="{FF2B5EF4-FFF2-40B4-BE49-F238E27FC236}">
                <a16:creationId xmlns:a16="http://schemas.microsoft.com/office/drawing/2014/main" id="{DFFB9D38-CDF6-45F7-A615-007F303B1A03}"/>
              </a:ext>
            </a:extLst>
          </p:cNvPr>
          <p:cNvSpPr>
            <a:spLocks noGrp="1"/>
          </p:cNvSpPr>
          <p:nvPr>
            <p:ph type="body" sz="quarter" idx="17"/>
          </p:nvPr>
        </p:nvSpPr>
        <p:spPr/>
        <p:txBody>
          <a:bodyPr/>
          <a:lstStyle/>
          <a:p>
            <a:r>
              <a:rPr lang="en-US" dirty="0"/>
              <a:t>Open communication from our end is a must. And keep that line available at all times. Not just when the team will be going out to collect samples and what not. </a:t>
            </a:r>
          </a:p>
        </p:txBody>
      </p:sp>
      <p:sp>
        <p:nvSpPr>
          <p:cNvPr id="39" name="Text Placeholder 38">
            <a:extLst>
              <a:ext uri="{FF2B5EF4-FFF2-40B4-BE49-F238E27FC236}">
                <a16:creationId xmlns:a16="http://schemas.microsoft.com/office/drawing/2014/main" id="{78932DB0-2733-4BAD-BB5D-9536D20E0907}"/>
              </a:ext>
            </a:extLst>
          </p:cNvPr>
          <p:cNvSpPr>
            <a:spLocks noGrp="1"/>
          </p:cNvSpPr>
          <p:nvPr>
            <p:ph type="body" sz="quarter" idx="15"/>
          </p:nvPr>
        </p:nvSpPr>
        <p:spPr/>
        <p:txBody>
          <a:bodyPr/>
          <a:lstStyle/>
          <a:p>
            <a:r>
              <a:rPr lang="en-US" dirty="0"/>
              <a:t>Updates:</a:t>
            </a:r>
            <a:endParaRPr lang="en-GB" dirty="0"/>
          </a:p>
        </p:txBody>
      </p:sp>
      <p:sp>
        <p:nvSpPr>
          <p:cNvPr id="42" name="Text Placeholder 41">
            <a:extLst>
              <a:ext uri="{FF2B5EF4-FFF2-40B4-BE49-F238E27FC236}">
                <a16:creationId xmlns:a16="http://schemas.microsoft.com/office/drawing/2014/main" id="{6FB540F0-2ABD-4D9C-AA51-A68864DD7851}"/>
              </a:ext>
            </a:extLst>
          </p:cNvPr>
          <p:cNvSpPr>
            <a:spLocks noGrp="1"/>
          </p:cNvSpPr>
          <p:nvPr>
            <p:ph type="body" sz="quarter" idx="18"/>
          </p:nvPr>
        </p:nvSpPr>
        <p:spPr>
          <a:xfrm>
            <a:off x="4623026" y="4294303"/>
            <a:ext cx="2820761" cy="1644584"/>
          </a:xfrm>
        </p:spPr>
        <p:txBody>
          <a:bodyPr/>
          <a:lstStyle/>
          <a:p>
            <a:r>
              <a:rPr lang="en-US" dirty="0"/>
              <a:t>An update/outcomes should be given to the local governments, communities and hospital to better understand the importance of the project and it’s significant </a:t>
            </a:r>
          </a:p>
          <a:p>
            <a:r>
              <a:rPr lang="en-US" dirty="0"/>
              <a:t>Public awareness on POPS-</a:t>
            </a:r>
          </a:p>
        </p:txBody>
      </p:sp>
      <p:sp>
        <p:nvSpPr>
          <p:cNvPr id="40" name="Text Placeholder 39">
            <a:extLst>
              <a:ext uri="{FF2B5EF4-FFF2-40B4-BE49-F238E27FC236}">
                <a16:creationId xmlns:a16="http://schemas.microsoft.com/office/drawing/2014/main" id="{8849DCBF-FE6C-4038-BE61-0BE3E249C355}"/>
              </a:ext>
            </a:extLst>
          </p:cNvPr>
          <p:cNvSpPr>
            <a:spLocks noGrp="1"/>
          </p:cNvSpPr>
          <p:nvPr>
            <p:ph type="body" sz="quarter" idx="16"/>
          </p:nvPr>
        </p:nvSpPr>
        <p:spPr/>
        <p:txBody>
          <a:bodyPr/>
          <a:lstStyle/>
          <a:p>
            <a:r>
              <a:rPr lang="en-GB" dirty="0"/>
              <a:t>Team Work</a:t>
            </a:r>
          </a:p>
        </p:txBody>
      </p:sp>
      <p:sp>
        <p:nvSpPr>
          <p:cNvPr id="43" name="Text Placeholder 42">
            <a:extLst>
              <a:ext uri="{FF2B5EF4-FFF2-40B4-BE49-F238E27FC236}">
                <a16:creationId xmlns:a16="http://schemas.microsoft.com/office/drawing/2014/main" id="{E0FF0889-3DA9-4826-A04E-4A4BD4C04CA1}"/>
              </a:ext>
            </a:extLst>
          </p:cNvPr>
          <p:cNvSpPr>
            <a:spLocks noGrp="1"/>
          </p:cNvSpPr>
          <p:nvPr>
            <p:ph type="body" sz="quarter" idx="19"/>
          </p:nvPr>
        </p:nvSpPr>
        <p:spPr/>
        <p:txBody>
          <a:bodyPr/>
          <a:lstStyle/>
          <a:p>
            <a:r>
              <a:rPr lang="en-US" dirty="0"/>
              <a:t>Working together and collaborating better with relevant stakeholders for better project results. Whether it be financial, data collecting etc. One person can not do it all. Ask for help where and when it’s needed with project manager and lab experts.</a:t>
            </a:r>
          </a:p>
        </p:txBody>
      </p:sp>
    </p:spTree>
    <p:extLst>
      <p:ext uri="{BB962C8B-B14F-4D97-AF65-F5344CB8AC3E}">
        <p14:creationId xmlns:p14="http://schemas.microsoft.com/office/powerpoint/2010/main" val="42844318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24FAFA63-EF73-4268-8107-6CD20923D700}"/>
              </a:ext>
            </a:extLst>
          </p:cNvPr>
          <p:cNvSpPr>
            <a:spLocks noGrp="1"/>
          </p:cNvSpPr>
          <p:nvPr>
            <p:ph type="title"/>
          </p:nvPr>
        </p:nvSpPr>
        <p:spPr/>
        <p:txBody>
          <a:bodyPr/>
          <a:lstStyle/>
          <a:p>
            <a:r>
              <a:rPr lang="en-US" dirty="0"/>
              <a:t>Benefits from the Project</a:t>
            </a:r>
            <a:endParaRPr lang="en-GB" dirty="0"/>
          </a:p>
        </p:txBody>
      </p:sp>
      <p:pic>
        <p:nvPicPr>
          <p:cNvPr id="9" name="Picture Placeholder 8" descr="Slide image placeholder">
            <a:extLst>
              <a:ext uri="{FF2B5EF4-FFF2-40B4-BE49-F238E27FC236}">
                <a16:creationId xmlns:a16="http://schemas.microsoft.com/office/drawing/2014/main" id="{835F76E2-8EF3-449E-99A0-D5A9EF26A737}"/>
              </a:ext>
            </a:extLst>
          </p:cNvPr>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a:stretch/>
        </p:blipFill>
        <p:spPr/>
      </p:pic>
      <p:sp>
        <p:nvSpPr>
          <p:cNvPr id="21" name="Text Placeholder 20">
            <a:extLst>
              <a:ext uri="{FF2B5EF4-FFF2-40B4-BE49-F238E27FC236}">
                <a16:creationId xmlns:a16="http://schemas.microsoft.com/office/drawing/2014/main" id="{67FDC6DC-D5D3-413E-A73C-6CC86E9646BC}"/>
              </a:ext>
            </a:extLst>
          </p:cNvPr>
          <p:cNvSpPr>
            <a:spLocks noGrp="1"/>
          </p:cNvSpPr>
          <p:nvPr>
            <p:ph type="body" sz="quarter" idx="14"/>
          </p:nvPr>
        </p:nvSpPr>
        <p:spPr/>
        <p:txBody>
          <a:bodyPr/>
          <a:lstStyle/>
          <a:p>
            <a:r>
              <a:rPr lang="en-GB" dirty="0"/>
              <a:t>Benefits: </a:t>
            </a:r>
          </a:p>
        </p:txBody>
      </p:sp>
      <p:sp>
        <p:nvSpPr>
          <p:cNvPr id="17" name="Text Placeholder 16">
            <a:extLst>
              <a:ext uri="{FF2B5EF4-FFF2-40B4-BE49-F238E27FC236}">
                <a16:creationId xmlns:a16="http://schemas.microsoft.com/office/drawing/2014/main" id="{BB40F080-6054-425B-9E1C-1DDC9260832D}"/>
              </a:ext>
            </a:extLst>
          </p:cNvPr>
          <p:cNvSpPr>
            <a:spLocks noGrp="1"/>
          </p:cNvSpPr>
          <p:nvPr>
            <p:ph type="body" sz="quarter" idx="17"/>
          </p:nvPr>
        </p:nvSpPr>
        <p:spPr/>
        <p:txBody>
          <a:bodyPr/>
          <a:lstStyle/>
          <a:p>
            <a:pPr marL="285750" indent="-285750">
              <a:buFont typeface="Arial" panose="020B0604020202020204" pitchFamily="34" charset="0"/>
              <a:buChar char="•"/>
            </a:pPr>
            <a:r>
              <a:rPr lang="en-US" dirty="0"/>
              <a:t>This could be used to help with a new regulation the RMI is trying to create Air Pollution. </a:t>
            </a:r>
          </a:p>
          <a:p>
            <a:pPr marL="285750" indent="-285750">
              <a:buFont typeface="Arial" panose="020B0604020202020204" pitchFamily="34" charset="0"/>
              <a:buChar char="•"/>
            </a:pPr>
            <a:r>
              <a:rPr lang="en-US" dirty="0"/>
              <a:t>Opens more doors to educating the communities possible results could be used for further studies if needed.</a:t>
            </a:r>
          </a:p>
          <a:p>
            <a:pPr marL="285750" indent="-285750">
              <a:buFont typeface="Arial" panose="020B0604020202020204" pitchFamily="34" charset="0"/>
              <a:buChar char="•"/>
            </a:pPr>
            <a:r>
              <a:rPr lang="en-US" dirty="0"/>
              <a:t>Depending on the results, this information that can support other activities within the sectors on our islands. </a:t>
            </a:r>
          </a:p>
          <a:p>
            <a:pPr marL="285750" indent="-285750">
              <a:buFont typeface="Arial" panose="020B0604020202020204" pitchFamily="34" charset="0"/>
              <a:buChar char="•"/>
            </a:pPr>
            <a:r>
              <a:rPr lang="en-US" dirty="0"/>
              <a:t>If another study like this shall happen to take place we can use the final analysis to compare and contrast. </a:t>
            </a:r>
          </a:p>
          <a:p>
            <a:pPr marL="285750" indent="-285750">
              <a:buFont typeface="Arial" panose="020B0604020202020204" pitchFamily="34" charset="0"/>
              <a:buChar char="•"/>
            </a:pPr>
            <a:r>
              <a:rPr lang="en-US" dirty="0"/>
              <a:t>Able to understand sampling protocols.</a:t>
            </a:r>
          </a:p>
          <a:p>
            <a:endParaRPr lang="en-GB" dirty="0"/>
          </a:p>
        </p:txBody>
      </p:sp>
    </p:spTree>
    <p:extLst>
      <p:ext uri="{BB962C8B-B14F-4D97-AF65-F5344CB8AC3E}">
        <p14:creationId xmlns:p14="http://schemas.microsoft.com/office/powerpoint/2010/main" val="1483386381"/>
      </p:ext>
    </p:extLst>
  </p:cSld>
  <p:clrMapOvr>
    <a:masterClrMapping/>
  </p:clrMapOvr>
</p:sld>
</file>

<file path=ppt/theme/theme1.xml><?xml version="1.0" encoding="utf-8"?>
<a:theme xmlns:a="http://schemas.openxmlformats.org/drawingml/2006/main" name="Office Theme">
  <a:themeElements>
    <a:clrScheme name="MSFT_01">
      <a:dk1>
        <a:sysClr val="windowText" lastClr="000000"/>
      </a:dk1>
      <a:lt1>
        <a:sysClr val="window" lastClr="FFFFFF"/>
      </a:lt1>
      <a:dk2>
        <a:srgbClr val="3F3F3F"/>
      </a:dk2>
      <a:lt2>
        <a:srgbClr val="FFFFFF"/>
      </a:lt2>
      <a:accent1>
        <a:srgbClr val="01C6FD"/>
      </a:accent1>
      <a:accent2>
        <a:srgbClr val="067F9C"/>
      </a:accent2>
      <a:accent3>
        <a:srgbClr val="014E52"/>
      </a:accent3>
      <a:accent4>
        <a:srgbClr val="ED7D31"/>
      </a:accent4>
      <a:accent5>
        <a:srgbClr val="79AE02"/>
      </a:accent5>
      <a:accent6>
        <a:srgbClr val="0070C0"/>
      </a:accent6>
      <a:hlink>
        <a:srgbClr val="01C6FD"/>
      </a:hlink>
      <a:folHlink>
        <a:srgbClr val="954F72"/>
      </a:folHlink>
    </a:clrScheme>
    <a:fontScheme name="MSFT_01">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noFill/>
        </a:ln>
      </a:spPr>
      <a:bodyPr rtlCol="0" anchor="ctr"/>
      <a:lstStyle>
        <a:defPPr algn="ctr">
          <a:defRPr>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inimalist_Template_03_CA - v7" id="{215D63C3-B139-4AD7-9F60-51396BC82D2C}" vid="{FAE53EBD-DCD0-4C4A-8B10-EB06EA2364A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EEA25CC0A0AC24199CDC46C25B8B0BC" ma:contentTypeVersion="10" ma:contentTypeDescription="Create a new document." ma:contentTypeScope="" ma:versionID="e3b47856d4cf355c0dacb39e1084d14f">
  <xsd:schema xmlns:xsd="http://www.w3.org/2001/XMLSchema" xmlns:xs="http://www.w3.org/2001/XMLSchema" xmlns:p="http://schemas.microsoft.com/office/2006/metadata/properties" xmlns:ns1="http://schemas.microsoft.com/sharepoint/v3" xmlns:ns2="6dc4bcd6-49db-4c07-9060-8acfc67cef9f" xmlns:ns3="fb0879af-3eba-417a-a55a-ffe6dcd6ca77" targetNamespace="http://schemas.microsoft.com/office/2006/metadata/properties" ma:root="true" ma:fieldsID="a845a615265fdb1f7b12cc65ac20ecbd" ns1:_="" ns2:_="" ns3:_="">
    <xsd:import namespace="http://schemas.microsoft.com/sharepoint/v3"/>
    <xsd:import namespace="6dc4bcd6-49db-4c07-9060-8acfc67cef9f"/>
    <xsd:import namespace="fb0879af-3eba-417a-a55a-ffe6dcd6ca77"/>
    <xsd:element name="properties">
      <xsd:complexType>
        <xsd:sequence>
          <xsd:element name="documentManagement">
            <xsd:complexType>
              <xsd:all>
                <xsd:element ref="ns2:MediaServiceMetadata" minOccurs="0"/>
                <xsd:element ref="ns2:MediaServiceFastMetadata" minOccurs="0"/>
                <xsd:element ref="ns2:MediaServiceOCR" minOccurs="0"/>
                <xsd:element ref="ns3:SharedWithUsers" minOccurs="0"/>
                <xsd:element ref="ns3:SharedWithDetails" minOccurs="0"/>
                <xsd:element ref="ns3:LastSharedByUser" minOccurs="0"/>
                <xsd:element ref="ns3:LastSharedByTime" minOccurs="0"/>
                <xsd:element ref="ns1:_ip_UnifiedCompliancePolicyProperties" minOccurs="0"/>
                <xsd:element ref="ns1:_ip_UnifiedCompliancePolicyUIAction" minOccurs="0"/>
                <xsd:element ref="ns2: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dc4bcd6-49db-4c07-9060-8acfc67cef9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7" nillable="true" ma:displayName="MediaServiceAutoTags" ma:internalName="MediaServiceAutoTag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b0879af-3eba-417a-a55a-ffe6dcd6ca77"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LastSharedByUser" ma:index="13" nillable="true" ma:displayName="Last Shared By User" ma:hidden="true" ma:internalName="LastSharedByUser" ma:readOnly="true">
      <xsd:simpleType>
        <xsd:restriction base="dms:Note"/>
      </xsd:simpleType>
    </xsd:element>
    <xsd:element name="LastSharedByTime" ma:index="14" nillable="true" ma:displayName="Last Shared By Time"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7D8A4B1-1036-4F2B-9C1A-A86F68D3142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dc4bcd6-49db-4c07-9060-8acfc67cef9f"/>
    <ds:schemaRef ds:uri="fb0879af-3eba-417a-a55a-ffe6dcd6ca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50439D9-8631-4FC1-BCE0-1BDB23425EE1}">
  <ds:schemaRefs>
    <ds:schemaRef ds:uri="6dc4bcd6-49db-4c07-9060-8acfc67cef9f"/>
    <ds:schemaRef ds:uri="http://schemas.microsoft.com/office/infopath/2007/PartnerControls"/>
    <ds:schemaRef ds:uri="http://purl.org/dc/dcmitype/"/>
    <ds:schemaRef ds:uri="http://www.w3.org/XML/1998/namespace"/>
    <ds:schemaRef ds:uri="http://schemas.microsoft.com/office/2006/documentManagement/types"/>
    <ds:schemaRef ds:uri="http://schemas.openxmlformats.org/package/2006/metadata/core-properties"/>
    <ds:schemaRef ds:uri="fb0879af-3eba-417a-a55a-ffe6dcd6ca77"/>
    <ds:schemaRef ds:uri="http://purl.org/dc/elements/1.1/"/>
    <ds:schemaRef ds:uri="http://schemas.microsoft.com/sharepoint/v3"/>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723BE856-B6C2-4675-AE16-47A27D415D4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Ocean presentation</Template>
  <TotalTime>0</TotalTime>
  <Words>838</Words>
  <Application>Microsoft Office PowerPoint</Application>
  <PresentationFormat>Widescreen</PresentationFormat>
  <Paragraphs>69</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Century Gothic</vt:lpstr>
      <vt:lpstr>Office Theme</vt:lpstr>
      <vt:lpstr>Country Presentation-RMI</vt:lpstr>
      <vt:lpstr>Resources:                      Overview:</vt:lpstr>
      <vt:lpstr>Facilities: </vt:lpstr>
      <vt:lpstr>Progress</vt:lpstr>
      <vt:lpstr>Progress</vt:lpstr>
      <vt:lpstr>Progress </vt:lpstr>
      <vt:lpstr>Challenges: </vt:lpstr>
      <vt:lpstr>Lessons Learned: </vt:lpstr>
      <vt:lpstr>Benefits from the Project</vt:lpstr>
      <vt:lpstr>Contribution  </vt:lpstr>
      <vt:lpstr>Quote and Image Slide</vt:lpstr>
      <vt:lpstr>KOMOL TATA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2018-09-15T00:49:10Z</dcterms:created>
  <dcterms:modified xsi:type="dcterms:W3CDTF">2018-09-18T00:33:56Z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0x010100DEEA25CC0A0AC24199CDC46C25B8B0BC</vt:lpwstr>
  </property>
</Properties>
</file>